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D49CD-848C-476E-99FC-7EB9CE10C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E5350-2F35-46CF-B99D-E06F627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FF760-D45C-4BF0-A1D1-89DCF8D8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C31A6-4FF8-40AF-84C7-2F814AE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05321-EF04-47CA-AD32-92965859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3259-4F37-4481-8763-30BB2E2E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118FE-0F45-4D36-B980-80849AE7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45D61-55C2-44FE-AAE0-4EA2CF49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9BD8-8820-486C-A51F-36F2ADCB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42435-3EA5-4D17-93ED-12CAC0E7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6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EF602B-7744-45A4-8B7E-08B2C11B2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60E8D-0C9F-4386-BA05-953C5CDE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AB981-5888-48D8-B535-D9B995AB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C1041-E79E-4085-9D8F-40E25FB2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32F75-B176-46FF-8DC8-B9DBF3B1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E385-3AA1-4B6A-8B34-ECCD247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10B72-32E2-455E-AD6B-1598D25FC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E9BF1-4703-4C69-BC3D-62551B08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3824-2D9A-48BA-A8D2-DDE3AD93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7D276-0143-423D-A814-6A247187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8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C645-5C74-4D6E-989D-014F3B25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0FD16-8AB2-4015-9309-758393D0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7065-F480-4FE8-9A40-7561F5DE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ADB6F-11FA-49B0-AE3B-C6E2C722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7102-216A-43E7-A66E-B9FBD7E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A4EB-C8B1-4612-801C-7E3BD538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BBA73-160B-4AA6-A3A1-1C5001AA9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6D217-1C1F-42F5-9A93-2F15C5D6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A2354-F518-4AE4-BE35-8951BDE6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56AE4-1FE9-43B5-8F37-774C406B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0BA3-B246-46BF-AA43-15B31585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483F9-FCE6-4EDB-9A5B-D7DF609F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0615B-4FB2-432E-9130-9293914F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75113-9096-4B92-908D-AAA7B285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3B1227-6ADF-4A36-A6EE-11C22D5A3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B30AB-5EC1-4F24-BD49-A31B46C3A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AABD6-CD77-4E82-90C7-52B005F7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25136-EE5F-4035-ACB6-EAC9D4BD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26F6F-D363-410B-9AC9-646DC93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31920-9F41-45E3-A564-D43E7B74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4A7C9-D9AC-47EE-BE1B-AE28DA19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535F9-DFD3-4AF0-9C2C-E533B81B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60803D-1260-4939-A8F4-66201D59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69E4E-82A5-4D57-A6C3-88D268F1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EC6F0-40AA-498D-B1EB-8527192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44738-89B4-4108-B7F3-C22DB40B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BE8FA-761D-4BCC-80A3-2E26F52C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9F4E4-84CD-4939-BFE8-E979BECB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481743-5534-489A-BB13-FDF9B6A0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DB2E6-0654-4C59-9FE0-3AE64C8D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6C9C5-B94A-4DBC-87F3-7FAA020A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0F89A-BEF8-43EF-A826-53A3522E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7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E3EB-E400-4D30-8CD4-A7DB93EC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AFDEC-CF99-4CE6-BCBC-B0195F174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12C27-8E08-43DB-9FD2-4B32DD53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1444A-3511-4B05-8D59-8861F94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91BFA-5CA1-46B0-8CC2-186B03E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6B3D1-DB15-4735-9D3D-6385513B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DB52D-744D-4F28-86D6-54E99CA4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D8053-C99A-472C-8390-B3C0739D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B8CE2-0BFA-4837-991F-68519BC84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AB682-8CD0-4561-AFA3-E4CE2149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CBEF-36D6-42C5-A7B5-C3075BB0D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74FA3E3-42FC-4549-98C5-87359DA3B9A6}"/>
              </a:ext>
            </a:extLst>
          </p:cNvPr>
          <p:cNvSpPr txBox="1"/>
          <p:nvPr/>
        </p:nvSpPr>
        <p:spPr>
          <a:xfrm>
            <a:off x="779504" y="4339278"/>
            <a:ext cx="932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4-lines serial interface use: CSX (chip enable), D/CX (data/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flag), SCL (serial clock) and SDA (serial data input/output). Serial clock (SCL)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9A5E61-1E48-405F-AA2B-A5F59ACCDDC5}"/>
              </a:ext>
            </a:extLst>
          </p:cNvPr>
          <p:cNvSpPr txBox="1"/>
          <p:nvPr/>
        </p:nvSpPr>
        <p:spPr>
          <a:xfrm>
            <a:off x="779503" y="5429247"/>
            <a:ext cx="9179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接口使用：CSX（芯片使能），D / CX（数据/命令标志），SCL（串行时钟）和SDA（串行数据输入/输出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D8B885-E2C3-4CA2-96D5-6488AABF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44" y="647293"/>
            <a:ext cx="2419048" cy="37428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1674E5-9218-4B1F-BFA9-9B69428F6126}"/>
              </a:ext>
            </a:extLst>
          </p:cNvPr>
          <p:cNvSpPr txBox="1"/>
          <p:nvPr/>
        </p:nvSpPr>
        <p:spPr>
          <a:xfrm>
            <a:off x="3884895" y="1872391"/>
            <a:ext cx="2814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驱动芯片：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ST7735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分辨率：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128x160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F1574-0516-4B18-A1E3-06E7E2CDFEAB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屏幕示意</a:t>
            </a:r>
          </a:p>
        </p:txBody>
      </p:sp>
    </p:spTree>
    <p:extLst>
      <p:ext uri="{BB962C8B-B14F-4D97-AF65-F5344CB8AC3E}">
        <p14:creationId xmlns:p14="http://schemas.microsoft.com/office/powerpoint/2010/main" val="374438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75369E-194E-42A0-B53E-0ED6C10F9C18}"/>
              </a:ext>
            </a:extLst>
          </p:cNvPr>
          <p:cNvGrpSpPr/>
          <p:nvPr/>
        </p:nvGrpSpPr>
        <p:grpSpPr>
          <a:xfrm>
            <a:off x="1008070" y="1063964"/>
            <a:ext cx="9400438" cy="5794036"/>
            <a:chOff x="1181065" y="840901"/>
            <a:chExt cx="9400438" cy="57940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F39335-D484-4DD0-8E4F-31BE1CFC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432" y="840901"/>
              <a:ext cx="9219082" cy="5794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2A5D85-ECB8-4D7C-989C-77D39DF9FD19}"/>
                </a:ext>
              </a:extLst>
            </p:cNvPr>
            <p:cNvSpPr txBox="1"/>
            <p:nvPr/>
          </p:nvSpPr>
          <p:spPr>
            <a:xfrm>
              <a:off x="1181065" y="2456776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FF0000"/>
                  </a:solidFill>
                </a:defRPr>
              </a:lvl1pPr>
            </a:lstStyle>
            <a:p>
              <a:r>
                <a:rPr lang="en-US" altLang="zh-CN" dirty="0"/>
                <a:t>GND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FB6C14E-5E3E-4192-AD15-68DDD7B63D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9" y="2644346"/>
              <a:ext cx="3563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0D4DA1-3B94-456E-9DFD-2833544756CE}"/>
                </a:ext>
              </a:extLst>
            </p:cNvPr>
            <p:cNvSpPr txBox="1"/>
            <p:nvPr/>
          </p:nvSpPr>
          <p:spPr>
            <a:xfrm>
              <a:off x="9890519" y="3109625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RST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E3F5515-A11C-466C-A10B-697476928175}"/>
                </a:ext>
              </a:extLst>
            </p:cNvPr>
            <p:cNvCxnSpPr/>
            <p:nvPr/>
          </p:nvCxnSpPr>
          <p:spPr>
            <a:xfrm flipH="1">
              <a:off x="6388443" y="3278902"/>
              <a:ext cx="32930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0F55ED-22F7-47DC-8F7E-C5A6D227B04D}"/>
                </a:ext>
              </a:extLst>
            </p:cNvPr>
            <p:cNvSpPr txBox="1"/>
            <p:nvPr/>
          </p:nvSpPr>
          <p:spPr>
            <a:xfrm>
              <a:off x="9813525" y="3978717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CS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F39AF1F-CA1B-4557-A3CA-78D82834F588}"/>
                </a:ext>
              </a:extLst>
            </p:cNvPr>
            <p:cNvCxnSpPr/>
            <p:nvPr/>
          </p:nvCxnSpPr>
          <p:spPr>
            <a:xfrm flipH="1">
              <a:off x="6388443" y="4147994"/>
              <a:ext cx="32930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A4380F-5B3B-40B0-893C-A13769AF013A}"/>
                </a:ext>
              </a:extLst>
            </p:cNvPr>
            <p:cNvSpPr txBox="1"/>
            <p:nvPr/>
          </p:nvSpPr>
          <p:spPr>
            <a:xfrm>
              <a:off x="1368450" y="4621348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DC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A503E4A-B1E5-46C4-8391-42D7A1AC2FD0}"/>
                </a:ext>
              </a:extLst>
            </p:cNvPr>
            <p:cNvCxnSpPr/>
            <p:nvPr/>
          </p:nvCxnSpPr>
          <p:spPr>
            <a:xfrm>
              <a:off x="1991498" y="4790625"/>
              <a:ext cx="338369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AA140F2-7D38-4689-B810-F33A8BC4C36A}"/>
                </a:ext>
              </a:extLst>
            </p:cNvPr>
            <p:cNvSpPr txBox="1"/>
            <p:nvPr/>
          </p:nvSpPr>
          <p:spPr>
            <a:xfrm>
              <a:off x="2761962" y="3978717"/>
              <a:ext cx="562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SCL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232AA8A-03E5-4C0C-B401-B8DD8CA7676B}"/>
                </a:ext>
              </a:extLst>
            </p:cNvPr>
            <p:cNvCxnSpPr>
              <a:cxnSpLocks/>
            </p:cNvCxnSpPr>
            <p:nvPr/>
          </p:nvCxnSpPr>
          <p:spPr>
            <a:xfrm>
              <a:off x="3762632" y="4147994"/>
              <a:ext cx="153841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5EEDEA-898F-4CBD-A73C-EDB38741F053}"/>
                </a:ext>
              </a:extLst>
            </p:cNvPr>
            <p:cNvSpPr txBox="1"/>
            <p:nvPr/>
          </p:nvSpPr>
          <p:spPr>
            <a:xfrm>
              <a:off x="2714394" y="3555525"/>
              <a:ext cx="6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SDA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0882DC1-9490-4F35-816A-42A498312CD8}"/>
                </a:ext>
              </a:extLst>
            </p:cNvPr>
            <p:cNvCxnSpPr/>
            <p:nvPr/>
          </p:nvCxnSpPr>
          <p:spPr>
            <a:xfrm flipV="1">
              <a:off x="3836773" y="3724802"/>
              <a:ext cx="1482811" cy="1311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4B6F33-2181-4BDA-B6DC-18F1E4C279B7}"/>
                </a:ext>
              </a:extLst>
            </p:cNvPr>
            <p:cNvSpPr txBox="1"/>
            <p:nvPr/>
          </p:nvSpPr>
          <p:spPr>
            <a:xfrm>
              <a:off x="2274674" y="3336086"/>
              <a:ext cx="1408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BLK+VDD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D58FE5C-C552-4D13-8273-00CB1E383AE6}"/>
                </a:ext>
              </a:extLst>
            </p:cNvPr>
            <p:cNvCxnSpPr/>
            <p:nvPr/>
          </p:nvCxnSpPr>
          <p:spPr>
            <a:xfrm>
              <a:off x="3836773" y="3505363"/>
              <a:ext cx="148281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AFD1D98E-FBE7-4ED4-B65E-EFFE5B44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9" y="380000"/>
            <a:ext cx="2571429" cy="67619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C9220AF4-E537-4BE6-BC24-5EA0DB296EFF}"/>
              </a:ext>
            </a:extLst>
          </p:cNvPr>
          <p:cNvSpPr/>
          <p:nvPr/>
        </p:nvSpPr>
        <p:spPr>
          <a:xfrm>
            <a:off x="1297459" y="1470454"/>
            <a:ext cx="521044" cy="2283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0F668C-A3C1-4006-B9DB-0DFFB2E8D31E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接线示意</a:t>
            </a:r>
          </a:p>
        </p:txBody>
      </p:sp>
    </p:spTree>
    <p:extLst>
      <p:ext uri="{BB962C8B-B14F-4D97-AF65-F5344CB8AC3E}">
        <p14:creationId xmlns:p14="http://schemas.microsoft.com/office/powerpoint/2010/main" val="9594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D88D34-A539-4693-BC34-1548F2D7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56" y="1362661"/>
            <a:ext cx="5209590" cy="2244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FEF3AE-F0D5-4686-8565-4CE9A8CF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4" y="1260150"/>
            <a:ext cx="6161905" cy="280952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203828C-7A1D-47DB-8564-0F3C1931CD74}"/>
              </a:ext>
            </a:extLst>
          </p:cNvPr>
          <p:cNvSpPr/>
          <p:nvPr/>
        </p:nvSpPr>
        <p:spPr>
          <a:xfrm>
            <a:off x="2448838" y="1540701"/>
            <a:ext cx="3212926" cy="2004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610638-0F24-4718-B14A-09EED9F52FFB}"/>
              </a:ext>
            </a:extLst>
          </p:cNvPr>
          <p:cNvSpPr/>
          <p:nvPr/>
        </p:nvSpPr>
        <p:spPr>
          <a:xfrm>
            <a:off x="6744570" y="1440493"/>
            <a:ext cx="338203" cy="181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8887DB-92CB-4967-8648-BA7737A9C10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661764" y="1531307"/>
            <a:ext cx="1082806" cy="1096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DA16306-DAF8-43B6-AE86-BCBD31EED2A1}"/>
              </a:ext>
            </a:extLst>
          </p:cNvPr>
          <p:cNvSpPr/>
          <p:nvPr/>
        </p:nvSpPr>
        <p:spPr>
          <a:xfrm>
            <a:off x="3583459" y="2434281"/>
            <a:ext cx="654909" cy="2004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88F14A-A0AF-4A43-9376-DBB4B77CD0FF}"/>
              </a:ext>
            </a:extLst>
          </p:cNvPr>
          <p:cNvSpPr/>
          <p:nvPr/>
        </p:nvSpPr>
        <p:spPr>
          <a:xfrm>
            <a:off x="3727846" y="2659383"/>
            <a:ext cx="654909" cy="20041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2D3F35-C104-4615-A2C1-A239756B654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38368" y="2534490"/>
            <a:ext cx="2675303" cy="9640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C0677BD-8DDC-412B-A3C4-38B3FD73E422}"/>
              </a:ext>
            </a:extLst>
          </p:cNvPr>
          <p:cNvSpPr/>
          <p:nvPr/>
        </p:nvSpPr>
        <p:spPr>
          <a:xfrm>
            <a:off x="2644291" y="2889870"/>
            <a:ext cx="1083555" cy="267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55F9263-052D-4408-AC95-2C73BBD4BE93}"/>
              </a:ext>
            </a:extLst>
          </p:cNvPr>
          <p:cNvSpPr/>
          <p:nvPr/>
        </p:nvSpPr>
        <p:spPr>
          <a:xfrm>
            <a:off x="10291462" y="3029174"/>
            <a:ext cx="426308" cy="24713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68933E-A3F1-45B4-98C6-4B007ED36BF4}"/>
              </a:ext>
            </a:extLst>
          </p:cNvPr>
          <p:cNvSpPr/>
          <p:nvPr/>
        </p:nvSpPr>
        <p:spPr>
          <a:xfrm>
            <a:off x="11316097" y="2534489"/>
            <a:ext cx="526654" cy="18331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6325D5E-90C4-444F-95CC-EF0C53432391}"/>
              </a:ext>
            </a:extLst>
          </p:cNvPr>
          <p:cNvSpPr/>
          <p:nvPr/>
        </p:nvSpPr>
        <p:spPr>
          <a:xfrm>
            <a:off x="3727450" y="3136900"/>
            <a:ext cx="6629400" cy="920170"/>
          </a:xfrm>
          <a:custGeom>
            <a:avLst/>
            <a:gdLst>
              <a:gd name="connsiteX0" fmla="*/ 0 w 6629400"/>
              <a:gd name="connsiteY0" fmla="*/ 0 h 920170"/>
              <a:gd name="connsiteX1" fmla="*/ 146050 w 6629400"/>
              <a:gd name="connsiteY1" fmla="*/ 25400 h 920170"/>
              <a:gd name="connsiteX2" fmla="*/ 196850 w 6629400"/>
              <a:gd name="connsiteY2" fmla="*/ 31750 h 920170"/>
              <a:gd name="connsiteX3" fmla="*/ 615950 w 6629400"/>
              <a:gd name="connsiteY3" fmla="*/ 38100 h 920170"/>
              <a:gd name="connsiteX4" fmla="*/ 838200 w 6629400"/>
              <a:gd name="connsiteY4" fmla="*/ 50800 h 920170"/>
              <a:gd name="connsiteX5" fmla="*/ 876300 w 6629400"/>
              <a:gd name="connsiteY5" fmla="*/ 57150 h 920170"/>
              <a:gd name="connsiteX6" fmla="*/ 952500 w 6629400"/>
              <a:gd name="connsiteY6" fmla="*/ 63500 h 920170"/>
              <a:gd name="connsiteX7" fmla="*/ 977900 w 6629400"/>
              <a:gd name="connsiteY7" fmla="*/ 69850 h 920170"/>
              <a:gd name="connsiteX8" fmla="*/ 1035050 w 6629400"/>
              <a:gd name="connsiteY8" fmla="*/ 88900 h 920170"/>
              <a:gd name="connsiteX9" fmla="*/ 1054100 w 6629400"/>
              <a:gd name="connsiteY9" fmla="*/ 95250 h 920170"/>
              <a:gd name="connsiteX10" fmla="*/ 1098550 w 6629400"/>
              <a:gd name="connsiteY10" fmla="*/ 107950 h 920170"/>
              <a:gd name="connsiteX11" fmla="*/ 1143000 w 6629400"/>
              <a:gd name="connsiteY11" fmla="*/ 120650 h 920170"/>
              <a:gd name="connsiteX12" fmla="*/ 1174750 w 6629400"/>
              <a:gd name="connsiteY12" fmla="*/ 146050 h 920170"/>
              <a:gd name="connsiteX13" fmla="*/ 1193800 w 6629400"/>
              <a:gd name="connsiteY13" fmla="*/ 152400 h 920170"/>
              <a:gd name="connsiteX14" fmla="*/ 1250950 w 6629400"/>
              <a:gd name="connsiteY14" fmla="*/ 222250 h 920170"/>
              <a:gd name="connsiteX15" fmla="*/ 1276350 w 6629400"/>
              <a:gd name="connsiteY15" fmla="*/ 234950 h 920170"/>
              <a:gd name="connsiteX16" fmla="*/ 1327150 w 6629400"/>
              <a:gd name="connsiteY16" fmla="*/ 279400 h 920170"/>
              <a:gd name="connsiteX17" fmla="*/ 1371600 w 6629400"/>
              <a:gd name="connsiteY17" fmla="*/ 323850 h 920170"/>
              <a:gd name="connsiteX18" fmla="*/ 1384300 w 6629400"/>
              <a:gd name="connsiteY18" fmla="*/ 342900 h 920170"/>
              <a:gd name="connsiteX19" fmla="*/ 1416050 w 6629400"/>
              <a:gd name="connsiteY19" fmla="*/ 368300 h 920170"/>
              <a:gd name="connsiteX20" fmla="*/ 1435100 w 6629400"/>
              <a:gd name="connsiteY20" fmla="*/ 387350 h 920170"/>
              <a:gd name="connsiteX21" fmla="*/ 1492250 w 6629400"/>
              <a:gd name="connsiteY21" fmla="*/ 425450 h 920170"/>
              <a:gd name="connsiteX22" fmla="*/ 1511300 w 6629400"/>
              <a:gd name="connsiteY22" fmla="*/ 438150 h 920170"/>
              <a:gd name="connsiteX23" fmla="*/ 1536700 w 6629400"/>
              <a:gd name="connsiteY23" fmla="*/ 450850 h 920170"/>
              <a:gd name="connsiteX24" fmla="*/ 1600200 w 6629400"/>
              <a:gd name="connsiteY24" fmla="*/ 501650 h 920170"/>
              <a:gd name="connsiteX25" fmla="*/ 1651000 w 6629400"/>
              <a:gd name="connsiteY25" fmla="*/ 527050 h 920170"/>
              <a:gd name="connsiteX26" fmla="*/ 1701800 w 6629400"/>
              <a:gd name="connsiteY26" fmla="*/ 558800 h 920170"/>
              <a:gd name="connsiteX27" fmla="*/ 1733550 w 6629400"/>
              <a:gd name="connsiteY27" fmla="*/ 577850 h 920170"/>
              <a:gd name="connsiteX28" fmla="*/ 1816100 w 6629400"/>
              <a:gd name="connsiteY28" fmla="*/ 615950 h 920170"/>
              <a:gd name="connsiteX29" fmla="*/ 1866900 w 6629400"/>
              <a:gd name="connsiteY29" fmla="*/ 635000 h 920170"/>
              <a:gd name="connsiteX30" fmla="*/ 1974850 w 6629400"/>
              <a:gd name="connsiteY30" fmla="*/ 685800 h 920170"/>
              <a:gd name="connsiteX31" fmla="*/ 2114550 w 6629400"/>
              <a:gd name="connsiteY31" fmla="*/ 742950 h 920170"/>
              <a:gd name="connsiteX32" fmla="*/ 2165350 w 6629400"/>
              <a:gd name="connsiteY32" fmla="*/ 762000 h 920170"/>
              <a:gd name="connsiteX33" fmla="*/ 2279650 w 6629400"/>
              <a:gd name="connsiteY33" fmla="*/ 787400 h 920170"/>
              <a:gd name="connsiteX34" fmla="*/ 2387600 w 6629400"/>
              <a:gd name="connsiteY34" fmla="*/ 812800 h 920170"/>
              <a:gd name="connsiteX35" fmla="*/ 2489200 w 6629400"/>
              <a:gd name="connsiteY35" fmla="*/ 825500 h 920170"/>
              <a:gd name="connsiteX36" fmla="*/ 2540000 w 6629400"/>
              <a:gd name="connsiteY36" fmla="*/ 838200 h 920170"/>
              <a:gd name="connsiteX37" fmla="*/ 2603500 w 6629400"/>
              <a:gd name="connsiteY37" fmla="*/ 844550 h 920170"/>
              <a:gd name="connsiteX38" fmla="*/ 2730500 w 6629400"/>
              <a:gd name="connsiteY38" fmla="*/ 857250 h 920170"/>
              <a:gd name="connsiteX39" fmla="*/ 2978150 w 6629400"/>
              <a:gd name="connsiteY39" fmla="*/ 869950 h 920170"/>
              <a:gd name="connsiteX40" fmla="*/ 3175000 w 6629400"/>
              <a:gd name="connsiteY40" fmla="*/ 889000 h 920170"/>
              <a:gd name="connsiteX41" fmla="*/ 3232150 w 6629400"/>
              <a:gd name="connsiteY41" fmla="*/ 895350 h 920170"/>
              <a:gd name="connsiteX42" fmla="*/ 3352800 w 6629400"/>
              <a:gd name="connsiteY42" fmla="*/ 901700 h 920170"/>
              <a:gd name="connsiteX43" fmla="*/ 3460750 w 6629400"/>
              <a:gd name="connsiteY43" fmla="*/ 908050 h 920170"/>
              <a:gd name="connsiteX44" fmla="*/ 3740150 w 6629400"/>
              <a:gd name="connsiteY44" fmla="*/ 908050 h 920170"/>
              <a:gd name="connsiteX45" fmla="*/ 3981450 w 6629400"/>
              <a:gd name="connsiteY45" fmla="*/ 876300 h 920170"/>
              <a:gd name="connsiteX46" fmla="*/ 4025900 w 6629400"/>
              <a:gd name="connsiteY46" fmla="*/ 869950 h 920170"/>
              <a:gd name="connsiteX47" fmla="*/ 4127500 w 6629400"/>
              <a:gd name="connsiteY47" fmla="*/ 857250 h 920170"/>
              <a:gd name="connsiteX48" fmla="*/ 4178300 w 6629400"/>
              <a:gd name="connsiteY48" fmla="*/ 844550 h 920170"/>
              <a:gd name="connsiteX49" fmla="*/ 4235450 w 6629400"/>
              <a:gd name="connsiteY49" fmla="*/ 838200 h 920170"/>
              <a:gd name="connsiteX50" fmla="*/ 4451350 w 6629400"/>
              <a:gd name="connsiteY50" fmla="*/ 812800 h 920170"/>
              <a:gd name="connsiteX51" fmla="*/ 4603750 w 6629400"/>
              <a:gd name="connsiteY51" fmla="*/ 800100 h 920170"/>
              <a:gd name="connsiteX52" fmla="*/ 4908550 w 6629400"/>
              <a:gd name="connsiteY52" fmla="*/ 806450 h 920170"/>
              <a:gd name="connsiteX53" fmla="*/ 4953000 w 6629400"/>
              <a:gd name="connsiteY53" fmla="*/ 812800 h 920170"/>
              <a:gd name="connsiteX54" fmla="*/ 5022850 w 6629400"/>
              <a:gd name="connsiteY54" fmla="*/ 825500 h 920170"/>
              <a:gd name="connsiteX55" fmla="*/ 5226050 w 6629400"/>
              <a:gd name="connsiteY55" fmla="*/ 819150 h 920170"/>
              <a:gd name="connsiteX56" fmla="*/ 5461000 w 6629400"/>
              <a:gd name="connsiteY56" fmla="*/ 787400 h 920170"/>
              <a:gd name="connsiteX57" fmla="*/ 5543550 w 6629400"/>
              <a:gd name="connsiteY57" fmla="*/ 781050 h 920170"/>
              <a:gd name="connsiteX58" fmla="*/ 5657850 w 6629400"/>
              <a:gd name="connsiteY58" fmla="*/ 768350 h 920170"/>
              <a:gd name="connsiteX59" fmla="*/ 5721350 w 6629400"/>
              <a:gd name="connsiteY59" fmla="*/ 755650 h 920170"/>
              <a:gd name="connsiteX60" fmla="*/ 5759450 w 6629400"/>
              <a:gd name="connsiteY60" fmla="*/ 742950 h 920170"/>
              <a:gd name="connsiteX61" fmla="*/ 5784850 w 6629400"/>
              <a:gd name="connsiteY61" fmla="*/ 736600 h 920170"/>
              <a:gd name="connsiteX62" fmla="*/ 5810250 w 6629400"/>
              <a:gd name="connsiteY62" fmla="*/ 723900 h 920170"/>
              <a:gd name="connsiteX63" fmla="*/ 5835650 w 6629400"/>
              <a:gd name="connsiteY63" fmla="*/ 717550 h 920170"/>
              <a:gd name="connsiteX64" fmla="*/ 5905500 w 6629400"/>
              <a:gd name="connsiteY64" fmla="*/ 692150 h 920170"/>
              <a:gd name="connsiteX65" fmla="*/ 5969000 w 6629400"/>
              <a:gd name="connsiteY65" fmla="*/ 660400 h 920170"/>
              <a:gd name="connsiteX66" fmla="*/ 6007100 w 6629400"/>
              <a:gd name="connsiteY66" fmla="*/ 647700 h 920170"/>
              <a:gd name="connsiteX67" fmla="*/ 6102350 w 6629400"/>
              <a:gd name="connsiteY67" fmla="*/ 615950 h 920170"/>
              <a:gd name="connsiteX68" fmla="*/ 6210300 w 6629400"/>
              <a:gd name="connsiteY68" fmla="*/ 565150 h 920170"/>
              <a:gd name="connsiteX69" fmla="*/ 6267450 w 6629400"/>
              <a:gd name="connsiteY69" fmla="*/ 501650 h 920170"/>
              <a:gd name="connsiteX70" fmla="*/ 6324600 w 6629400"/>
              <a:gd name="connsiteY70" fmla="*/ 444500 h 920170"/>
              <a:gd name="connsiteX71" fmla="*/ 6343650 w 6629400"/>
              <a:gd name="connsiteY71" fmla="*/ 425450 h 920170"/>
              <a:gd name="connsiteX72" fmla="*/ 6369050 w 6629400"/>
              <a:gd name="connsiteY72" fmla="*/ 400050 h 920170"/>
              <a:gd name="connsiteX73" fmla="*/ 6388100 w 6629400"/>
              <a:gd name="connsiteY73" fmla="*/ 387350 h 920170"/>
              <a:gd name="connsiteX74" fmla="*/ 6400800 w 6629400"/>
              <a:gd name="connsiteY74" fmla="*/ 368300 h 920170"/>
              <a:gd name="connsiteX75" fmla="*/ 6426200 w 6629400"/>
              <a:gd name="connsiteY75" fmla="*/ 323850 h 920170"/>
              <a:gd name="connsiteX76" fmla="*/ 6477000 w 6629400"/>
              <a:gd name="connsiteY76" fmla="*/ 285750 h 920170"/>
              <a:gd name="connsiteX77" fmla="*/ 6540500 w 6629400"/>
              <a:gd name="connsiteY77" fmla="*/ 228600 h 920170"/>
              <a:gd name="connsiteX78" fmla="*/ 6578600 w 6629400"/>
              <a:gd name="connsiteY78" fmla="*/ 203200 h 920170"/>
              <a:gd name="connsiteX79" fmla="*/ 6584950 w 6629400"/>
              <a:gd name="connsiteY79" fmla="*/ 184150 h 920170"/>
              <a:gd name="connsiteX80" fmla="*/ 6591300 w 6629400"/>
              <a:gd name="connsiteY80" fmla="*/ 139700 h 920170"/>
              <a:gd name="connsiteX81" fmla="*/ 6623050 w 6629400"/>
              <a:gd name="connsiteY81" fmla="*/ 107950 h 920170"/>
              <a:gd name="connsiteX82" fmla="*/ 6629400 w 6629400"/>
              <a:gd name="connsiteY82" fmla="*/ 107950 h 92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629400" h="920170">
                <a:moveTo>
                  <a:pt x="0" y="0"/>
                </a:moveTo>
                <a:cubicBezTo>
                  <a:pt x="91251" y="30417"/>
                  <a:pt x="28367" y="14702"/>
                  <a:pt x="146050" y="25400"/>
                </a:cubicBezTo>
                <a:cubicBezTo>
                  <a:pt x="163045" y="26945"/>
                  <a:pt x="179791" y="31289"/>
                  <a:pt x="196850" y="31750"/>
                </a:cubicBezTo>
                <a:cubicBezTo>
                  <a:pt x="336515" y="35525"/>
                  <a:pt x="476250" y="35983"/>
                  <a:pt x="615950" y="38100"/>
                </a:cubicBezTo>
                <a:cubicBezTo>
                  <a:pt x="715262" y="57962"/>
                  <a:pt x="605946" y="37897"/>
                  <a:pt x="838200" y="50800"/>
                </a:cubicBezTo>
                <a:cubicBezTo>
                  <a:pt x="851055" y="51514"/>
                  <a:pt x="863504" y="55728"/>
                  <a:pt x="876300" y="57150"/>
                </a:cubicBezTo>
                <a:cubicBezTo>
                  <a:pt x="901632" y="59965"/>
                  <a:pt x="927100" y="61383"/>
                  <a:pt x="952500" y="63500"/>
                </a:cubicBezTo>
                <a:cubicBezTo>
                  <a:pt x="960967" y="65617"/>
                  <a:pt x="969541" y="67342"/>
                  <a:pt x="977900" y="69850"/>
                </a:cubicBezTo>
                <a:cubicBezTo>
                  <a:pt x="997134" y="75620"/>
                  <a:pt x="1016000" y="82550"/>
                  <a:pt x="1035050" y="88900"/>
                </a:cubicBezTo>
                <a:cubicBezTo>
                  <a:pt x="1041400" y="91017"/>
                  <a:pt x="1047664" y="93411"/>
                  <a:pt x="1054100" y="95250"/>
                </a:cubicBezTo>
                <a:lnTo>
                  <a:pt x="1098550" y="107950"/>
                </a:lnTo>
                <a:cubicBezTo>
                  <a:pt x="1142404" y="119910"/>
                  <a:pt x="1106498" y="108483"/>
                  <a:pt x="1143000" y="120650"/>
                </a:cubicBezTo>
                <a:cubicBezTo>
                  <a:pt x="1153583" y="129117"/>
                  <a:pt x="1163257" y="138867"/>
                  <a:pt x="1174750" y="146050"/>
                </a:cubicBezTo>
                <a:cubicBezTo>
                  <a:pt x="1180426" y="149598"/>
                  <a:pt x="1189067" y="147667"/>
                  <a:pt x="1193800" y="152400"/>
                </a:cubicBezTo>
                <a:cubicBezTo>
                  <a:pt x="1215072" y="173672"/>
                  <a:pt x="1224043" y="208796"/>
                  <a:pt x="1250950" y="222250"/>
                </a:cubicBezTo>
                <a:cubicBezTo>
                  <a:pt x="1259417" y="226483"/>
                  <a:pt x="1268878" y="229138"/>
                  <a:pt x="1276350" y="234950"/>
                </a:cubicBezTo>
                <a:cubicBezTo>
                  <a:pt x="1387789" y="321625"/>
                  <a:pt x="1257765" y="233143"/>
                  <a:pt x="1327150" y="279400"/>
                </a:cubicBezTo>
                <a:cubicBezTo>
                  <a:pt x="1355862" y="322467"/>
                  <a:pt x="1318807" y="271057"/>
                  <a:pt x="1371600" y="323850"/>
                </a:cubicBezTo>
                <a:cubicBezTo>
                  <a:pt x="1376996" y="329246"/>
                  <a:pt x="1378904" y="337504"/>
                  <a:pt x="1384300" y="342900"/>
                </a:cubicBezTo>
                <a:cubicBezTo>
                  <a:pt x="1393884" y="352484"/>
                  <a:pt x="1405850" y="359375"/>
                  <a:pt x="1416050" y="368300"/>
                </a:cubicBezTo>
                <a:cubicBezTo>
                  <a:pt x="1422808" y="374214"/>
                  <a:pt x="1427916" y="381962"/>
                  <a:pt x="1435100" y="387350"/>
                </a:cubicBezTo>
                <a:cubicBezTo>
                  <a:pt x="1453416" y="401087"/>
                  <a:pt x="1473200" y="412750"/>
                  <a:pt x="1492250" y="425450"/>
                </a:cubicBezTo>
                <a:cubicBezTo>
                  <a:pt x="1498600" y="429683"/>
                  <a:pt x="1504474" y="434737"/>
                  <a:pt x="1511300" y="438150"/>
                </a:cubicBezTo>
                <a:cubicBezTo>
                  <a:pt x="1519767" y="442383"/>
                  <a:pt x="1528481" y="446154"/>
                  <a:pt x="1536700" y="450850"/>
                </a:cubicBezTo>
                <a:cubicBezTo>
                  <a:pt x="1575999" y="473307"/>
                  <a:pt x="1539698" y="461315"/>
                  <a:pt x="1600200" y="501650"/>
                </a:cubicBezTo>
                <a:cubicBezTo>
                  <a:pt x="1615952" y="512152"/>
                  <a:pt x="1635854" y="515691"/>
                  <a:pt x="1651000" y="527050"/>
                </a:cubicBezTo>
                <a:cubicBezTo>
                  <a:pt x="1695110" y="560133"/>
                  <a:pt x="1656972" y="533896"/>
                  <a:pt x="1701800" y="558800"/>
                </a:cubicBezTo>
                <a:cubicBezTo>
                  <a:pt x="1712589" y="564794"/>
                  <a:pt x="1722715" y="571940"/>
                  <a:pt x="1733550" y="577850"/>
                </a:cubicBezTo>
                <a:cubicBezTo>
                  <a:pt x="1759707" y="592118"/>
                  <a:pt x="1788526" y="604920"/>
                  <a:pt x="1816100" y="615950"/>
                </a:cubicBezTo>
                <a:cubicBezTo>
                  <a:pt x="1832891" y="622667"/>
                  <a:pt x="1850177" y="628114"/>
                  <a:pt x="1866900" y="635000"/>
                </a:cubicBezTo>
                <a:cubicBezTo>
                  <a:pt x="2064907" y="716532"/>
                  <a:pt x="1793196" y="607083"/>
                  <a:pt x="1974850" y="685800"/>
                </a:cubicBezTo>
                <a:cubicBezTo>
                  <a:pt x="2021015" y="705805"/>
                  <a:pt x="2067836" y="724264"/>
                  <a:pt x="2114550" y="742950"/>
                </a:cubicBezTo>
                <a:cubicBezTo>
                  <a:pt x="2131341" y="749667"/>
                  <a:pt x="2147805" y="757614"/>
                  <a:pt x="2165350" y="762000"/>
                </a:cubicBezTo>
                <a:cubicBezTo>
                  <a:pt x="2289240" y="792973"/>
                  <a:pt x="2134542" y="755154"/>
                  <a:pt x="2279650" y="787400"/>
                </a:cubicBezTo>
                <a:cubicBezTo>
                  <a:pt x="2314156" y="795068"/>
                  <a:pt x="2352795" y="807231"/>
                  <a:pt x="2387600" y="812800"/>
                </a:cubicBezTo>
                <a:cubicBezTo>
                  <a:pt x="2421302" y="818192"/>
                  <a:pt x="2456089" y="817222"/>
                  <a:pt x="2489200" y="825500"/>
                </a:cubicBezTo>
                <a:cubicBezTo>
                  <a:pt x="2506133" y="829733"/>
                  <a:pt x="2522783" y="835331"/>
                  <a:pt x="2540000" y="838200"/>
                </a:cubicBezTo>
                <a:cubicBezTo>
                  <a:pt x="2560983" y="841697"/>
                  <a:pt x="2582345" y="842323"/>
                  <a:pt x="2603500" y="844550"/>
                </a:cubicBezTo>
                <a:cubicBezTo>
                  <a:pt x="2644480" y="848864"/>
                  <a:pt x="2689627" y="854798"/>
                  <a:pt x="2730500" y="857250"/>
                </a:cubicBezTo>
                <a:lnTo>
                  <a:pt x="2978150" y="869950"/>
                </a:lnTo>
                <a:cubicBezTo>
                  <a:pt x="3029748" y="872985"/>
                  <a:pt x="3131972" y="884219"/>
                  <a:pt x="3175000" y="889000"/>
                </a:cubicBezTo>
                <a:cubicBezTo>
                  <a:pt x="3194050" y="891117"/>
                  <a:pt x="3213031" y="893984"/>
                  <a:pt x="3232150" y="895350"/>
                </a:cubicBezTo>
                <a:cubicBezTo>
                  <a:pt x="3272320" y="898219"/>
                  <a:pt x="3312590" y="899466"/>
                  <a:pt x="3352800" y="901700"/>
                </a:cubicBezTo>
                <a:lnTo>
                  <a:pt x="3460750" y="908050"/>
                </a:lnTo>
                <a:cubicBezTo>
                  <a:pt x="3571496" y="926508"/>
                  <a:pt x="3527978" y="921739"/>
                  <a:pt x="3740150" y="908050"/>
                </a:cubicBezTo>
                <a:cubicBezTo>
                  <a:pt x="3781659" y="905372"/>
                  <a:pt x="3924075" y="884496"/>
                  <a:pt x="3981450" y="876300"/>
                </a:cubicBezTo>
                <a:lnTo>
                  <a:pt x="4025900" y="869950"/>
                </a:lnTo>
                <a:cubicBezTo>
                  <a:pt x="4059767" y="865717"/>
                  <a:pt x="4094389" y="865528"/>
                  <a:pt x="4127500" y="857250"/>
                </a:cubicBezTo>
                <a:cubicBezTo>
                  <a:pt x="4144433" y="853017"/>
                  <a:pt x="4161111" y="847583"/>
                  <a:pt x="4178300" y="844550"/>
                </a:cubicBezTo>
                <a:cubicBezTo>
                  <a:pt x="4197176" y="841219"/>
                  <a:pt x="4216419" y="840484"/>
                  <a:pt x="4235450" y="838200"/>
                </a:cubicBezTo>
                <a:cubicBezTo>
                  <a:pt x="4275666" y="833374"/>
                  <a:pt x="4414798" y="815084"/>
                  <a:pt x="4451350" y="812800"/>
                </a:cubicBezTo>
                <a:cubicBezTo>
                  <a:pt x="4569982" y="805386"/>
                  <a:pt x="4519279" y="810659"/>
                  <a:pt x="4603750" y="800100"/>
                </a:cubicBezTo>
                <a:lnTo>
                  <a:pt x="4908550" y="806450"/>
                </a:lnTo>
                <a:cubicBezTo>
                  <a:pt x="4923507" y="806994"/>
                  <a:pt x="4938207" y="810524"/>
                  <a:pt x="4953000" y="812800"/>
                </a:cubicBezTo>
                <a:cubicBezTo>
                  <a:pt x="4988205" y="818216"/>
                  <a:pt x="4989826" y="818895"/>
                  <a:pt x="5022850" y="825500"/>
                </a:cubicBezTo>
                <a:cubicBezTo>
                  <a:pt x="5090583" y="823383"/>
                  <a:pt x="5158456" y="823978"/>
                  <a:pt x="5226050" y="819150"/>
                </a:cubicBezTo>
                <a:cubicBezTo>
                  <a:pt x="5400911" y="806660"/>
                  <a:pt x="5330658" y="802439"/>
                  <a:pt x="5461000" y="787400"/>
                </a:cubicBezTo>
                <a:cubicBezTo>
                  <a:pt x="5488416" y="784237"/>
                  <a:pt x="5516056" y="783441"/>
                  <a:pt x="5543550" y="781050"/>
                </a:cubicBezTo>
                <a:cubicBezTo>
                  <a:pt x="5576618" y="778175"/>
                  <a:pt x="5623977" y="773189"/>
                  <a:pt x="5657850" y="768350"/>
                </a:cubicBezTo>
                <a:cubicBezTo>
                  <a:pt x="5679695" y="765229"/>
                  <a:pt x="5700312" y="761961"/>
                  <a:pt x="5721350" y="755650"/>
                </a:cubicBezTo>
                <a:cubicBezTo>
                  <a:pt x="5734172" y="751803"/>
                  <a:pt x="5746463" y="746197"/>
                  <a:pt x="5759450" y="742950"/>
                </a:cubicBezTo>
                <a:cubicBezTo>
                  <a:pt x="5767917" y="740833"/>
                  <a:pt x="5776678" y="739664"/>
                  <a:pt x="5784850" y="736600"/>
                </a:cubicBezTo>
                <a:cubicBezTo>
                  <a:pt x="5793713" y="733276"/>
                  <a:pt x="5801387" y="727224"/>
                  <a:pt x="5810250" y="723900"/>
                </a:cubicBezTo>
                <a:cubicBezTo>
                  <a:pt x="5818422" y="720836"/>
                  <a:pt x="5827259" y="719948"/>
                  <a:pt x="5835650" y="717550"/>
                </a:cubicBezTo>
                <a:cubicBezTo>
                  <a:pt x="5851655" y="712977"/>
                  <a:pt x="5903015" y="693297"/>
                  <a:pt x="5905500" y="692150"/>
                </a:cubicBezTo>
                <a:cubicBezTo>
                  <a:pt x="5988374" y="653901"/>
                  <a:pt x="5887602" y="689999"/>
                  <a:pt x="5969000" y="660400"/>
                </a:cubicBezTo>
                <a:cubicBezTo>
                  <a:pt x="5981581" y="655825"/>
                  <a:pt x="5994305" y="651637"/>
                  <a:pt x="6007100" y="647700"/>
                </a:cubicBezTo>
                <a:cubicBezTo>
                  <a:pt x="6049198" y="634747"/>
                  <a:pt x="6060290" y="634877"/>
                  <a:pt x="6102350" y="615950"/>
                </a:cubicBezTo>
                <a:cubicBezTo>
                  <a:pt x="6275140" y="538194"/>
                  <a:pt x="6117505" y="602268"/>
                  <a:pt x="6210300" y="565150"/>
                </a:cubicBezTo>
                <a:cubicBezTo>
                  <a:pt x="6273482" y="501968"/>
                  <a:pt x="6157589" y="618835"/>
                  <a:pt x="6267450" y="501650"/>
                </a:cubicBezTo>
                <a:cubicBezTo>
                  <a:pt x="6285876" y="481996"/>
                  <a:pt x="6305550" y="463550"/>
                  <a:pt x="6324600" y="444500"/>
                </a:cubicBezTo>
                <a:lnTo>
                  <a:pt x="6343650" y="425450"/>
                </a:lnTo>
                <a:cubicBezTo>
                  <a:pt x="6352117" y="416983"/>
                  <a:pt x="6359087" y="406692"/>
                  <a:pt x="6369050" y="400050"/>
                </a:cubicBezTo>
                <a:lnTo>
                  <a:pt x="6388100" y="387350"/>
                </a:lnTo>
                <a:cubicBezTo>
                  <a:pt x="6392333" y="381000"/>
                  <a:pt x="6397014" y="374926"/>
                  <a:pt x="6400800" y="368300"/>
                </a:cubicBezTo>
                <a:cubicBezTo>
                  <a:pt x="6405936" y="359313"/>
                  <a:pt x="6417100" y="332040"/>
                  <a:pt x="6426200" y="323850"/>
                </a:cubicBezTo>
                <a:cubicBezTo>
                  <a:pt x="6441933" y="309690"/>
                  <a:pt x="6462033" y="300717"/>
                  <a:pt x="6477000" y="285750"/>
                </a:cubicBezTo>
                <a:cubicBezTo>
                  <a:pt x="6573200" y="189550"/>
                  <a:pt x="6470905" y="288253"/>
                  <a:pt x="6540500" y="228600"/>
                </a:cubicBezTo>
                <a:cubicBezTo>
                  <a:pt x="6570769" y="202655"/>
                  <a:pt x="6546196" y="214001"/>
                  <a:pt x="6578600" y="203200"/>
                </a:cubicBezTo>
                <a:cubicBezTo>
                  <a:pt x="6580717" y="196850"/>
                  <a:pt x="6583637" y="190714"/>
                  <a:pt x="6584950" y="184150"/>
                </a:cubicBezTo>
                <a:cubicBezTo>
                  <a:pt x="6587885" y="169474"/>
                  <a:pt x="6586999" y="154036"/>
                  <a:pt x="6591300" y="139700"/>
                </a:cubicBezTo>
                <a:cubicBezTo>
                  <a:pt x="6595782" y="124759"/>
                  <a:pt x="6610101" y="114425"/>
                  <a:pt x="6623050" y="107950"/>
                </a:cubicBezTo>
                <a:cubicBezTo>
                  <a:pt x="6624943" y="107003"/>
                  <a:pt x="6627283" y="107950"/>
                  <a:pt x="6629400" y="1079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92CA468-86C8-4ECD-A961-CDE25E66CF4A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接线与代码对应关系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FABE39AE-BEE6-4567-B378-6E60DD388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93" y="4806604"/>
            <a:ext cx="2704762" cy="771429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75A98815-D5F3-478A-8C58-9B89D862638C}"/>
              </a:ext>
            </a:extLst>
          </p:cNvPr>
          <p:cNvSpPr txBox="1"/>
          <p:nvPr/>
        </p:nvSpPr>
        <p:spPr>
          <a:xfrm>
            <a:off x="863428" y="5597850"/>
            <a:ext cx="6094970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pom.xml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文件中引入了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pi4j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的依赖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55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31B8593-AF25-4FD6-A9F5-E45AEADF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2" y="1490093"/>
            <a:ext cx="3628571" cy="3247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BF3BB2-0B32-40C9-B41E-1F86D994BA4B}"/>
              </a:ext>
            </a:extLst>
          </p:cNvPr>
          <p:cNvSpPr txBox="1"/>
          <p:nvPr/>
        </p:nvSpPr>
        <p:spPr>
          <a:xfrm>
            <a:off x="4573544" y="1032984"/>
            <a:ext cx="6094970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 4-line serial interface, data packet contains just transmission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byte and control bit D/CX is transferred by the D/CX pin. If D/CX is “low”, the transmission byte is interpreted as a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command byte. If D/CX is “high”, the transmission byte is stored in the display data RAM (memory write command), or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command register as parameter.</a:t>
            </a:r>
            <a:r>
              <a:rPr lang="en-US" altLang="zh-CN" dirty="0"/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5B1233-402D-4032-8145-095129236FE9}"/>
              </a:ext>
            </a:extLst>
          </p:cNvPr>
          <p:cNvSpPr txBox="1"/>
          <p:nvPr/>
        </p:nvSpPr>
        <p:spPr>
          <a:xfrm>
            <a:off x="4573544" y="3848268"/>
            <a:ext cx="6094970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在4行串行接口中，数据包仅包含传输字节，控制位D / CX由D / CX引脚传输。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如果D / CX为“低”，发送字节被解释为命令字节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如果D / CX为“高”，则发送字节存储在显示数据RAM（存储器写入命令）或命令寄存器作为参数。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B13F4-8B7A-40D1-AD4C-E6F3EF9917B7}"/>
              </a:ext>
            </a:extLst>
          </p:cNvPr>
          <p:cNvSpPr/>
          <p:nvPr/>
        </p:nvSpPr>
        <p:spPr>
          <a:xfrm>
            <a:off x="831850" y="2540000"/>
            <a:ext cx="615950" cy="1905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E45793-B0FA-4F8C-9342-017CD3EE4515}"/>
              </a:ext>
            </a:extLst>
          </p:cNvPr>
          <p:cNvSpPr/>
          <p:nvPr/>
        </p:nvSpPr>
        <p:spPr>
          <a:xfrm>
            <a:off x="882136" y="4248150"/>
            <a:ext cx="615950" cy="1905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930C1C-C25E-4073-80B8-F45ADE5F808E}"/>
              </a:ext>
            </a:extLst>
          </p:cNvPr>
          <p:cNvCxnSpPr>
            <a:stCxn id="14" idx="3"/>
          </p:cNvCxnSpPr>
          <p:nvPr/>
        </p:nvCxnSpPr>
        <p:spPr>
          <a:xfrm>
            <a:off x="1447800" y="2635250"/>
            <a:ext cx="3238500" cy="18859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F92677-ACAA-4891-8619-69D4D17DD7EC}"/>
              </a:ext>
            </a:extLst>
          </p:cNvPr>
          <p:cNvCxnSpPr>
            <a:stCxn id="15" idx="3"/>
          </p:cNvCxnSpPr>
          <p:nvPr/>
        </p:nvCxnSpPr>
        <p:spPr>
          <a:xfrm>
            <a:off x="1498086" y="4343400"/>
            <a:ext cx="3169164" cy="5461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609BB01-4259-42D6-9B03-3ED3072E4DA9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引脚说明示意</a:t>
            </a:r>
          </a:p>
        </p:txBody>
      </p:sp>
    </p:spTree>
    <p:extLst>
      <p:ext uri="{BB962C8B-B14F-4D97-AF65-F5344CB8AC3E}">
        <p14:creationId xmlns:p14="http://schemas.microsoft.com/office/powerpoint/2010/main" val="89480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B1137C-A7BF-4439-B776-ADDF3E9A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35" y="2285516"/>
            <a:ext cx="5400000" cy="49523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F05169-C1F9-43AE-BCB8-688B2638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35" y="2780754"/>
            <a:ext cx="5723809" cy="233333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E57327-F36A-4FBE-95DC-3EB81D3D9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36" y="2138339"/>
            <a:ext cx="5208343" cy="43736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21960B-BFAB-42DA-A468-432BCEABCDC4}"/>
              </a:ext>
            </a:extLst>
          </p:cNvPr>
          <p:cNvSpPr/>
          <p:nvPr/>
        </p:nvSpPr>
        <p:spPr>
          <a:xfrm>
            <a:off x="871152" y="2533135"/>
            <a:ext cx="3002691" cy="1977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8EEA6-1234-49AC-9F14-3D6A3C05D4E5}"/>
              </a:ext>
            </a:extLst>
          </p:cNvPr>
          <p:cNvSpPr/>
          <p:nvPr/>
        </p:nvSpPr>
        <p:spPr>
          <a:xfrm>
            <a:off x="871151" y="2730842"/>
            <a:ext cx="3002691" cy="5313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028A79-F370-437A-870A-A5A68478C5C2}"/>
              </a:ext>
            </a:extLst>
          </p:cNvPr>
          <p:cNvSpPr/>
          <p:nvPr/>
        </p:nvSpPr>
        <p:spPr>
          <a:xfrm>
            <a:off x="871151" y="3262183"/>
            <a:ext cx="3274541" cy="5436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CDF435-352B-415E-BA37-52BD3EE8051B}"/>
              </a:ext>
            </a:extLst>
          </p:cNvPr>
          <p:cNvSpPr/>
          <p:nvPr/>
        </p:nvSpPr>
        <p:spPr>
          <a:xfrm>
            <a:off x="871151" y="4318122"/>
            <a:ext cx="3707028" cy="3712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E8F9F5D-F813-4148-9E0B-8EE1E7641F19}"/>
              </a:ext>
            </a:extLst>
          </p:cNvPr>
          <p:cNvCxnSpPr>
            <a:stCxn id="12" idx="3"/>
          </p:cNvCxnSpPr>
          <p:nvPr/>
        </p:nvCxnSpPr>
        <p:spPr>
          <a:xfrm>
            <a:off x="4578179" y="4503756"/>
            <a:ext cx="2650524" cy="4142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DA230C1-2867-4ADE-B158-A202DA695DD1}"/>
              </a:ext>
            </a:extLst>
          </p:cNvPr>
          <p:cNvSpPr txBox="1"/>
          <p:nvPr/>
        </p:nvSpPr>
        <p:spPr>
          <a:xfrm>
            <a:off x="3731346" y="1684761"/>
            <a:ext cx="341046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取出图片中每个像素的色值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268519-ED13-442F-A11E-D6B5479DF6AD}"/>
              </a:ext>
            </a:extLst>
          </p:cNvPr>
          <p:cNvCxnSpPr/>
          <p:nvPr/>
        </p:nvCxnSpPr>
        <p:spPr>
          <a:xfrm flipH="1">
            <a:off x="3818238" y="1995616"/>
            <a:ext cx="327454" cy="55653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D1E256-11F6-4BCD-B2EB-2676E2DF837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145692" y="3534032"/>
            <a:ext cx="3083011" cy="2718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3BE810F-D560-4E0A-A332-A397B069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19" y="739545"/>
            <a:ext cx="5641366" cy="59808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745300-2AB5-4B84-A278-FEE7C54E76D2}"/>
              </a:ext>
            </a:extLst>
          </p:cNvPr>
          <p:cNvSpPr txBox="1"/>
          <p:nvPr/>
        </p:nvSpPr>
        <p:spPr>
          <a:xfrm>
            <a:off x="6345193" y="488499"/>
            <a:ext cx="34104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屏幕初始化方法中有以下设置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59444D-6E16-446B-8A52-75DD64D61654}"/>
              </a:ext>
            </a:extLst>
          </p:cNvPr>
          <p:cNvSpPr/>
          <p:nvPr/>
        </p:nvSpPr>
        <p:spPr>
          <a:xfrm>
            <a:off x="8606452" y="761588"/>
            <a:ext cx="564292" cy="2302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9536-FF98-4D01-9C4F-D70E9D1C5F19}"/>
              </a:ext>
            </a:extLst>
          </p:cNvPr>
          <p:cNvSpPr/>
          <p:nvPr/>
        </p:nvSpPr>
        <p:spPr>
          <a:xfrm>
            <a:off x="8190470" y="1040445"/>
            <a:ext cx="564292" cy="27699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32F2D2-2E75-475E-92A0-3EDDB8D5134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170744" y="876710"/>
            <a:ext cx="1103899" cy="14648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B035CD-94AE-4EA5-A0B3-79E5918D5F3B}"/>
              </a:ext>
            </a:extLst>
          </p:cNvPr>
          <p:cNvCxnSpPr>
            <a:stCxn id="25" idx="2"/>
          </p:cNvCxnSpPr>
          <p:nvPr/>
        </p:nvCxnSpPr>
        <p:spPr>
          <a:xfrm>
            <a:off x="8472616" y="1317444"/>
            <a:ext cx="2302476" cy="1024161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140DC3D-AF5A-4ACC-9968-C99CEEFF790E}"/>
              </a:ext>
            </a:extLst>
          </p:cNvPr>
          <p:cNvSpPr/>
          <p:nvPr/>
        </p:nvSpPr>
        <p:spPr>
          <a:xfrm>
            <a:off x="518982" y="5910084"/>
            <a:ext cx="2113007" cy="1977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EAC387-9792-4738-87FA-E0A8277EEC42}"/>
              </a:ext>
            </a:extLst>
          </p:cNvPr>
          <p:cNvSpPr txBox="1"/>
          <p:nvPr/>
        </p:nvSpPr>
        <p:spPr>
          <a:xfrm>
            <a:off x="3545136" y="5926866"/>
            <a:ext cx="525407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写入一行颜色数组的数据，如果采用单个字节显式写入的方法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sendData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date)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，效率会非常低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AD18A33-B70A-4104-824F-8061A541AA8F}"/>
              </a:ext>
            </a:extLst>
          </p:cNvPr>
          <p:cNvCxnSpPr/>
          <p:nvPr/>
        </p:nvCxnSpPr>
        <p:spPr>
          <a:xfrm flipH="1" flipV="1">
            <a:off x="2631989" y="6008938"/>
            <a:ext cx="846438" cy="988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53D2694-7A76-4813-AE31-23FCC3C51A8D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像素色值示意</a:t>
            </a:r>
          </a:p>
        </p:txBody>
      </p:sp>
    </p:spTree>
    <p:extLst>
      <p:ext uri="{BB962C8B-B14F-4D97-AF65-F5344CB8AC3E}">
        <p14:creationId xmlns:p14="http://schemas.microsoft.com/office/powerpoint/2010/main" val="128279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E48A03-22F4-4671-B941-601EC973F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8" y="1263735"/>
            <a:ext cx="1856403" cy="2320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00ECFF-94DA-49C0-9D81-7BCF97AB5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75" y="1263735"/>
            <a:ext cx="1923637" cy="232050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E57275D-E774-44A4-893D-712652A14143}"/>
              </a:ext>
            </a:extLst>
          </p:cNvPr>
          <p:cNvSpPr txBox="1"/>
          <p:nvPr/>
        </p:nvSpPr>
        <p:spPr>
          <a:xfrm>
            <a:off x="658019" y="955958"/>
            <a:ext cx="185640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函数输出内容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C5A299-DAAB-40E3-9D0E-9C3E35E77B2A}"/>
              </a:ext>
            </a:extLst>
          </p:cNvPr>
          <p:cNvSpPr txBox="1"/>
          <p:nvPr/>
        </p:nvSpPr>
        <p:spPr>
          <a:xfrm>
            <a:off x="6629276" y="955958"/>
            <a:ext cx="240414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物理屏幕输出内容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字体不对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6E28F0-4C1B-487D-8E64-5682719AEA4E}"/>
              </a:ext>
            </a:extLst>
          </p:cNvPr>
          <p:cNvSpPr txBox="1"/>
          <p:nvPr/>
        </p:nvSpPr>
        <p:spPr>
          <a:xfrm>
            <a:off x="625474" y="3964107"/>
            <a:ext cx="111696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系统中找到对应的字体，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字体的存放路径为：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C:\Windows\Fonts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，我代码中用到的字体为：微软雅黑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华文新魏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在树莓派中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，并在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/share/fonts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目录下新建一个自己的字体文件夹，比如我的文件叫</a:t>
            </a:r>
            <a:r>
              <a:rPr lang="en-US" altLang="zh-CN" sz="14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cd /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/share/fonts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以下这行记得要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777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的权限，要不然树莓派传字体文件的时候可能权限不够</a:t>
            </a:r>
            <a:r>
              <a:rPr lang="zh-CN" altLang="en-US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i="0" dirty="0">
              <a:solidFill>
                <a:srgbClr val="ABB2B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777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然后将步骤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选中的字体放入新增的目录下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然后是树莓派上安装字体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操作，切记一定要用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4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mkfontscale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mkfontdir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fc-cache -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fv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有个问题，我们的树莓派系统默认是没有这些命令的，我们需要在线安装以下命令，命令如下：</a:t>
            </a:r>
            <a:r>
              <a:rPr lang="zh-CN" altLang="en-US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i="0" dirty="0">
              <a:solidFill>
                <a:srgbClr val="ABB2B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yum </a:t>
            </a:r>
            <a:r>
              <a:rPr lang="en-US" altLang="zh-CN" sz="1400" b="0" i="0" dirty="0">
                <a:solidFill>
                  <a:srgbClr val="61AEE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mkfontscale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77248C-EEB5-4C7B-A086-7AC048F43CCF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树莓派安装字体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5329CE4-EA1F-4490-BE65-6CB409663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47" y="1263734"/>
            <a:ext cx="1856402" cy="23205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5EFA390-EFCF-45BD-B2BD-FF32DF0D5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417" y="1263734"/>
            <a:ext cx="1923637" cy="2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dash"/>
        </a:ln>
      </a:spPr>
      <a:bodyPr rtlCol="0" anchor="ctr"/>
      <a:lstStyle>
        <a:defPPr algn="ctr">
          <a:defRPr sz="120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502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39</cp:revision>
  <dcterms:created xsi:type="dcterms:W3CDTF">2021-03-27T11:37:36Z</dcterms:created>
  <dcterms:modified xsi:type="dcterms:W3CDTF">2021-04-03T10:50:35Z</dcterms:modified>
</cp:coreProperties>
</file>