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D49CD-848C-476E-99FC-7EB9CE10C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E5350-2F35-46CF-B99D-E06F627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FF760-D45C-4BF0-A1D1-89DCF8D8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31A6-4FF8-40AF-84C7-2F814AE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05321-EF04-47CA-AD32-92965859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3259-4F37-4481-8763-30BB2E2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18FE-0F45-4D36-B980-80849AE7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45D61-55C2-44FE-AAE0-4EA2CF4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9BD8-8820-486C-A51F-36F2ADCB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2435-3EA5-4D17-93ED-12CAC0E7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F602B-7744-45A4-8B7E-08B2C11B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0E8D-0C9F-4386-BA05-953C5CDE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AB981-5888-48D8-B535-D9B995AB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C1041-E79E-4085-9D8F-40E25FB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32F75-B176-46FF-8DC8-B9DBF3B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E385-3AA1-4B6A-8B34-ECCD247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10B72-32E2-455E-AD6B-1598D25F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9BF1-4703-4C69-BC3D-62551B08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824-2D9A-48BA-A8D2-DDE3AD93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D276-0143-423D-A814-6A247187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C645-5C74-4D6E-989D-014F3B25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0FD16-8AB2-4015-9309-758393D0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7065-F480-4FE8-9A40-7561F5D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ADB6F-11FA-49B0-AE3B-C6E2C72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7102-216A-43E7-A66E-B9FBD7E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A4EB-C8B1-4612-801C-7E3BD538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BBA73-160B-4AA6-A3A1-1C5001A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6D217-1C1F-42F5-9A93-2F15C5D6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A2354-F518-4AE4-BE35-8951BDE6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6AE4-1FE9-43B5-8F37-774C406B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0BA3-B246-46BF-AA43-15B3158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83F9-FCE6-4EDB-9A5B-D7DF609F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0615B-4FB2-432E-9130-9293914F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75113-9096-4B92-908D-AAA7B285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3B1227-6ADF-4A36-A6EE-11C22D5A3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B30AB-5EC1-4F24-BD49-A31B46C3A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AABD6-CD77-4E82-90C7-52B005F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25136-EE5F-4035-ACB6-EAC9D4BD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26F6F-D363-410B-9AC9-646DC93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31920-9F41-45E3-A564-D43E7B74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4A7C9-D9AC-47EE-BE1B-AE28DA19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535F9-DFD3-4AF0-9C2C-E533B81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0803D-1260-4939-A8F4-66201D5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69E4E-82A5-4D57-A6C3-88D268F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EC6F0-40AA-498D-B1EB-8527192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44738-89B4-4108-B7F3-C22DB40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E8FA-761D-4BCC-80A3-2E26F52C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9F4E4-84CD-4939-BFE8-E979BECB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81743-5534-489A-BB13-FDF9B6A0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DB2E6-0654-4C59-9FE0-3AE64C8D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6C9C5-B94A-4DBC-87F3-7FAA020A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0F89A-BEF8-43EF-A826-53A3522E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E3EB-E400-4D30-8CD4-A7DB93EC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AFDEC-CF99-4CE6-BCBC-B0195F174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12C27-8E08-43DB-9FD2-4B32DD53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1444A-3511-4B05-8D59-8861F94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91BFA-5CA1-46B0-8CC2-186B03E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6B3D1-DB15-4735-9D3D-6385513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DB52D-744D-4F28-86D6-54E99CA4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D8053-C99A-472C-8390-B3C0739D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B8CE2-0BFA-4837-991F-68519BC84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76C7-FC82-4713-AAAF-EB8CE26633ED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B682-8CD0-4561-AFA3-E4CE2149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CBEF-36D6-42C5-A7B5-C3075BB0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4FA3E3-42FC-4549-98C5-87359DA3B9A6}"/>
              </a:ext>
            </a:extLst>
          </p:cNvPr>
          <p:cNvSpPr txBox="1"/>
          <p:nvPr/>
        </p:nvSpPr>
        <p:spPr>
          <a:xfrm>
            <a:off x="779504" y="4339278"/>
            <a:ext cx="932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4-lines serial interface use: CSX (chip enable), D/CX (data/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flag), SCL (serial clock) and SDA (serial data input/output). Serial clock (SCL)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9A5E61-1E48-405F-AA2B-A5F59ACCDDC5}"/>
              </a:ext>
            </a:extLst>
          </p:cNvPr>
          <p:cNvSpPr txBox="1"/>
          <p:nvPr/>
        </p:nvSpPr>
        <p:spPr>
          <a:xfrm>
            <a:off x="779503" y="5429247"/>
            <a:ext cx="9179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接口使用：CSX（芯片使能），D / CX（数据/命令标志），SCL（串行时钟）和SDA（串行数据输入/输出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D8B885-E2C3-4CA2-96D5-6488AABF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44" y="647293"/>
            <a:ext cx="2419048" cy="3742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1674E5-9218-4B1F-BFA9-9B69428F6126}"/>
              </a:ext>
            </a:extLst>
          </p:cNvPr>
          <p:cNvSpPr txBox="1"/>
          <p:nvPr/>
        </p:nvSpPr>
        <p:spPr>
          <a:xfrm>
            <a:off x="3884895" y="1872391"/>
            <a:ext cx="281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驱动芯片：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ST7735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128x160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F1574-0516-4B18-A1E3-06E7E2CDFEAB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屏幕示意</a:t>
            </a:r>
          </a:p>
        </p:txBody>
      </p:sp>
    </p:spTree>
    <p:extLst>
      <p:ext uri="{BB962C8B-B14F-4D97-AF65-F5344CB8AC3E}">
        <p14:creationId xmlns:p14="http://schemas.microsoft.com/office/powerpoint/2010/main" val="37443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75369E-194E-42A0-B53E-0ED6C10F9C18}"/>
              </a:ext>
            </a:extLst>
          </p:cNvPr>
          <p:cNvGrpSpPr/>
          <p:nvPr/>
        </p:nvGrpSpPr>
        <p:grpSpPr>
          <a:xfrm>
            <a:off x="1008070" y="1063964"/>
            <a:ext cx="9400438" cy="5794036"/>
            <a:chOff x="1181065" y="840901"/>
            <a:chExt cx="9400438" cy="5794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39335-D484-4DD0-8E4F-31BE1CFC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432" y="840901"/>
              <a:ext cx="9219082" cy="5794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2A5D85-ECB8-4D7C-989C-77D39DF9FD19}"/>
                </a:ext>
              </a:extLst>
            </p:cNvPr>
            <p:cNvSpPr txBox="1"/>
            <p:nvPr/>
          </p:nvSpPr>
          <p:spPr>
            <a:xfrm>
              <a:off x="1181065" y="2456776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FB6C14E-5E3E-4192-AD15-68DDD7B63D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9" y="2644346"/>
              <a:ext cx="3563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0D4DA1-3B94-456E-9DFD-2833544756CE}"/>
                </a:ext>
              </a:extLst>
            </p:cNvPr>
            <p:cNvSpPr txBox="1"/>
            <p:nvPr/>
          </p:nvSpPr>
          <p:spPr>
            <a:xfrm>
              <a:off x="9890519" y="3109625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RST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3F5515-A11C-466C-A10B-697476928175}"/>
                </a:ext>
              </a:extLst>
            </p:cNvPr>
            <p:cNvCxnSpPr/>
            <p:nvPr/>
          </p:nvCxnSpPr>
          <p:spPr>
            <a:xfrm flipH="1">
              <a:off x="6388443" y="3278902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0F55ED-22F7-47DC-8F7E-C5A6D227B04D}"/>
                </a:ext>
              </a:extLst>
            </p:cNvPr>
            <p:cNvSpPr txBox="1"/>
            <p:nvPr/>
          </p:nvSpPr>
          <p:spPr>
            <a:xfrm>
              <a:off x="9813525" y="3978717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CS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39AF1F-CA1B-4557-A3CA-78D82834F588}"/>
                </a:ext>
              </a:extLst>
            </p:cNvPr>
            <p:cNvCxnSpPr/>
            <p:nvPr/>
          </p:nvCxnSpPr>
          <p:spPr>
            <a:xfrm flipH="1">
              <a:off x="6388443" y="4147994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A4380F-5B3B-40B0-893C-A13769AF013A}"/>
                </a:ext>
              </a:extLst>
            </p:cNvPr>
            <p:cNvSpPr txBox="1"/>
            <p:nvPr/>
          </p:nvSpPr>
          <p:spPr>
            <a:xfrm>
              <a:off x="1368450" y="4621348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DC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A503E4A-B1E5-46C4-8391-42D7A1AC2FD0}"/>
                </a:ext>
              </a:extLst>
            </p:cNvPr>
            <p:cNvCxnSpPr/>
            <p:nvPr/>
          </p:nvCxnSpPr>
          <p:spPr>
            <a:xfrm>
              <a:off x="1991498" y="4790625"/>
              <a:ext cx="338369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A140F2-7D38-4689-B810-F33A8BC4C36A}"/>
                </a:ext>
              </a:extLst>
            </p:cNvPr>
            <p:cNvSpPr txBox="1"/>
            <p:nvPr/>
          </p:nvSpPr>
          <p:spPr>
            <a:xfrm>
              <a:off x="2761962" y="3978717"/>
              <a:ext cx="562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SCL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32AA8A-03E5-4C0C-B401-B8DD8CA7676B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32" y="4147994"/>
              <a:ext cx="15384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5EEDEA-898F-4CBD-A73C-EDB38741F053}"/>
                </a:ext>
              </a:extLst>
            </p:cNvPr>
            <p:cNvSpPr txBox="1"/>
            <p:nvPr/>
          </p:nvSpPr>
          <p:spPr>
            <a:xfrm>
              <a:off x="2714394" y="3555525"/>
              <a:ext cx="6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SDA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0882DC1-9490-4F35-816A-42A498312CD8}"/>
                </a:ext>
              </a:extLst>
            </p:cNvPr>
            <p:cNvCxnSpPr/>
            <p:nvPr/>
          </p:nvCxnSpPr>
          <p:spPr>
            <a:xfrm flipV="1">
              <a:off x="3836773" y="3724802"/>
              <a:ext cx="1482811" cy="1311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4B6F33-2181-4BDA-B6DC-18F1E4C279B7}"/>
                </a:ext>
              </a:extLst>
            </p:cNvPr>
            <p:cNvSpPr txBox="1"/>
            <p:nvPr/>
          </p:nvSpPr>
          <p:spPr>
            <a:xfrm>
              <a:off x="2274674" y="3336086"/>
              <a:ext cx="1408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BLK+VDD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D58FE5C-C552-4D13-8273-00CB1E383AE6}"/>
                </a:ext>
              </a:extLst>
            </p:cNvPr>
            <p:cNvCxnSpPr/>
            <p:nvPr/>
          </p:nvCxnSpPr>
          <p:spPr>
            <a:xfrm>
              <a:off x="3836773" y="3505363"/>
              <a:ext cx="148281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FD1D98E-FBE7-4ED4-B65E-EFFE5B44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9" y="380000"/>
            <a:ext cx="2571429" cy="67619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90F668C-A3C1-4006-B9DB-0DFFB2E8D31E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接线示意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751B74-108F-4D06-8AE2-A96DEFBED564}"/>
              </a:ext>
            </a:extLst>
          </p:cNvPr>
          <p:cNvSpPr txBox="1"/>
          <p:nvPr/>
        </p:nvSpPr>
        <p:spPr>
          <a:xfrm>
            <a:off x="5108229" y="1446133"/>
            <a:ext cx="107349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220AF4-E537-4BE6-BC24-5EA0DB296EFF}"/>
              </a:ext>
            </a:extLst>
          </p:cNvPr>
          <p:cNvSpPr/>
          <p:nvPr/>
        </p:nvSpPr>
        <p:spPr>
          <a:xfrm>
            <a:off x="5262810" y="1439138"/>
            <a:ext cx="833190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4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A555E7-C762-4294-A516-9C873CC4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3" y="2824718"/>
            <a:ext cx="4139417" cy="1696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BF3BB2-0B32-40C9-B41E-1F86D994BA4B}"/>
              </a:ext>
            </a:extLst>
          </p:cNvPr>
          <p:cNvSpPr txBox="1"/>
          <p:nvPr/>
        </p:nvSpPr>
        <p:spPr>
          <a:xfrm>
            <a:off x="5587217" y="963711"/>
            <a:ext cx="6094970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4-line serial interface, data packet contains just transmission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byte and control bit D/CX is transferred by the D/CX pin. If D/CX is “low”, the transmission byte is interpreted as a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byte. If D/CX is “high”, the transmission byte is stored in the display data RAM (memory write command), or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register as parameter.</a:t>
            </a:r>
            <a:r>
              <a:rPr lang="en-US" altLang="zh-CN" dirty="0"/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B1233-402D-4032-8145-095129236FE9}"/>
              </a:ext>
            </a:extLst>
          </p:cNvPr>
          <p:cNvSpPr txBox="1"/>
          <p:nvPr/>
        </p:nvSpPr>
        <p:spPr>
          <a:xfrm>
            <a:off x="5587217" y="3778995"/>
            <a:ext cx="609497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在4行串行接口中，数据包仅包含传输字节，控制位D / CX由D / CX引脚传输。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CX为“低”，发送字节被解释为命令字节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CX为“高”，则发送字节存储在显示数据RAM（存储器写入命令）或命令寄存器作为参数。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B13F4-8B7A-40D1-AD4C-E6F3EF9917B7}"/>
              </a:ext>
            </a:extLst>
          </p:cNvPr>
          <p:cNvSpPr/>
          <p:nvPr/>
        </p:nvSpPr>
        <p:spPr>
          <a:xfrm>
            <a:off x="812800" y="3074256"/>
            <a:ext cx="2465532" cy="2847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E45793-B0FA-4F8C-9342-017CD3EE4515}"/>
              </a:ext>
            </a:extLst>
          </p:cNvPr>
          <p:cNvSpPr/>
          <p:nvPr/>
        </p:nvSpPr>
        <p:spPr>
          <a:xfrm>
            <a:off x="1228499" y="3966789"/>
            <a:ext cx="2465531" cy="2847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930C1C-C25E-4073-80B8-F45ADE5F808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78332" y="3216615"/>
            <a:ext cx="2359171" cy="122203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F92677-ACAA-4891-8619-69D4D17DD7E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94030" y="4109148"/>
            <a:ext cx="1893187" cy="64931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09BB01-4259-42D6-9B03-3ED3072E4DA9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引脚说明示意</a:t>
            </a:r>
          </a:p>
        </p:txBody>
      </p:sp>
    </p:spTree>
    <p:extLst>
      <p:ext uri="{BB962C8B-B14F-4D97-AF65-F5344CB8AC3E}">
        <p14:creationId xmlns:p14="http://schemas.microsoft.com/office/powerpoint/2010/main" val="89480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CA800389-A112-4D38-B9C8-46384688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6549"/>
            <a:ext cx="5695238" cy="809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01CE95-E733-44C9-BD39-96BB20F7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" y="1665599"/>
            <a:ext cx="6200000" cy="3838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02A5AA-9605-430C-A400-3B9F2509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096" y="1377621"/>
            <a:ext cx="4342857" cy="209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B1137C-A7BF-4439-B776-ADDF3E9A8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53" y="2056584"/>
            <a:ext cx="5400000" cy="4952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F05169-C1F9-43AE-BCB8-688B26381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953" y="2551822"/>
            <a:ext cx="5723809" cy="233333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21960B-BFAB-42DA-A468-432BCEABCDC4}"/>
              </a:ext>
            </a:extLst>
          </p:cNvPr>
          <p:cNvSpPr/>
          <p:nvPr/>
        </p:nvSpPr>
        <p:spPr>
          <a:xfrm>
            <a:off x="1575488" y="2837822"/>
            <a:ext cx="3938501" cy="1909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8F9F5D-F813-4148-9E0B-8EE1E7641F19}"/>
              </a:ext>
            </a:extLst>
          </p:cNvPr>
          <p:cNvCxnSpPr>
            <a:cxnSpLocks/>
          </p:cNvCxnSpPr>
          <p:nvPr/>
        </p:nvCxnSpPr>
        <p:spPr>
          <a:xfrm>
            <a:off x="5551103" y="3893300"/>
            <a:ext cx="2516572" cy="1444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A230C1-2867-4ADE-B158-A202DA695DD1}"/>
              </a:ext>
            </a:extLst>
          </p:cNvPr>
          <p:cNvSpPr txBox="1"/>
          <p:nvPr/>
        </p:nvSpPr>
        <p:spPr>
          <a:xfrm>
            <a:off x="2103523" y="938332"/>
            <a:ext cx="34104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取出图片中每个像素的色值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68519-ED13-442F-A11E-D6B5479DF6A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08756" y="1246109"/>
            <a:ext cx="182219" cy="15917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D1E256-11F6-4BCD-B2EB-2676E2DF8378}"/>
              </a:ext>
            </a:extLst>
          </p:cNvPr>
          <p:cNvCxnSpPr>
            <a:cxnSpLocks/>
          </p:cNvCxnSpPr>
          <p:nvPr/>
        </p:nvCxnSpPr>
        <p:spPr>
          <a:xfrm flipV="1">
            <a:off x="5200650" y="3198043"/>
            <a:ext cx="2781300" cy="52600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45300-2AB5-4B84-A278-FEE7C54E76D2}"/>
              </a:ext>
            </a:extLst>
          </p:cNvPr>
          <p:cNvSpPr txBox="1"/>
          <p:nvPr/>
        </p:nvSpPr>
        <p:spPr>
          <a:xfrm>
            <a:off x="7904292" y="1063925"/>
            <a:ext cx="34104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屏幕初始化方法中有以下设置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59444D-6E16-446B-8A52-75DD64D61654}"/>
              </a:ext>
            </a:extLst>
          </p:cNvPr>
          <p:cNvSpPr/>
          <p:nvPr/>
        </p:nvSpPr>
        <p:spPr>
          <a:xfrm>
            <a:off x="8532218" y="1337073"/>
            <a:ext cx="564292" cy="2302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9536-FF98-4D01-9C4F-D70E9D1C5F19}"/>
              </a:ext>
            </a:extLst>
          </p:cNvPr>
          <p:cNvSpPr/>
          <p:nvPr/>
        </p:nvSpPr>
        <p:spPr>
          <a:xfrm>
            <a:off x="9146420" y="1315530"/>
            <a:ext cx="564292" cy="276999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32F2D2-2E75-475E-92A0-3EDDB8D5134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814364" y="1567317"/>
            <a:ext cx="2144581" cy="51506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B035CD-94AE-4EA5-A0B3-79E5918D5F3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428566" y="1592529"/>
            <a:ext cx="1914059" cy="489854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9EAC387-9792-4738-87FA-E0A8277EEC42}"/>
              </a:ext>
            </a:extLst>
          </p:cNvPr>
          <p:cNvSpPr txBox="1"/>
          <p:nvPr/>
        </p:nvSpPr>
        <p:spPr>
          <a:xfrm>
            <a:off x="5996719" y="5907409"/>
            <a:ext cx="61995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循环是为了控制每次传入的数组长度，防止这个报错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OverflowError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Argument list size exceeds 4096 bytes.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如果每次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通信单个字节，效率会非常低，所以每次通讯一个数组。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3D2694-7A76-4813-AE31-23FCC3C51A8D}"/>
              </a:ext>
            </a:extLst>
          </p:cNvPr>
          <p:cNvSpPr txBox="1"/>
          <p:nvPr/>
        </p:nvSpPr>
        <p:spPr>
          <a:xfrm>
            <a:off x="0" y="0"/>
            <a:ext cx="3478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像素色值示意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6056EFA-37D8-44B3-AC13-78075A7F6BE8}"/>
              </a:ext>
            </a:extLst>
          </p:cNvPr>
          <p:cNvCxnSpPr>
            <a:cxnSpLocks/>
          </p:cNvCxnSpPr>
          <p:nvPr/>
        </p:nvCxnSpPr>
        <p:spPr>
          <a:xfrm>
            <a:off x="5387720" y="4121242"/>
            <a:ext cx="3693233" cy="31966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6157F6-66F4-4D19-B457-5220C321D92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913428" y="6154852"/>
            <a:ext cx="3083291" cy="1218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41AB3F2-1205-4015-9C3E-16CFA83FB262}"/>
              </a:ext>
            </a:extLst>
          </p:cNvPr>
          <p:cNvCxnSpPr>
            <a:cxnSpLocks/>
          </p:cNvCxnSpPr>
          <p:nvPr/>
        </p:nvCxnSpPr>
        <p:spPr>
          <a:xfrm flipV="1">
            <a:off x="5200650" y="6413885"/>
            <a:ext cx="796069" cy="1103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E48A03-22F4-4671-B941-601EC973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" y="1263735"/>
            <a:ext cx="1856403" cy="2320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0ECFF-94DA-49C0-9D81-7BCF97AB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75" y="1263735"/>
            <a:ext cx="1923637" cy="232050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57275D-E774-44A4-893D-712652A14143}"/>
              </a:ext>
            </a:extLst>
          </p:cNvPr>
          <p:cNvSpPr txBox="1"/>
          <p:nvPr/>
        </p:nvSpPr>
        <p:spPr>
          <a:xfrm>
            <a:off x="658019" y="955958"/>
            <a:ext cx="18564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函数输出内容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C5A299-DAAB-40E3-9D0E-9C3E35E77B2A}"/>
              </a:ext>
            </a:extLst>
          </p:cNvPr>
          <p:cNvSpPr txBox="1"/>
          <p:nvPr/>
        </p:nvSpPr>
        <p:spPr>
          <a:xfrm>
            <a:off x="6629276" y="955958"/>
            <a:ext cx="240414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物理屏幕输出内容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字体不对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6E28F0-4C1B-487D-8E64-5682719AEA4E}"/>
              </a:ext>
            </a:extLst>
          </p:cNvPr>
          <p:cNvSpPr txBox="1"/>
          <p:nvPr/>
        </p:nvSpPr>
        <p:spPr>
          <a:xfrm>
            <a:off x="625474" y="3964107"/>
            <a:ext cx="111696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系统中找到对应的字体，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字体的存放路径为：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C:\Windows\Fonts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，我代码中用到的字体为：微软雅黑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华文新魏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在树莓派中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目录下新建一个自己的字体文件夹，比如我的文件叫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 /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以下这行记得要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777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的权限，要不然树莓派传字体文件的时候可能权限不够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777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然后将步骤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选中的字体放入新增的目录下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然后是树莓派上安装字体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操作，切记一定要用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4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fc-cache -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有个问题，我们的树莓派系统默认是没有这些命令的，我们需要在线安装以下命令，命令如下：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yum </a:t>
            </a:r>
            <a:r>
              <a:rPr lang="en-US" altLang="zh-CN" sz="1400" b="0" i="0" dirty="0">
                <a:solidFill>
                  <a:srgbClr val="61AEE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77248C-EEB5-4C7B-A086-7AC048F43CCF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树莓派安装字体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329CE4-EA1F-4490-BE65-6CB409663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47" y="1263734"/>
            <a:ext cx="1856402" cy="23205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EFA390-EFCF-45BD-B2BD-FF32DF0D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417" y="1263734"/>
            <a:ext cx="1923637" cy="2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dash"/>
        </a:ln>
      </a:spPr>
      <a:bodyPr rtlCol="0" anchor="ctr"/>
      <a:lstStyle>
        <a:defPPr algn="ctr">
          <a:defRPr sz="12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505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43</cp:revision>
  <dcterms:created xsi:type="dcterms:W3CDTF">2021-03-27T11:37:36Z</dcterms:created>
  <dcterms:modified xsi:type="dcterms:W3CDTF">2022-01-30T00:49:19Z</dcterms:modified>
</cp:coreProperties>
</file>