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2516E-F20F-4F38-9222-029461400465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4A896-901F-4FB7-BB59-D1EF20585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4A896-901F-4FB7-BB59-D1EF20585E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37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BD610-44A7-45E4-8127-4110F0BA9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745C7B-3121-427C-B18D-7F8625E89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71CCF-394B-4D7D-8F7A-0BAC6C19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DB979-AD35-4C2C-A98F-A71A8BA7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4AE65-7EF1-4899-9697-88A27E40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6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D8C4-36CA-4412-BD30-E3C9866A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E5CF6E-20E4-4B9F-9C48-E738AAFA0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EAEA4-8206-4A8B-ABB2-0E4631A2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1F4CC-92D0-4A00-A90F-08F1442B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ED148-2078-4767-BBDA-BE615EE6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0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F365C7-21A6-4834-A749-2BBDE6FB9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4CE0E8-4793-43C3-94B2-638A6B13A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2E890-6A5E-4A90-BA67-7A5E0D4A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F76E7-7774-46AD-B19F-2305290F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4C6B0-B0BE-4EEA-96C5-AB2366C3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24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CF13-E860-4656-B516-E9A766C5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99165-6439-4906-A241-9AF45F1F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6BC49-6A11-4579-B90E-9E31B30F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210A2-0B10-4A2B-9DAD-D2792AE4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57329-7620-45CD-8360-370141A5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7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173C0-69FB-4391-B4E2-D731A02A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CADD9-1B3B-4BB2-9CE1-673131EF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CDE55-AC3C-4CD4-B851-BDBB1615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533F3-BDBB-4881-8E70-0CE9A055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158C5-15CC-46DB-B9D1-D4ADB2BA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4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ACE41-770B-48D9-BA85-7789A8C2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4A656-B794-45EA-95F5-84852A2E9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325610-7CD9-44B2-B15B-A21D3D54F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D6876-B166-4A1A-93C9-7CA3B6B8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F46E0-C8BD-4DA9-AA4E-B5B61A9F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41E4CF-4E7E-48BC-8F2C-ADDBF3A0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3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2CF60-0E34-4A52-A13C-CE416AFB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7B8BC-5990-46BA-B65E-7E29BF08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34702-54E9-44AB-A1F3-99DDCC8B6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7803DC-9E9F-4C96-8D71-4653C5974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7811F-9C54-4256-9F22-44AEF7305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31FE54-6C90-4B4F-8F73-B23BA0C3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522C35-0013-4137-8651-205E8BDC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7677C7-7AFE-4F4E-B04D-B3F7A678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8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EE792-C201-4190-9D98-0E19C1A6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0F2E70-1B4E-4D4D-A89C-0667BE32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6C106F-27C4-4B17-9AFE-15E1CD7C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A96C6D-9FD9-419D-9716-DBF306FB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3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30FAE8-AB29-4B4B-BACE-CEE217F9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BE9A0C-FCDC-4EF8-B387-1F2EFEF6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25EC01-A725-4FC1-97F3-A6AD1273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08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CCCC6-9C0B-40D3-9046-7D77DC31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BCAF1-4E69-49D0-8F49-1F31B8F2D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8F9F2B-E540-46DD-AF2E-DBFD9BB59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8A73E-4AF3-4A9B-8A4E-0F636E28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8422D-CC9E-4E84-BE8B-2C6FF66C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002B72-2614-4F14-BB19-EBE7ACA0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7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D1F07-FC8A-4EB2-97D2-A9D2B621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BB1E13-60DB-41EF-964F-F6A0782BD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7FF0E-F44B-4D5B-A735-1D9855078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33FEA-EF62-49D9-B096-CCA6A4A5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506-5026-4A7D-A208-55F9C81B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F8B5BC-0EB0-4CC0-9FE9-7E210145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9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F154D0-A482-41B6-B115-0E5E738B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39A250-282A-488F-9FD8-35C8A812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5665F-02D8-4162-9D60-5AC89AD64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F232-E430-4BCA-BD15-BAE30E4E90AA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85DF8-513D-4243-A6F6-1D64BDD15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6AE06-2649-4E70-9C35-C1A426599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8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chenqide163/article/details/107339774" TargetMode="External"/><Relationship Id="rId2" Type="http://schemas.openxmlformats.org/officeDocument/2006/relationships/hyperlink" Target="https://blog.csdn.net/chenqide163/article/details/107010984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Floyd%E2%80%93Steinberg_dithering" TargetMode="External"/><Relationship Id="rId4" Type="http://schemas.openxmlformats.org/officeDocument/2006/relationships/hyperlink" Target="https://blog.csdn.net/chenqide163/article/details/1073633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2AD5E6-CF69-4062-A5D2-FE3D1A0E7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4" y="1739252"/>
            <a:ext cx="9746851" cy="18629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0026A8-423B-4B15-A941-03799D5B171B}"/>
              </a:ext>
            </a:extLst>
          </p:cNvPr>
          <p:cNvSpPr txBox="1"/>
          <p:nvPr/>
        </p:nvSpPr>
        <p:spPr>
          <a:xfrm>
            <a:off x="1108364" y="4031673"/>
            <a:ext cx="890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tahoma" panose="020B0604030504040204" pitchFamily="34" charset="0"/>
              </a:rPr>
              <a:t>GDEW042T2+DESPI-C02[</a:t>
            </a:r>
            <a:r>
              <a:rPr lang="zh-CN" altLang="en-US" b="0" i="0" dirty="0">
                <a:effectLst/>
                <a:latin typeface="tahoma" panose="020B0604030504040204" pitchFamily="34" charset="0"/>
              </a:rPr>
              <a:t>转接板</a:t>
            </a:r>
            <a:r>
              <a:rPr lang="en-US" altLang="zh-CN" b="0" i="0" dirty="0">
                <a:effectLst/>
                <a:latin typeface="tahoma" panose="020B0604030504040204" pitchFamily="34" charset="0"/>
              </a:rPr>
              <a:t>]===4.2</a:t>
            </a:r>
            <a:r>
              <a:rPr lang="zh-CN" altLang="en-US" b="0" i="0" dirty="0">
                <a:effectLst/>
                <a:latin typeface="tahoma" panose="020B0604030504040204" pitchFamily="34" charset="0"/>
              </a:rPr>
              <a:t>寸的墨水屏</a:t>
            </a:r>
            <a:r>
              <a:rPr lang="en-US" altLang="zh-CN" b="0" i="0" dirty="0">
                <a:effectLst/>
                <a:latin typeface="tahoma" panose="020B0604030504040204" pitchFamily="34" charset="0"/>
              </a:rPr>
              <a:t>+ DESPI-C02</a:t>
            </a:r>
            <a:r>
              <a:rPr lang="zh-CN" altLang="en-US" b="0" i="0" dirty="0">
                <a:effectLst/>
                <a:latin typeface="tahoma" panose="020B0604030504040204" pitchFamily="34" charset="0"/>
              </a:rPr>
              <a:t>转接板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3C6698-F426-424E-B38E-EB4900DC75DD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墨水屏规格</a:t>
            </a:r>
          </a:p>
        </p:txBody>
      </p:sp>
    </p:spTree>
    <p:extLst>
      <p:ext uri="{BB962C8B-B14F-4D97-AF65-F5344CB8AC3E}">
        <p14:creationId xmlns:p14="http://schemas.microsoft.com/office/powerpoint/2010/main" val="355276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E088D7-A0E3-4F0C-A6EC-1090CCFD9513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小玩意儿展示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E9778B-8EFA-435F-B343-3BD16FF4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742" y="930724"/>
            <a:ext cx="4731327" cy="38103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36F944-7722-448E-A5D5-69A8A78B0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069" y="3795157"/>
            <a:ext cx="3178999" cy="30628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4344B21-BE82-472E-A21E-5DC985E11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47685"/>
            <a:ext cx="3767742" cy="381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5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6C97FA-7333-4B1C-849B-C87EDA8202F4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接线说明</a:t>
            </a:r>
            <a:endParaRPr lang="en-US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3923CD-BBB6-4281-91CA-E82511F5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768" y="893435"/>
            <a:ext cx="2923809" cy="39904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824EE8C-E03E-4C5B-8FC1-DB535686C76F}"/>
              </a:ext>
            </a:extLst>
          </p:cNvPr>
          <p:cNvSpPr txBox="1"/>
          <p:nvPr/>
        </p:nvSpPr>
        <p:spPr>
          <a:xfrm>
            <a:off x="8665768" y="4996934"/>
            <a:ext cx="243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tahoma" panose="020B0604030504040204" pitchFamily="34" charset="0"/>
              </a:rPr>
              <a:t>DESPI-C02</a:t>
            </a:r>
            <a:r>
              <a:rPr lang="zh-CN" altLang="en-US" b="0" i="0" dirty="0">
                <a:effectLst/>
                <a:latin typeface="tahoma" panose="020B0604030504040204" pitchFamily="34" charset="0"/>
              </a:rPr>
              <a:t>转接板引脚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6D5FE8-AF76-44E7-BFE0-2ADE734EB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36" y="766955"/>
            <a:ext cx="5133333" cy="53523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596B633-E436-4815-88A2-BB30B17C978F}"/>
              </a:ext>
            </a:extLst>
          </p:cNvPr>
          <p:cNvSpPr txBox="1"/>
          <p:nvPr/>
        </p:nvSpPr>
        <p:spPr>
          <a:xfrm>
            <a:off x="1165436" y="6119336"/>
            <a:ext cx="243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树莓派引脚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6B6A4F-21A3-4F2C-968A-0583A46F8513}"/>
              </a:ext>
            </a:extLst>
          </p:cNvPr>
          <p:cNvSpPr txBox="1"/>
          <p:nvPr/>
        </p:nvSpPr>
        <p:spPr>
          <a:xfrm>
            <a:off x="-1" y="6488668"/>
            <a:ext cx="10046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可参看我</a:t>
            </a:r>
            <a:r>
              <a:rPr lang="en-US" altLang="zh-CN" dirty="0" err="1"/>
              <a:t>csdn</a:t>
            </a:r>
            <a:r>
              <a:rPr lang="zh-CN" altLang="en-US" dirty="0"/>
              <a:t>：</a:t>
            </a:r>
            <a:r>
              <a:rPr lang="en-US" altLang="zh-CN" dirty="0"/>
              <a:t>https://blog.csdn.net/chenqide163/article/details/107010984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84BE28-971D-4011-82EF-7BC2917503B1}"/>
              </a:ext>
            </a:extLst>
          </p:cNvPr>
          <p:cNvSpPr txBox="1"/>
          <p:nvPr/>
        </p:nvSpPr>
        <p:spPr>
          <a:xfrm>
            <a:off x="290383" y="1168062"/>
            <a:ext cx="51280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3.3V</a:t>
            </a:r>
            <a:endParaRPr lang="zh-CN" altLang="en-US" sz="12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0282A8B-9755-41BE-90F2-C8849DE2E5BE}"/>
              </a:ext>
            </a:extLst>
          </p:cNvPr>
          <p:cNvCxnSpPr>
            <a:stCxn id="13" idx="3"/>
          </p:cNvCxnSpPr>
          <p:nvPr/>
        </p:nvCxnSpPr>
        <p:spPr>
          <a:xfrm flipV="1">
            <a:off x="803188" y="1300238"/>
            <a:ext cx="1699054" cy="632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6BFC5C1-4395-4635-A0AC-CFFF6F9B48DF}"/>
              </a:ext>
            </a:extLst>
          </p:cNvPr>
          <p:cNvSpPr txBox="1"/>
          <p:nvPr/>
        </p:nvSpPr>
        <p:spPr>
          <a:xfrm>
            <a:off x="6623473" y="1660273"/>
            <a:ext cx="51280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GND</a:t>
            </a:r>
            <a:endParaRPr lang="zh-CN" altLang="en-US" sz="12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3FBE2BD-3523-406C-9A23-775AD5ADC4E4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4967415" y="1798772"/>
            <a:ext cx="1656058" cy="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1514370-4E86-49E6-B8EC-BA4541BDDDA8}"/>
              </a:ext>
            </a:extLst>
          </p:cNvPr>
          <p:cNvSpPr txBox="1"/>
          <p:nvPr/>
        </p:nvSpPr>
        <p:spPr>
          <a:xfrm>
            <a:off x="546785" y="3204906"/>
            <a:ext cx="51280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SDI</a:t>
            </a:r>
            <a:endParaRPr lang="zh-CN" altLang="en-US" sz="12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4095BB-1710-4F1F-A127-B0D50546E61E}"/>
              </a:ext>
            </a:extLst>
          </p:cNvPr>
          <p:cNvCxnSpPr>
            <a:stCxn id="19" idx="3"/>
          </p:cNvCxnSpPr>
          <p:nvPr/>
        </p:nvCxnSpPr>
        <p:spPr>
          <a:xfrm>
            <a:off x="1059590" y="3343406"/>
            <a:ext cx="1468302" cy="5130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C43E534-5C18-4C56-BF7F-00B8977EEA7B}"/>
              </a:ext>
            </a:extLst>
          </p:cNvPr>
          <p:cNvSpPr txBox="1"/>
          <p:nvPr/>
        </p:nvSpPr>
        <p:spPr>
          <a:xfrm>
            <a:off x="546785" y="3669335"/>
            <a:ext cx="51280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SCK</a:t>
            </a:r>
            <a:endParaRPr lang="zh-CN" altLang="en-US" sz="12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DA773CA-FD5A-4D21-B430-E42FEA99032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059590" y="3807835"/>
            <a:ext cx="1468302" cy="5573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7C4BB16-D1E9-421F-A8BE-B70C8EF7F1F6}"/>
              </a:ext>
            </a:extLst>
          </p:cNvPr>
          <p:cNvSpPr txBox="1"/>
          <p:nvPr/>
        </p:nvSpPr>
        <p:spPr>
          <a:xfrm>
            <a:off x="6704569" y="3669335"/>
            <a:ext cx="51280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CS</a:t>
            </a:r>
            <a:endParaRPr lang="zh-CN" altLang="en-US" sz="12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B87D392-FE43-483F-9812-6DCF52A15F75}"/>
              </a:ext>
            </a:extLst>
          </p:cNvPr>
          <p:cNvCxnSpPr>
            <a:stCxn id="26" idx="1"/>
          </p:cNvCxnSpPr>
          <p:nvPr/>
        </p:nvCxnSpPr>
        <p:spPr>
          <a:xfrm flipH="1">
            <a:off x="4917988" y="3807835"/>
            <a:ext cx="1786581" cy="5573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1FBD976-4C25-4B81-AD11-CA76C8F266DF}"/>
              </a:ext>
            </a:extLst>
          </p:cNvPr>
          <p:cNvSpPr txBox="1"/>
          <p:nvPr/>
        </p:nvSpPr>
        <p:spPr>
          <a:xfrm>
            <a:off x="6692938" y="3362802"/>
            <a:ext cx="51280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D/C</a:t>
            </a:r>
            <a:endParaRPr lang="zh-CN" altLang="en-US" sz="12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1D0DD8E-010D-4635-9915-8789792F07EE}"/>
              </a:ext>
            </a:extLst>
          </p:cNvPr>
          <p:cNvCxnSpPr>
            <a:stCxn id="29" idx="1"/>
          </p:cNvCxnSpPr>
          <p:nvPr/>
        </p:nvCxnSpPr>
        <p:spPr>
          <a:xfrm flipH="1">
            <a:off x="4967415" y="3501302"/>
            <a:ext cx="1725523" cy="13849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55435B6-0AE4-4716-B4C6-E9421C4ABDCC}"/>
              </a:ext>
            </a:extLst>
          </p:cNvPr>
          <p:cNvSpPr txBox="1"/>
          <p:nvPr/>
        </p:nvSpPr>
        <p:spPr>
          <a:xfrm>
            <a:off x="546784" y="2275559"/>
            <a:ext cx="51280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RES</a:t>
            </a:r>
            <a:endParaRPr lang="zh-CN" altLang="en-US" sz="1200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53D16F8-FFEC-4B50-9B89-FB97EC897130}"/>
              </a:ext>
            </a:extLst>
          </p:cNvPr>
          <p:cNvCxnSpPr>
            <a:stCxn id="32" idx="3"/>
          </p:cNvCxnSpPr>
          <p:nvPr/>
        </p:nvCxnSpPr>
        <p:spPr>
          <a:xfrm>
            <a:off x="1059589" y="2414059"/>
            <a:ext cx="1468303" cy="47714"/>
          </a:xfrm>
          <a:prstGeom prst="line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211E020-8C22-43BE-BEB1-B1C5677A40FA}"/>
              </a:ext>
            </a:extLst>
          </p:cNvPr>
          <p:cNvSpPr txBox="1"/>
          <p:nvPr/>
        </p:nvSpPr>
        <p:spPr>
          <a:xfrm>
            <a:off x="6692937" y="2878054"/>
            <a:ext cx="64079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BUSY</a:t>
            </a:r>
            <a:endParaRPr lang="zh-CN" altLang="en-US" sz="12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5513891-B329-4E54-891C-5DEC57A77696}"/>
              </a:ext>
            </a:extLst>
          </p:cNvPr>
          <p:cNvCxnSpPr>
            <a:stCxn id="35" idx="1"/>
          </p:cNvCxnSpPr>
          <p:nvPr/>
        </p:nvCxnSpPr>
        <p:spPr>
          <a:xfrm flipH="1">
            <a:off x="4917988" y="3016554"/>
            <a:ext cx="1774949" cy="13849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315DC68-E173-46DF-82A9-C3335BF43B6D}"/>
              </a:ext>
            </a:extLst>
          </p:cNvPr>
          <p:cNvSpPr txBox="1"/>
          <p:nvPr/>
        </p:nvSpPr>
        <p:spPr>
          <a:xfrm>
            <a:off x="4269633" y="68007"/>
            <a:ext cx="538941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代码中的引脚序号指定了以</a:t>
            </a:r>
            <a:r>
              <a:rPr lang="en-US" altLang="zh-CN" dirty="0"/>
              <a:t>BCM</a:t>
            </a:r>
            <a:r>
              <a:rPr lang="zh-CN" altLang="en-US" dirty="0"/>
              <a:t>编码序号为准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8BE16E6-7B3A-450D-B33F-EF877D32DF9D}"/>
              </a:ext>
            </a:extLst>
          </p:cNvPr>
          <p:cNvSpPr/>
          <p:nvPr/>
        </p:nvSpPr>
        <p:spPr>
          <a:xfrm>
            <a:off x="4967415" y="766955"/>
            <a:ext cx="574590" cy="37903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A839AF5-A908-4E72-82CB-4D545BEB983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542006" y="437339"/>
            <a:ext cx="1422336" cy="34624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8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7E25ED-87D6-4635-814C-D718C288497B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关键代码说明</a:t>
            </a:r>
            <a:endParaRPr lang="en-US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4DE420-AC6B-40CC-81E0-8D9D6756650C}"/>
              </a:ext>
            </a:extLst>
          </p:cNvPr>
          <p:cNvSpPr txBox="1"/>
          <p:nvPr/>
        </p:nvSpPr>
        <p:spPr>
          <a:xfrm>
            <a:off x="168358" y="770407"/>
            <a:ext cx="882735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弗洛伊德</a:t>
            </a:r>
            <a:r>
              <a:rPr lang="en-US" altLang="zh-CN" dirty="0"/>
              <a:t>-</a:t>
            </a:r>
            <a:r>
              <a:rPr lang="zh-CN" altLang="en-US" dirty="0"/>
              <a:t>斯坦伯格抖动，即图片抖动算法实现：</a:t>
            </a:r>
            <a:endParaRPr lang="en-US" altLang="zh-CN" dirty="0"/>
          </a:p>
          <a:p>
            <a:r>
              <a:rPr lang="zh-CN" altLang="en-US" dirty="0"/>
              <a:t>com.chenqi.waveshare.for4in2.DrawImg#getFloydSteinbergBinImg</a:t>
            </a:r>
            <a:endParaRPr lang="en-US" altLang="zh-CN" dirty="0"/>
          </a:p>
          <a:p>
            <a:r>
              <a:rPr lang="zh-CN" altLang="en-US" dirty="0"/>
              <a:t>资料地址：</a:t>
            </a:r>
            <a:r>
              <a:rPr lang="en-US" altLang="zh-CN" dirty="0"/>
              <a:t>https://en.wikipedia.org/wiki/Floyd%E2%80%93Steinberg_dithering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486EBB-FE5C-4403-BEE6-46CCCB1630F0}"/>
              </a:ext>
            </a:extLst>
          </p:cNvPr>
          <p:cNvSpPr txBox="1"/>
          <p:nvPr/>
        </p:nvSpPr>
        <p:spPr>
          <a:xfrm>
            <a:off x="168358" y="2028736"/>
            <a:ext cx="882735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效果展示：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DED145-9847-4FE8-A26F-90E31F374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8" y="2398068"/>
            <a:ext cx="1647619" cy="1457143"/>
          </a:xfrm>
          <a:prstGeom prst="rect">
            <a:avLst/>
          </a:prstGeom>
          <a:ln w="3175">
            <a:solidFill>
              <a:srgbClr val="00B0F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188281-F183-4CE1-82E0-467E41264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582" y="2398068"/>
            <a:ext cx="1344266" cy="1457144"/>
          </a:xfrm>
          <a:prstGeom prst="rect">
            <a:avLst/>
          </a:prstGeom>
          <a:ln w="3175">
            <a:solidFill>
              <a:srgbClr val="00B0F0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FBED5A9-E2E4-4F1D-AEA6-32C5BEFAA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196" y="2393260"/>
            <a:ext cx="1667182" cy="1457143"/>
          </a:xfrm>
          <a:prstGeom prst="rect">
            <a:avLst/>
          </a:prstGeom>
          <a:ln w="3175">
            <a:solidFill>
              <a:srgbClr val="00B0F0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E4A7AF3-2FDD-4274-99ED-417E6D9E1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195" y="2393260"/>
            <a:ext cx="2014750" cy="1457143"/>
          </a:xfrm>
          <a:prstGeom prst="rect">
            <a:avLst/>
          </a:prstGeom>
          <a:ln w="3175">
            <a:solidFill>
              <a:srgbClr val="00B0F0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23182A1-2B5C-4DEC-BDB5-69724362B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358" y="4344736"/>
            <a:ext cx="1942857" cy="1742857"/>
          </a:xfrm>
          <a:prstGeom prst="rect">
            <a:avLst/>
          </a:prstGeom>
          <a:ln w="3175">
            <a:solidFill>
              <a:srgbClr val="00B0F0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01B3E68-E4B3-4FCD-BB54-865046F22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5902" y="4344736"/>
            <a:ext cx="2197515" cy="1742857"/>
          </a:xfrm>
          <a:prstGeom prst="rect">
            <a:avLst/>
          </a:prstGeom>
          <a:ln w="3175">
            <a:solidFill>
              <a:srgbClr val="00B0F0"/>
            </a:solidFill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A12EA07-7AA0-409E-B3EE-D3F4988D62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5965" y="4214927"/>
            <a:ext cx="2014750" cy="1817076"/>
          </a:xfrm>
          <a:prstGeom prst="rect">
            <a:avLst/>
          </a:prstGeom>
          <a:ln w="3175">
            <a:solidFill>
              <a:srgbClr val="00B0F0"/>
            </a:solidFill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E8F944D-9123-48CB-821D-E5221A2C10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4660" y="4214927"/>
            <a:ext cx="2246174" cy="1817076"/>
          </a:xfrm>
          <a:prstGeom prst="rect">
            <a:avLst/>
          </a:prstGeom>
          <a:ln w="31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07639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B53E72-49A8-44B2-AFE5-D53AAA292738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参考材料说明</a:t>
            </a:r>
            <a:endParaRPr lang="en-US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153632-CF4D-4B40-BBB7-3A2EE3487FF7}"/>
              </a:ext>
            </a:extLst>
          </p:cNvPr>
          <p:cNvSpPr txBox="1"/>
          <p:nvPr/>
        </p:nvSpPr>
        <p:spPr>
          <a:xfrm>
            <a:off x="858651" y="1274969"/>
            <a:ext cx="8827359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可以参考我之前在</a:t>
            </a:r>
            <a:r>
              <a:rPr lang="en-US" altLang="zh-CN" dirty="0" err="1"/>
              <a:t>csdn</a:t>
            </a:r>
            <a:r>
              <a:rPr lang="zh-CN" altLang="en-US" dirty="0"/>
              <a:t>上发布的几篇内容：</a:t>
            </a:r>
            <a:endParaRPr lang="en-US" altLang="zh-CN" dirty="0"/>
          </a:p>
          <a:p>
            <a:r>
              <a:rPr lang="zh-CN" altLang="en-US" dirty="0"/>
              <a:t>首次驱动参考：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https://blog.csdn.net/chenqide163/article/details/107010984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灰阶参考：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https://blog.csdn.net/chenqide163/article/details/107339774</a:t>
            </a:r>
            <a:endParaRPr lang="en-US" altLang="zh-CN" dirty="0"/>
          </a:p>
          <a:p>
            <a:r>
              <a:rPr lang="zh-CN" altLang="en-US" dirty="0"/>
              <a:t>波形原理参考：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https://blog.csdn.net/chenqide163/article/details/107363303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弗洛伊德</a:t>
            </a:r>
            <a:r>
              <a:rPr lang="en-US" altLang="zh-CN" dirty="0"/>
              <a:t>-</a:t>
            </a:r>
            <a:r>
              <a:rPr lang="zh-CN" altLang="en-US" dirty="0"/>
              <a:t>斯坦伯格抖动算法：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https://en.wikipedia.org/wiki/Floyd%E2%80%93Steinberg_dithering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对应该视频的代码</a:t>
            </a:r>
            <a:r>
              <a:rPr lang="en-US" altLang="zh-CN" dirty="0" err="1"/>
              <a:t>github</a:t>
            </a:r>
            <a:r>
              <a:rPr lang="zh-CN" altLang="en-US" dirty="0"/>
              <a:t>地址：</a:t>
            </a:r>
            <a:endParaRPr lang="en-US" altLang="zh-CN" dirty="0"/>
          </a:p>
          <a:p>
            <a:r>
              <a:rPr lang="en-US" altLang="zh-CN" dirty="0"/>
              <a:t>https://github.com/chenqide163/WaveshareEpaper4in2Driver_400x300_4bilibili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84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rgbClr val="FF0000"/>
          </a:solidFill>
          <a:prstDash val="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237</Words>
  <Application>Microsoft Office PowerPoint</Application>
  <PresentationFormat>宽屏</PresentationFormat>
  <Paragraphs>36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tahoma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CHENQIDE163</dc:creator>
  <cp:lastModifiedBy>CHENQIDE163</cp:lastModifiedBy>
  <cp:revision>47</cp:revision>
  <dcterms:created xsi:type="dcterms:W3CDTF">2021-04-17T19:42:59Z</dcterms:created>
  <dcterms:modified xsi:type="dcterms:W3CDTF">2021-04-17T21:30:28Z</dcterms:modified>
</cp:coreProperties>
</file>