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2F41"/>
    <a:srgbClr val="533D5B"/>
    <a:srgbClr val="211E55"/>
    <a:srgbClr val="4E4F97"/>
    <a:srgbClr val="3A8FB7"/>
    <a:srgbClr val="FF2D2D"/>
    <a:srgbClr val="BC0000"/>
    <a:srgbClr val="FF7000"/>
    <a:srgbClr val="602E04"/>
    <a:srgbClr val="753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96" autoAdjust="0"/>
  </p:normalViewPr>
  <p:slideViewPr>
    <p:cSldViewPr>
      <p:cViewPr>
        <p:scale>
          <a:sx n="66" d="100"/>
          <a:sy n="66" d="100"/>
        </p:scale>
        <p:origin x="-1506" y="-4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869F8-6E07-481F-80B8-541EB49CCF06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B9DBB-12AE-4DA5-A950-74E166607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29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B9DBB-12AE-4DA5-A950-74E1666070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88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B9DBB-12AE-4DA5-A950-74E1666070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08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B9DBB-12AE-4DA5-A950-74E16660700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2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同心圆 916"/>
          <p:cNvSpPr/>
          <p:nvPr/>
        </p:nvSpPr>
        <p:spPr>
          <a:xfrm>
            <a:off x="2463703" y="523444"/>
            <a:ext cx="4166979" cy="4166979"/>
          </a:xfrm>
          <a:prstGeom prst="donut">
            <a:avLst>
              <a:gd name="adj" fmla="val 5150"/>
            </a:avLst>
          </a:prstGeom>
          <a:noFill/>
          <a:ln w="12700">
            <a:solidFill>
              <a:schemeClr val="bg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533878" y="895048"/>
            <a:ext cx="2132580" cy="2030405"/>
            <a:chOff x="2605975" y="832520"/>
            <a:chExt cx="2132580" cy="2030405"/>
          </a:xfrm>
        </p:grpSpPr>
        <p:sp>
          <p:nvSpPr>
            <p:cNvPr id="1129" name="等腰三角形 6"/>
            <p:cNvSpPr/>
            <p:nvPr/>
          </p:nvSpPr>
          <p:spPr>
            <a:xfrm>
              <a:off x="2605975" y="832520"/>
              <a:ext cx="1067582" cy="448759"/>
            </a:xfrm>
            <a:custGeom>
              <a:avLst/>
              <a:gdLst>
                <a:gd name="connsiteX0" fmla="*/ 0 w 585589"/>
                <a:gd name="connsiteY0" fmla="*/ 162018 h 162018"/>
                <a:gd name="connsiteX1" fmla="*/ 164826 w 585589"/>
                <a:gd name="connsiteY1" fmla="*/ 0 h 162018"/>
                <a:gd name="connsiteX2" fmla="*/ 585589 w 585589"/>
                <a:gd name="connsiteY2" fmla="*/ 162018 h 162018"/>
                <a:gd name="connsiteX3" fmla="*/ 0 w 585589"/>
                <a:gd name="connsiteY3" fmla="*/ 162018 h 162018"/>
                <a:gd name="connsiteX0" fmla="*/ 0 w 640358"/>
                <a:gd name="connsiteY0" fmla="*/ 147731 h 162018"/>
                <a:gd name="connsiteX1" fmla="*/ 219595 w 640358"/>
                <a:gd name="connsiteY1" fmla="*/ 0 h 162018"/>
                <a:gd name="connsiteX2" fmla="*/ 640358 w 640358"/>
                <a:gd name="connsiteY2" fmla="*/ 162018 h 162018"/>
                <a:gd name="connsiteX3" fmla="*/ 0 w 640358"/>
                <a:gd name="connsiteY3" fmla="*/ 147731 h 162018"/>
                <a:gd name="connsiteX0" fmla="*/ 0 w 640358"/>
                <a:gd name="connsiteY0" fmla="*/ 254888 h 269175"/>
                <a:gd name="connsiteX1" fmla="*/ 205307 w 640358"/>
                <a:gd name="connsiteY1" fmla="*/ 0 h 269175"/>
                <a:gd name="connsiteX2" fmla="*/ 640358 w 640358"/>
                <a:gd name="connsiteY2" fmla="*/ 269175 h 269175"/>
                <a:gd name="connsiteX3" fmla="*/ 0 w 640358"/>
                <a:gd name="connsiteY3" fmla="*/ 254888 h 26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0358" h="269175">
                  <a:moveTo>
                    <a:pt x="0" y="254888"/>
                  </a:moveTo>
                  <a:lnTo>
                    <a:pt x="205307" y="0"/>
                  </a:lnTo>
                  <a:lnTo>
                    <a:pt x="640358" y="269175"/>
                  </a:lnTo>
                  <a:lnTo>
                    <a:pt x="0" y="254888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0" name="等腰三角形 7"/>
            <p:cNvSpPr/>
            <p:nvPr/>
          </p:nvSpPr>
          <p:spPr>
            <a:xfrm rot="2360799">
              <a:off x="2607683" y="1231746"/>
              <a:ext cx="1068679" cy="425034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0 w 348932"/>
                <a:gd name="connsiteY0" fmla="*/ 132852 h 216024"/>
                <a:gd name="connsiteX1" fmla="*/ 32772 w 348932"/>
                <a:gd name="connsiteY1" fmla="*/ 0 h 216024"/>
                <a:gd name="connsiteX2" fmla="*/ 348932 w 348932"/>
                <a:gd name="connsiteY2" fmla="*/ 216024 h 216024"/>
                <a:gd name="connsiteX3" fmla="*/ 0 w 348932"/>
                <a:gd name="connsiteY3" fmla="*/ 132852 h 216024"/>
                <a:gd name="connsiteX0" fmla="*/ 0 w 581060"/>
                <a:gd name="connsiteY0" fmla="*/ 221548 h 221548"/>
                <a:gd name="connsiteX1" fmla="*/ 264900 w 581060"/>
                <a:gd name="connsiteY1" fmla="*/ 0 h 221548"/>
                <a:gd name="connsiteX2" fmla="*/ 581060 w 581060"/>
                <a:gd name="connsiteY2" fmla="*/ 216024 h 221548"/>
                <a:gd name="connsiteX3" fmla="*/ 0 w 581060"/>
                <a:gd name="connsiteY3" fmla="*/ 221548 h 221548"/>
                <a:gd name="connsiteX0" fmla="*/ 0 w 641016"/>
                <a:gd name="connsiteY0" fmla="*/ 246069 h 246069"/>
                <a:gd name="connsiteX1" fmla="*/ 324856 w 641016"/>
                <a:gd name="connsiteY1" fmla="*/ 0 h 246069"/>
                <a:gd name="connsiteX2" fmla="*/ 641016 w 641016"/>
                <a:gd name="connsiteY2" fmla="*/ 216024 h 246069"/>
                <a:gd name="connsiteX3" fmla="*/ 0 w 641016"/>
                <a:gd name="connsiteY3" fmla="*/ 246069 h 246069"/>
                <a:gd name="connsiteX0" fmla="*/ 0 w 641016"/>
                <a:gd name="connsiteY0" fmla="*/ 254944 h 254944"/>
                <a:gd name="connsiteX1" fmla="*/ 320659 w 641016"/>
                <a:gd name="connsiteY1" fmla="*/ 0 h 254944"/>
                <a:gd name="connsiteX2" fmla="*/ 641016 w 641016"/>
                <a:gd name="connsiteY2" fmla="*/ 224899 h 254944"/>
                <a:gd name="connsiteX3" fmla="*/ 0 w 641016"/>
                <a:gd name="connsiteY3" fmla="*/ 254944 h 25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016" h="254944">
                  <a:moveTo>
                    <a:pt x="0" y="254944"/>
                  </a:moveTo>
                  <a:lnTo>
                    <a:pt x="320659" y="0"/>
                  </a:lnTo>
                  <a:lnTo>
                    <a:pt x="641016" y="224899"/>
                  </a:lnTo>
                  <a:lnTo>
                    <a:pt x="0" y="254944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31" name="等腰三角形 11"/>
            <p:cNvSpPr/>
            <p:nvPr/>
          </p:nvSpPr>
          <p:spPr>
            <a:xfrm rot="2360799">
              <a:off x="3183756" y="1190865"/>
              <a:ext cx="528046" cy="623021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0 w 818150"/>
                <a:gd name="connsiteY0" fmla="*/ 206539 h 216024"/>
                <a:gd name="connsiteX1" fmla="*/ 501990 w 818150"/>
                <a:gd name="connsiteY1" fmla="*/ 0 h 216024"/>
                <a:gd name="connsiteX2" fmla="*/ 818150 w 818150"/>
                <a:gd name="connsiteY2" fmla="*/ 216024 h 216024"/>
                <a:gd name="connsiteX3" fmla="*/ 0 w 818150"/>
                <a:gd name="connsiteY3" fmla="*/ 206539 h 216024"/>
                <a:gd name="connsiteX0" fmla="*/ 0 w 818150"/>
                <a:gd name="connsiteY0" fmla="*/ 153280 h 162765"/>
                <a:gd name="connsiteX1" fmla="*/ 185384 w 818150"/>
                <a:gd name="connsiteY1" fmla="*/ 0 h 162765"/>
                <a:gd name="connsiteX2" fmla="*/ 818150 w 818150"/>
                <a:gd name="connsiteY2" fmla="*/ 162765 h 162765"/>
                <a:gd name="connsiteX3" fmla="*/ 0 w 818150"/>
                <a:gd name="connsiteY3" fmla="*/ 153280 h 162765"/>
                <a:gd name="connsiteX0" fmla="*/ 0 w 316733"/>
                <a:gd name="connsiteY0" fmla="*/ 153280 h 373701"/>
                <a:gd name="connsiteX1" fmla="*/ 185384 w 316733"/>
                <a:gd name="connsiteY1" fmla="*/ 0 h 373701"/>
                <a:gd name="connsiteX2" fmla="*/ 316733 w 316733"/>
                <a:gd name="connsiteY2" fmla="*/ 373701 h 373701"/>
                <a:gd name="connsiteX3" fmla="*/ 0 w 316733"/>
                <a:gd name="connsiteY3" fmla="*/ 153280 h 373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733" h="373701">
                  <a:moveTo>
                    <a:pt x="0" y="153280"/>
                  </a:moveTo>
                  <a:lnTo>
                    <a:pt x="185384" y="0"/>
                  </a:lnTo>
                  <a:lnTo>
                    <a:pt x="316733" y="373701"/>
                  </a:lnTo>
                  <a:lnTo>
                    <a:pt x="0" y="15328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3" name="等腰三角形 13"/>
            <p:cNvSpPr/>
            <p:nvPr/>
          </p:nvSpPr>
          <p:spPr>
            <a:xfrm rot="2360799">
              <a:off x="3344648" y="1602465"/>
              <a:ext cx="1204147" cy="616169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2272" h="369591">
                  <a:moveTo>
                    <a:pt x="136683" y="369591"/>
                  </a:moveTo>
                  <a:lnTo>
                    <a:pt x="0" y="0"/>
                  </a:lnTo>
                  <a:lnTo>
                    <a:pt x="722272" y="369591"/>
                  </a:lnTo>
                  <a:lnTo>
                    <a:pt x="136683" y="369591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9" name="等腰三角形 13"/>
            <p:cNvSpPr/>
            <p:nvPr/>
          </p:nvSpPr>
          <p:spPr>
            <a:xfrm rot="2360799">
              <a:off x="3781642" y="991344"/>
              <a:ext cx="724095" cy="639664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434327"/>
                <a:gd name="connsiteY0" fmla="*/ 354100 h 383684"/>
                <a:gd name="connsiteX1" fmla="*/ 122356 w 434327"/>
                <a:gd name="connsiteY1" fmla="*/ 0 h 383684"/>
                <a:gd name="connsiteX2" fmla="*/ 434327 w 434327"/>
                <a:gd name="connsiteY2" fmla="*/ 383684 h 383684"/>
                <a:gd name="connsiteX3" fmla="*/ 0 w 434327"/>
                <a:gd name="connsiteY3" fmla="*/ 354100 h 383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327" h="383684">
                  <a:moveTo>
                    <a:pt x="0" y="354100"/>
                  </a:moveTo>
                  <a:lnTo>
                    <a:pt x="122356" y="0"/>
                  </a:lnTo>
                  <a:lnTo>
                    <a:pt x="434327" y="383684"/>
                  </a:lnTo>
                  <a:lnTo>
                    <a:pt x="0" y="35410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0" name="等腰三角形 13"/>
            <p:cNvSpPr/>
            <p:nvPr/>
          </p:nvSpPr>
          <p:spPr>
            <a:xfrm rot="2360799">
              <a:off x="3143246" y="2111088"/>
              <a:ext cx="834563" cy="703462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810026"/>
                <a:gd name="connsiteY0" fmla="*/ 457575 h 720060"/>
                <a:gd name="connsiteX1" fmla="*/ 222277 w 810026"/>
                <a:gd name="connsiteY1" fmla="*/ 0 h 720060"/>
                <a:gd name="connsiteX2" fmla="*/ 810026 w 810026"/>
                <a:gd name="connsiteY2" fmla="*/ 720060 h 720060"/>
                <a:gd name="connsiteX3" fmla="*/ 0 w 810026"/>
                <a:gd name="connsiteY3" fmla="*/ 457575 h 720060"/>
                <a:gd name="connsiteX0" fmla="*/ 50282 w 860308"/>
                <a:gd name="connsiteY0" fmla="*/ 421951 h 684436"/>
                <a:gd name="connsiteX1" fmla="*/ 0 w 860308"/>
                <a:gd name="connsiteY1" fmla="*/ 0 h 684436"/>
                <a:gd name="connsiteX2" fmla="*/ 860308 w 860308"/>
                <a:gd name="connsiteY2" fmla="*/ 684436 h 684436"/>
                <a:gd name="connsiteX3" fmla="*/ 50282 w 860308"/>
                <a:gd name="connsiteY3" fmla="*/ 421951 h 684436"/>
                <a:gd name="connsiteX0" fmla="*/ 50282 w 699097"/>
                <a:gd name="connsiteY0" fmla="*/ 421951 h 484046"/>
                <a:gd name="connsiteX1" fmla="*/ 0 w 699097"/>
                <a:gd name="connsiteY1" fmla="*/ 0 h 484046"/>
                <a:gd name="connsiteX2" fmla="*/ 699097 w 699097"/>
                <a:gd name="connsiteY2" fmla="*/ 484046 h 484046"/>
                <a:gd name="connsiteX3" fmla="*/ 50282 w 699097"/>
                <a:gd name="connsiteY3" fmla="*/ 421951 h 484046"/>
                <a:gd name="connsiteX0" fmla="*/ 50282 w 493222"/>
                <a:gd name="connsiteY0" fmla="*/ 421951 h 421951"/>
                <a:gd name="connsiteX1" fmla="*/ 0 w 493222"/>
                <a:gd name="connsiteY1" fmla="*/ 0 h 421951"/>
                <a:gd name="connsiteX2" fmla="*/ 493222 w 493222"/>
                <a:gd name="connsiteY2" fmla="*/ 353121 h 421951"/>
                <a:gd name="connsiteX3" fmla="*/ 50282 w 493222"/>
                <a:gd name="connsiteY3" fmla="*/ 421951 h 421951"/>
                <a:gd name="connsiteX0" fmla="*/ 50282 w 500588"/>
                <a:gd name="connsiteY0" fmla="*/ 421951 h 421951"/>
                <a:gd name="connsiteX1" fmla="*/ 0 w 500588"/>
                <a:gd name="connsiteY1" fmla="*/ 0 h 421951"/>
                <a:gd name="connsiteX2" fmla="*/ 500588 w 500588"/>
                <a:gd name="connsiteY2" fmla="*/ 347082 h 421951"/>
                <a:gd name="connsiteX3" fmla="*/ 50282 w 500588"/>
                <a:gd name="connsiteY3" fmla="*/ 421951 h 4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0588" h="421951">
                  <a:moveTo>
                    <a:pt x="50282" y="421951"/>
                  </a:moveTo>
                  <a:lnTo>
                    <a:pt x="0" y="0"/>
                  </a:lnTo>
                  <a:lnTo>
                    <a:pt x="500588" y="347082"/>
                  </a:lnTo>
                  <a:lnTo>
                    <a:pt x="50282" y="421951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1" name="等腰三角形 13"/>
            <p:cNvSpPr/>
            <p:nvPr/>
          </p:nvSpPr>
          <p:spPr>
            <a:xfrm rot="2360799">
              <a:off x="3174722" y="2153299"/>
              <a:ext cx="971579" cy="599901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94169"/>
                <a:gd name="connsiteY0" fmla="*/ 302545 h 720060"/>
                <a:gd name="connsiteX1" fmla="*/ 506420 w 1094169"/>
                <a:gd name="connsiteY1" fmla="*/ 0 h 720060"/>
                <a:gd name="connsiteX2" fmla="*/ 1094169 w 1094169"/>
                <a:gd name="connsiteY2" fmla="*/ 720060 h 720060"/>
                <a:gd name="connsiteX3" fmla="*/ 0 w 1094169"/>
                <a:gd name="connsiteY3" fmla="*/ 302545 h 720060"/>
                <a:gd name="connsiteX0" fmla="*/ 0 w 866488"/>
                <a:gd name="connsiteY0" fmla="*/ 302545 h 900565"/>
                <a:gd name="connsiteX1" fmla="*/ 506420 w 866488"/>
                <a:gd name="connsiteY1" fmla="*/ 0 h 900565"/>
                <a:gd name="connsiteX2" fmla="*/ 866488 w 866488"/>
                <a:gd name="connsiteY2" fmla="*/ 900565 h 900565"/>
                <a:gd name="connsiteX3" fmla="*/ 0 w 866488"/>
                <a:gd name="connsiteY3" fmla="*/ 302545 h 900565"/>
                <a:gd name="connsiteX0" fmla="*/ 0 w 866488"/>
                <a:gd name="connsiteY0" fmla="*/ 14110 h 612130"/>
                <a:gd name="connsiteX1" fmla="*/ 582773 w 866488"/>
                <a:gd name="connsiteY1" fmla="*/ 0 h 612130"/>
                <a:gd name="connsiteX2" fmla="*/ 866488 w 866488"/>
                <a:gd name="connsiteY2" fmla="*/ 612130 h 612130"/>
                <a:gd name="connsiteX3" fmla="*/ 0 w 866488"/>
                <a:gd name="connsiteY3" fmla="*/ 14110 h 612130"/>
                <a:gd name="connsiteX0" fmla="*/ 0 w 582773"/>
                <a:gd name="connsiteY0" fmla="*/ 14110 h 353463"/>
                <a:gd name="connsiteX1" fmla="*/ 582773 w 582773"/>
                <a:gd name="connsiteY1" fmla="*/ 0 h 353463"/>
                <a:gd name="connsiteX2" fmla="*/ 509695 w 582773"/>
                <a:gd name="connsiteY2" fmla="*/ 353463 h 353463"/>
                <a:gd name="connsiteX3" fmla="*/ 0 w 582773"/>
                <a:gd name="connsiteY3" fmla="*/ 14110 h 353463"/>
                <a:gd name="connsiteX0" fmla="*/ 0 w 582773"/>
                <a:gd name="connsiteY0" fmla="*/ 14110 h 359833"/>
                <a:gd name="connsiteX1" fmla="*/ 582773 w 582773"/>
                <a:gd name="connsiteY1" fmla="*/ 0 h 359833"/>
                <a:gd name="connsiteX2" fmla="*/ 505681 w 582773"/>
                <a:gd name="connsiteY2" fmla="*/ 359833 h 359833"/>
                <a:gd name="connsiteX3" fmla="*/ 0 w 582773"/>
                <a:gd name="connsiteY3" fmla="*/ 14110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773" h="359833">
                  <a:moveTo>
                    <a:pt x="0" y="14110"/>
                  </a:moveTo>
                  <a:lnTo>
                    <a:pt x="582773" y="0"/>
                  </a:lnTo>
                  <a:lnTo>
                    <a:pt x="505681" y="359833"/>
                  </a:lnTo>
                  <a:lnTo>
                    <a:pt x="0" y="1411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9" name="等腰三角形 13"/>
            <p:cNvSpPr/>
            <p:nvPr/>
          </p:nvSpPr>
          <p:spPr>
            <a:xfrm rot="2360799">
              <a:off x="4306217" y="1965178"/>
              <a:ext cx="432338" cy="691245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325" h="414623">
                  <a:moveTo>
                    <a:pt x="0" y="0"/>
                  </a:moveTo>
                  <a:lnTo>
                    <a:pt x="259325" y="68364"/>
                  </a:lnTo>
                  <a:lnTo>
                    <a:pt x="73597" y="41462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0" name="等腰三角形 13"/>
            <p:cNvSpPr/>
            <p:nvPr/>
          </p:nvSpPr>
          <p:spPr>
            <a:xfrm rot="2360799">
              <a:off x="4315986" y="2090004"/>
              <a:ext cx="313535" cy="772921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342839 w 602164"/>
                <a:gd name="connsiteY0" fmla="*/ 0 h 382424"/>
                <a:gd name="connsiteX1" fmla="*/ 602164 w 602164"/>
                <a:gd name="connsiteY1" fmla="*/ 68364 h 382424"/>
                <a:gd name="connsiteX2" fmla="*/ 0 w 602164"/>
                <a:gd name="connsiteY2" fmla="*/ 382424 h 382424"/>
                <a:gd name="connsiteX3" fmla="*/ 342839 w 602164"/>
                <a:gd name="connsiteY3" fmla="*/ 0 h 382424"/>
                <a:gd name="connsiteX0" fmla="*/ 186053 w 602164"/>
                <a:gd name="connsiteY0" fmla="*/ 0 h 348312"/>
                <a:gd name="connsiteX1" fmla="*/ 602164 w 602164"/>
                <a:gd name="connsiteY1" fmla="*/ 34252 h 348312"/>
                <a:gd name="connsiteX2" fmla="*/ 0 w 602164"/>
                <a:gd name="connsiteY2" fmla="*/ 348312 h 348312"/>
                <a:gd name="connsiteX3" fmla="*/ 186053 w 602164"/>
                <a:gd name="connsiteY3" fmla="*/ 0 h 348312"/>
                <a:gd name="connsiteX0" fmla="*/ 186053 w 186053"/>
                <a:gd name="connsiteY0" fmla="*/ 0 h 458261"/>
                <a:gd name="connsiteX1" fmla="*/ 145080 w 186053"/>
                <a:gd name="connsiteY1" fmla="*/ 458261 h 458261"/>
                <a:gd name="connsiteX2" fmla="*/ 0 w 186053"/>
                <a:gd name="connsiteY2" fmla="*/ 348312 h 458261"/>
                <a:gd name="connsiteX3" fmla="*/ 186053 w 186053"/>
                <a:gd name="connsiteY3" fmla="*/ 0 h 458261"/>
                <a:gd name="connsiteX0" fmla="*/ 196560 w 196560"/>
                <a:gd name="connsiteY0" fmla="*/ 0 h 458261"/>
                <a:gd name="connsiteX1" fmla="*/ 155587 w 196560"/>
                <a:gd name="connsiteY1" fmla="*/ 458261 h 458261"/>
                <a:gd name="connsiteX2" fmla="*/ 0 w 196560"/>
                <a:gd name="connsiteY2" fmla="*/ 340504 h 458261"/>
                <a:gd name="connsiteX3" fmla="*/ 196560 w 196560"/>
                <a:gd name="connsiteY3" fmla="*/ 0 h 458261"/>
                <a:gd name="connsiteX0" fmla="*/ 188065 w 188065"/>
                <a:gd name="connsiteY0" fmla="*/ 0 h 463614"/>
                <a:gd name="connsiteX1" fmla="*/ 155587 w 188065"/>
                <a:gd name="connsiteY1" fmla="*/ 463614 h 463614"/>
                <a:gd name="connsiteX2" fmla="*/ 0 w 188065"/>
                <a:gd name="connsiteY2" fmla="*/ 345857 h 463614"/>
                <a:gd name="connsiteX3" fmla="*/ 188065 w 188065"/>
                <a:gd name="connsiteY3" fmla="*/ 0 h 46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065" h="463614">
                  <a:moveTo>
                    <a:pt x="188065" y="0"/>
                  </a:moveTo>
                  <a:lnTo>
                    <a:pt x="155587" y="463614"/>
                  </a:lnTo>
                  <a:lnTo>
                    <a:pt x="0" y="345857"/>
                  </a:lnTo>
                  <a:lnTo>
                    <a:pt x="188065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3" name="等腰三角形 13"/>
            <p:cNvSpPr/>
            <p:nvPr/>
          </p:nvSpPr>
          <p:spPr>
            <a:xfrm rot="2360799">
              <a:off x="3370479" y="1621754"/>
              <a:ext cx="1177330" cy="600063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1308694"/>
                <a:gd name="connsiteY0" fmla="*/ 182961 h 336321"/>
                <a:gd name="connsiteX1" fmla="*/ 1161802 w 1308694"/>
                <a:gd name="connsiteY1" fmla="*/ 0 h 336321"/>
                <a:gd name="connsiteX2" fmla="*/ 1308694 w 1308694"/>
                <a:gd name="connsiteY2" fmla="*/ 336321 h 336321"/>
                <a:gd name="connsiteX3" fmla="*/ 0 w 1308694"/>
                <a:gd name="connsiteY3" fmla="*/ 182961 h 336321"/>
                <a:gd name="connsiteX0" fmla="*/ 0 w 1161802"/>
                <a:gd name="connsiteY0" fmla="*/ 182961 h 542891"/>
                <a:gd name="connsiteX1" fmla="*/ 1161802 w 1161802"/>
                <a:gd name="connsiteY1" fmla="*/ 0 h 542891"/>
                <a:gd name="connsiteX2" fmla="*/ 706187 w 1161802"/>
                <a:gd name="connsiteY2" fmla="*/ 542891 h 542891"/>
                <a:gd name="connsiteX3" fmla="*/ 0 w 1161802"/>
                <a:gd name="connsiteY3" fmla="*/ 182961 h 542891"/>
                <a:gd name="connsiteX0" fmla="*/ 0 w 706187"/>
                <a:gd name="connsiteY0" fmla="*/ 0 h 359930"/>
                <a:gd name="connsiteX1" fmla="*/ 430843 w 706187"/>
                <a:gd name="connsiteY1" fmla="*/ 22173 h 359930"/>
                <a:gd name="connsiteX2" fmla="*/ 706187 w 706187"/>
                <a:gd name="connsiteY2" fmla="*/ 359930 h 359930"/>
                <a:gd name="connsiteX3" fmla="*/ 0 w 706187"/>
                <a:gd name="connsiteY3" fmla="*/ 0 h 35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87" h="359930">
                  <a:moveTo>
                    <a:pt x="0" y="0"/>
                  </a:moveTo>
                  <a:lnTo>
                    <a:pt x="430843" y="22173"/>
                  </a:lnTo>
                  <a:lnTo>
                    <a:pt x="706187" y="35993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48087" y="-113147"/>
            <a:ext cx="3435143" cy="1535777"/>
            <a:chOff x="3020184" y="-175675"/>
            <a:chExt cx="3435143" cy="1535777"/>
          </a:xfrm>
        </p:grpSpPr>
        <p:sp>
          <p:nvSpPr>
            <p:cNvPr id="1132" name="等腰三角形 12"/>
            <p:cNvSpPr/>
            <p:nvPr/>
          </p:nvSpPr>
          <p:spPr>
            <a:xfrm rot="2360799">
              <a:off x="3020184" y="676348"/>
              <a:ext cx="845999" cy="476277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0 w 616345"/>
                <a:gd name="connsiteY0" fmla="*/ 287428 h 287428"/>
                <a:gd name="connsiteX1" fmla="*/ 300185 w 616345"/>
                <a:gd name="connsiteY1" fmla="*/ 0 h 287428"/>
                <a:gd name="connsiteX2" fmla="*/ 616345 w 616345"/>
                <a:gd name="connsiteY2" fmla="*/ 216024 h 287428"/>
                <a:gd name="connsiteX3" fmla="*/ 0 w 616345"/>
                <a:gd name="connsiteY3" fmla="*/ 287428 h 287428"/>
                <a:gd name="connsiteX0" fmla="*/ 0 w 507448"/>
                <a:gd name="connsiteY0" fmla="*/ 287428 h 287428"/>
                <a:gd name="connsiteX1" fmla="*/ 300185 w 507448"/>
                <a:gd name="connsiteY1" fmla="*/ 0 h 287428"/>
                <a:gd name="connsiteX2" fmla="*/ 507448 w 507448"/>
                <a:gd name="connsiteY2" fmla="*/ 222164 h 287428"/>
                <a:gd name="connsiteX3" fmla="*/ 0 w 507448"/>
                <a:gd name="connsiteY3" fmla="*/ 287428 h 287428"/>
                <a:gd name="connsiteX0" fmla="*/ 0 w 507448"/>
                <a:gd name="connsiteY0" fmla="*/ 285681 h 285681"/>
                <a:gd name="connsiteX1" fmla="*/ 61435 w 507448"/>
                <a:gd name="connsiteY1" fmla="*/ 0 h 285681"/>
                <a:gd name="connsiteX2" fmla="*/ 507448 w 507448"/>
                <a:gd name="connsiteY2" fmla="*/ 220417 h 285681"/>
                <a:gd name="connsiteX3" fmla="*/ 0 w 507448"/>
                <a:gd name="connsiteY3" fmla="*/ 285681 h 285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448" h="285681">
                  <a:moveTo>
                    <a:pt x="0" y="285681"/>
                  </a:moveTo>
                  <a:lnTo>
                    <a:pt x="61435" y="0"/>
                  </a:lnTo>
                  <a:lnTo>
                    <a:pt x="507448" y="220417"/>
                  </a:lnTo>
                  <a:lnTo>
                    <a:pt x="0" y="285681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5" name="等腰三角形 15"/>
            <p:cNvSpPr/>
            <p:nvPr/>
          </p:nvSpPr>
          <p:spPr>
            <a:xfrm rot="2360799">
              <a:off x="3206036" y="579639"/>
              <a:ext cx="950464" cy="589093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108" h="353350">
                  <a:moveTo>
                    <a:pt x="136985" y="211664"/>
                  </a:moveTo>
                  <a:cubicBezTo>
                    <a:pt x="139329" y="209672"/>
                    <a:pt x="-2315" y="140972"/>
                    <a:pt x="29" y="138980"/>
                  </a:cubicBezTo>
                  <a:lnTo>
                    <a:pt x="570108" y="0"/>
                  </a:lnTo>
                  <a:lnTo>
                    <a:pt x="444591" y="353350"/>
                  </a:lnTo>
                  <a:lnTo>
                    <a:pt x="136985" y="211664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6" name="等腰三角形 15"/>
            <p:cNvSpPr/>
            <p:nvPr/>
          </p:nvSpPr>
          <p:spPr>
            <a:xfrm rot="2360799">
              <a:off x="3473358" y="212288"/>
              <a:ext cx="1444498" cy="862714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177105 w 610228"/>
                <a:gd name="connsiteY0" fmla="*/ 211664 h 390519"/>
                <a:gd name="connsiteX1" fmla="*/ 22 w 610228"/>
                <a:gd name="connsiteY1" fmla="*/ 390503 h 390519"/>
                <a:gd name="connsiteX2" fmla="*/ 610228 w 610228"/>
                <a:gd name="connsiteY2" fmla="*/ 0 h 390519"/>
                <a:gd name="connsiteX3" fmla="*/ 484711 w 610228"/>
                <a:gd name="connsiteY3" fmla="*/ 353350 h 390519"/>
                <a:gd name="connsiteX4" fmla="*/ 177105 w 610228"/>
                <a:gd name="connsiteY4" fmla="*/ 211664 h 390519"/>
                <a:gd name="connsiteX0" fmla="*/ 176111 w 609234"/>
                <a:gd name="connsiteY0" fmla="*/ 211664 h 380467"/>
                <a:gd name="connsiteX1" fmla="*/ 23 w 609234"/>
                <a:gd name="connsiteY1" fmla="*/ 380450 h 380467"/>
                <a:gd name="connsiteX2" fmla="*/ 609234 w 609234"/>
                <a:gd name="connsiteY2" fmla="*/ 0 h 380467"/>
                <a:gd name="connsiteX3" fmla="*/ 483717 w 609234"/>
                <a:gd name="connsiteY3" fmla="*/ 353350 h 380467"/>
                <a:gd name="connsiteX4" fmla="*/ 176111 w 609234"/>
                <a:gd name="connsiteY4" fmla="*/ 211664 h 380467"/>
                <a:gd name="connsiteX0" fmla="*/ 227321 w 609229"/>
                <a:gd name="connsiteY0" fmla="*/ 326715 h 380500"/>
                <a:gd name="connsiteX1" fmla="*/ 18 w 609229"/>
                <a:gd name="connsiteY1" fmla="*/ 380450 h 380500"/>
                <a:gd name="connsiteX2" fmla="*/ 609229 w 609229"/>
                <a:gd name="connsiteY2" fmla="*/ 0 h 380500"/>
                <a:gd name="connsiteX3" fmla="*/ 483712 w 609229"/>
                <a:gd name="connsiteY3" fmla="*/ 353350 h 380500"/>
                <a:gd name="connsiteX4" fmla="*/ 227321 w 609229"/>
                <a:gd name="connsiteY4" fmla="*/ 326715 h 380500"/>
                <a:gd name="connsiteX0" fmla="*/ 227321 w 609229"/>
                <a:gd name="connsiteY0" fmla="*/ 326715 h 380500"/>
                <a:gd name="connsiteX1" fmla="*/ 18 w 609229"/>
                <a:gd name="connsiteY1" fmla="*/ 380450 h 380500"/>
                <a:gd name="connsiteX2" fmla="*/ 609229 w 609229"/>
                <a:gd name="connsiteY2" fmla="*/ 0 h 380500"/>
                <a:gd name="connsiteX3" fmla="*/ 570227 w 609229"/>
                <a:gd name="connsiteY3" fmla="*/ 248549 h 380500"/>
                <a:gd name="connsiteX4" fmla="*/ 227321 w 609229"/>
                <a:gd name="connsiteY4" fmla="*/ 326715 h 380500"/>
                <a:gd name="connsiteX0" fmla="*/ 227321 w 866440"/>
                <a:gd name="connsiteY0" fmla="*/ 463689 h 517474"/>
                <a:gd name="connsiteX1" fmla="*/ 18 w 866440"/>
                <a:gd name="connsiteY1" fmla="*/ 517424 h 517474"/>
                <a:gd name="connsiteX2" fmla="*/ 866440 w 866440"/>
                <a:gd name="connsiteY2" fmla="*/ 0 h 517474"/>
                <a:gd name="connsiteX3" fmla="*/ 570227 w 866440"/>
                <a:gd name="connsiteY3" fmla="*/ 385523 h 517474"/>
                <a:gd name="connsiteX4" fmla="*/ 227321 w 866440"/>
                <a:gd name="connsiteY4" fmla="*/ 463689 h 51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440" h="517474">
                  <a:moveTo>
                    <a:pt x="227321" y="463689"/>
                  </a:moveTo>
                  <a:cubicBezTo>
                    <a:pt x="229665" y="461697"/>
                    <a:pt x="-2326" y="519416"/>
                    <a:pt x="18" y="517424"/>
                  </a:cubicBezTo>
                  <a:lnTo>
                    <a:pt x="866440" y="0"/>
                  </a:lnTo>
                  <a:lnTo>
                    <a:pt x="570227" y="385523"/>
                  </a:lnTo>
                  <a:lnTo>
                    <a:pt x="227321" y="463689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7" name="等腰三角形 15"/>
            <p:cNvSpPr/>
            <p:nvPr/>
          </p:nvSpPr>
          <p:spPr>
            <a:xfrm rot="2360799">
              <a:off x="3597923" y="-89144"/>
              <a:ext cx="1419919" cy="1184062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136985 w 570108"/>
                <a:gd name="connsiteY0" fmla="*/ 384387 h 384387"/>
                <a:gd name="connsiteX1" fmla="*/ 29 w 570108"/>
                <a:gd name="connsiteY1" fmla="*/ 311703 h 384387"/>
                <a:gd name="connsiteX2" fmla="*/ 570108 w 570108"/>
                <a:gd name="connsiteY2" fmla="*/ 172723 h 384387"/>
                <a:gd name="connsiteX3" fmla="*/ 428988 w 570108"/>
                <a:gd name="connsiteY3" fmla="*/ 0 h 384387"/>
                <a:gd name="connsiteX4" fmla="*/ 136985 w 570108"/>
                <a:gd name="connsiteY4" fmla="*/ 384387 h 384387"/>
                <a:gd name="connsiteX0" fmla="*/ 204942 w 570099"/>
                <a:gd name="connsiteY0" fmla="*/ 159308 h 311721"/>
                <a:gd name="connsiteX1" fmla="*/ 20 w 570099"/>
                <a:gd name="connsiteY1" fmla="*/ 311703 h 311721"/>
                <a:gd name="connsiteX2" fmla="*/ 570099 w 570099"/>
                <a:gd name="connsiteY2" fmla="*/ 172723 h 311721"/>
                <a:gd name="connsiteX3" fmla="*/ 428979 w 570099"/>
                <a:gd name="connsiteY3" fmla="*/ 0 h 311721"/>
                <a:gd name="connsiteX4" fmla="*/ 204942 w 570099"/>
                <a:gd name="connsiteY4" fmla="*/ 159308 h 311721"/>
                <a:gd name="connsiteX0" fmla="*/ 204942 w 587220"/>
                <a:gd name="connsiteY0" fmla="*/ 159308 h 311721"/>
                <a:gd name="connsiteX1" fmla="*/ 20 w 587220"/>
                <a:gd name="connsiteY1" fmla="*/ 311703 h 311721"/>
                <a:gd name="connsiteX2" fmla="*/ 587220 w 587220"/>
                <a:gd name="connsiteY2" fmla="*/ 204874 h 311721"/>
                <a:gd name="connsiteX3" fmla="*/ 428979 w 587220"/>
                <a:gd name="connsiteY3" fmla="*/ 0 h 311721"/>
                <a:gd name="connsiteX4" fmla="*/ 204942 w 587220"/>
                <a:gd name="connsiteY4" fmla="*/ 159308 h 311721"/>
                <a:gd name="connsiteX0" fmla="*/ 469419 w 851697"/>
                <a:gd name="connsiteY0" fmla="*/ 159308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469419 w 851697"/>
                <a:gd name="connsiteY4" fmla="*/ 159308 h 710225"/>
                <a:gd name="connsiteX0" fmla="*/ 495084 w 851697"/>
                <a:gd name="connsiteY0" fmla="*/ 190613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495084 w 851697"/>
                <a:gd name="connsiteY4" fmla="*/ 190613 h 710225"/>
                <a:gd name="connsiteX0" fmla="*/ 502633 w 851697"/>
                <a:gd name="connsiteY0" fmla="*/ 199821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502633 w 851697"/>
                <a:gd name="connsiteY4" fmla="*/ 199821 h 710225"/>
                <a:gd name="connsiteX0" fmla="*/ 502633 w 851697"/>
                <a:gd name="connsiteY0" fmla="*/ 199821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502633 w 851697"/>
                <a:gd name="connsiteY4" fmla="*/ 199821 h 71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697" h="710225">
                  <a:moveTo>
                    <a:pt x="502633" y="199821"/>
                  </a:moveTo>
                  <a:cubicBezTo>
                    <a:pt x="497097" y="191973"/>
                    <a:pt x="-2336" y="712212"/>
                    <a:pt x="8" y="710220"/>
                  </a:cubicBezTo>
                  <a:lnTo>
                    <a:pt x="851697" y="204874"/>
                  </a:lnTo>
                  <a:lnTo>
                    <a:pt x="693456" y="0"/>
                  </a:lnTo>
                  <a:lnTo>
                    <a:pt x="502633" y="199821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8" name="等腰三角形 15"/>
            <p:cNvSpPr/>
            <p:nvPr/>
          </p:nvSpPr>
          <p:spPr>
            <a:xfrm rot="2360799">
              <a:off x="3652058" y="-175675"/>
              <a:ext cx="1151683" cy="1161532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252521 w 685644"/>
                <a:gd name="connsiteY0" fmla="*/ 211664 h 661689"/>
                <a:gd name="connsiteX1" fmla="*/ 115565 w 685644"/>
                <a:gd name="connsiteY1" fmla="*/ 138980 h 661689"/>
                <a:gd name="connsiteX2" fmla="*/ 685644 w 685644"/>
                <a:gd name="connsiteY2" fmla="*/ 0 h 661689"/>
                <a:gd name="connsiteX3" fmla="*/ 0 w 685644"/>
                <a:gd name="connsiteY3" fmla="*/ 661689 h 661689"/>
                <a:gd name="connsiteX4" fmla="*/ 252521 w 685644"/>
                <a:gd name="connsiteY4" fmla="*/ 211664 h 661689"/>
                <a:gd name="connsiteX0" fmla="*/ 252521 w 685644"/>
                <a:gd name="connsiteY0" fmla="*/ 223346 h 673371"/>
                <a:gd name="connsiteX1" fmla="*/ 490881 w 685644"/>
                <a:gd name="connsiteY1" fmla="*/ 0 h 673371"/>
                <a:gd name="connsiteX2" fmla="*/ 685644 w 685644"/>
                <a:gd name="connsiteY2" fmla="*/ 11682 h 673371"/>
                <a:gd name="connsiteX3" fmla="*/ 0 w 685644"/>
                <a:gd name="connsiteY3" fmla="*/ 673371 h 673371"/>
                <a:gd name="connsiteX4" fmla="*/ 252521 w 685644"/>
                <a:gd name="connsiteY4" fmla="*/ 223346 h 673371"/>
                <a:gd name="connsiteX0" fmla="*/ 252521 w 690803"/>
                <a:gd name="connsiteY0" fmla="*/ 246686 h 696711"/>
                <a:gd name="connsiteX1" fmla="*/ 490881 w 690803"/>
                <a:gd name="connsiteY1" fmla="*/ 23340 h 696711"/>
                <a:gd name="connsiteX2" fmla="*/ 690803 w 690803"/>
                <a:gd name="connsiteY2" fmla="*/ 0 h 696711"/>
                <a:gd name="connsiteX3" fmla="*/ 0 w 690803"/>
                <a:gd name="connsiteY3" fmla="*/ 696711 h 696711"/>
                <a:gd name="connsiteX4" fmla="*/ 252521 w 690803"/>
                <a:gd name="connsiteY4" fmla="*/ 246686 h 69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803" h="696711">
                  <a:moveTo>
                    <a:pt x="252521" y="246686"/>
                  </a:moveTo>
                  <a:cubicBezTo>
                    <a:pt x="254865" y="244694"/>
                    <a:pt x="488537" y="25332"/>
                    <a:pt x="490881" y="23340"/>
                  </a:cubicBezTo>
                  <a:lnTo>
                    <a:pt x="690803" y="0"/>
                  </a:lnTo>
                  <a:lnTo>
                    <a:pt x="0" y="696711"/>
                  </a:lnTo>
                  <a:lnTo>
                    <a:pt x="252521" y="246686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4" name="等腰三角形 13"/>
            <p:cNvSpPr/>
            <p:nvPr/>
          </p:nvSpPr>
          <p:spPr>
            <a:xfrm rot="2360799">
              <a:off x="4380392" y="577313"/>
              <a:ext cx="580690" cy="634193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203378"/>
                <a:gd name="connsiteY0" fmla="*/ 499853 h 720060"/>
                <a:gd name="connsiteX1" fmla="*/ 615629 w 1203378"/>
                <a:gd name="connsiteY1" fmla="*/ 0 h 720060"/>
                <a:gd name="connsiteX2" fmla="*/ 1203378 w 1203378"/>
                <a:gd name="connsiteY2" fmla="*/ 720060 h 720060"/>
                <a:gd name="connsiteX3" fmla="*/ 0 w 1203378"/>
                <a:gd name="connsiteY3" fmla="*/ 499853 h 720060"/>
                <a:gd name="connsiteX0" fmla="*/ 0 w 1203378"/>
                <a:gd name="connsiteY0" fmla="*/ 522593 h 742800"/>
                <a:gd name="connsiteX1" fmla="*/ 402993 w 1203378"/>
                <a:gd name="connsiteY1" fmla="*/ 0 h 742800"/>
                <a:gd name="connsiteX2" fmla="*/ 1203378 w 1203378"/>
                <a:gd name="connsiteY2" fmla="*/ 742800 h 742800"/>
                <a:gd name="connsiteX3" fmla="*/ 0 w 1203378"/>
                <a:gd name="connsiteY3" fmla="*/ 522593 h 742800"/>
                <a:gd name="connsiteX0" fmla="*/ 0 w 1021424"/>
                <a:gd name="connsiteY0" fmla="*/ 522593 h 522593"/>
                <a:gd name="connsiteX1" fmla="*/ 402993 w 1021424"/>
                <a:gd name="connsiteY1" fmla="*/ 0 h 522593"/>
                <a:gd name="connsiteX2" fmla="*/ 1021424 w 1021424"/>
                <a:gd name="connsiteY2" fmla="*/ 239175 h 522593"/>
                <a:gd name="connsiteX3" fmla="*/ 0 w 1021424"/>
                <a:gd name="connsiteY3" fmla="*/ 522593 h 522593"/>
                <a:gd name="connsiteX0" fmla="*/ 0 w 1021424"/>
                <a:gd name="connsiteY0" fmla="*/ 380402 h 380402"/>
                <a:gd name="connsiteX1" fmla="*/ 289652 w 1021424"/>
                <a:gd name="connsiteY1" fmla="*/ 0 h 380402"/>
                <a:gd name="connsiteX2" fmla="*/ 1021424 w 1021424"/>
                <a:gd name="connsiteY2" fmla="*/ 96984 h 380402"/>
                <a:gd name="connsiteX3" fmla="*/ 0 w 1021424"/>
                <a:gd name="connsiteY3" fmla="*/ 380402 h 380402"/>
                <a:gd name="connsiteX0" fmla="*/ 0 w 348310"/>
                <a:gd name="connsiteY0" fmla="*/ 380402 h 380402"/>
                <a:gd name="connsiteX1" fmla="*/ 289652 w 348310"/>
                <a:gd name="connsiteY1" fmla="*/ 0 h 380402"/>
                <a:gd name="connsiteX2" fmla="*/ 348310 w 348310"/>
                <a:gd name="connsiteY2" fmla="*/ 287540 h 380402"/>
                <a:gd name="connsiteX3" fmla="*/ 0 w 348310"/>
                <a:gd name="connsiteY3" fmla="*/ 380402 h 380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310" h="380402">
                  <a:moveTo>
                    <a:pt x="0" y="380402"/>
                  </a:moveTo>
                  <a:lnTo>
                    <a:pt x="289652" y="0"/>
                  </a:lnTo>
                  <a:lnTo>
                    <a:pt x="348310" y="287540"/>
                  </a:lnTo>
                  <a:lnTo>
                    <a:pt x="0" y="380402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5" name="等腰三角形 13"/>
            <p:cNvSpPr/>
            <p:nvPr/>
          </p:nvSpPr>
          <p:spPr>
            <a:xfrm rot="2360799">
              <a:off x="4813597" y="55246"/>
              <a:ext cx="844481" cy="401880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860233"/>
                <a:gd name="connsiteY0" fmla="*/ 143620 h 405999"/>
                <a:gd name="connsiteX1" fmla="*/ 693166 w 860233"/>
                <a:gd name="connsiteY1" fmla="*/ 0 h 405999"/>
                <a:gd name="connsiteX2" fmla="*/ 860233 w 860233"/>
                <a:gd name="connsiteY2" fmla="*/ 405999 h 405999"/>
                <a:gd name="connsiteX3" fmla="*/ 0 w 860233"/>
                <a:gd name="connsiteY3" fmla="*/ 143620 h 405999"/>
                <a:gd name="connsiteX0" fmla="*/ 0 w 693166"/>
                <a:gd name="connsiteY0" fmla="*/ 143620 h 143620"/>
                <a:gd name="connsiteX1" fmla="*/ 693166 w 693166"/>
                <a:gd name="connsiteY1" fmla="*/ 0 h 143620"/>
                <a:gd name="connsiteX2" fmla="*/ 192021 w 693166"/>
                <a:gd name="connsiteY2" fmla="*/ 136809 h 143620"/>
                <a:gd name="connsiteX3" fmla="*/ 0 w 693166"/>
                <a:gd name="connsiteY3" fmla="*/ 143620 h 143620"/>
                <a:gd name="connsiteX0" fmla="*/ 0 w 507665"/>
                <a:gd name="connsiteY0" fmla="*/ 229664 h 229664"/>
                <a:gd name="connsiteX1" fmla="*/ 507665 w 507665"/>
                <a:gd name="connsiteY1" fmla="*/ 0 h 229664"/>
                <a:gd name="connsiteX2" fmla="*/ 192021 w 507665"/>
                <a:gd name="connsiteY2" fmla="*/ 222853 h 229664"/>
                <a:gd name="connsiteX3" fmla="*/ 0 w 507665"/>
                <a:gd name="connsiteY3" fmla="*/ 229664 h 229664"/>
                <a:gd name="connsiteX0" fmla="*/ 0 w 506537"/>
                <a:gd name="connsiteY0" fmla="*/ 241056 h 241056"/>
                <a:gd name="connsiteX1" fmla="*/ 506537 w 506537"/>
                <a:gd name="connsiteY1" fmla="*/ 0 h 241056"/>
                <a:gd name="connsiteX2" fmla="*/ 190893 w 506537"/>
                <a:gd name="connsiteY2" fmla="*/ 222853 h 241056"/>
                <a:gd name="connsiteX3" fmla="*/ 0 w 506537"/>
                <a:gd name="connsiteY3" fmla="*/ 241056 h 241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537" h="241056">
                  <a:moveTo>
                    <a:pt x="0" y="241056"/>
                  </a:moveTo>
                  <a:lnTo>
                    <a:pt x="506537" y="0"/>
                  </a:lnTo>
                  <a:lnTo>
                    <a:pt x="190893" y="222853"/>
                  </a:lnTo>
                  <a:lnTo>
                    <a:pt x="0" y="241056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6" name="等腰三角形 13"/>
            <p:cNvSpPr/>
            <p:nvPr/>
          </p:nvSpPr>
          <p:spPr>
            <a:xfrm rot="2360799">
              <a:off x="4979393" y="120974"/>
              <a:ext cx="528325" cy="720615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716056"/>
                <a:gd name="connsiteY0" fmla="*/ 8996 h 405999"/>
                <a:gd name="connsiteX1" fmla="*/ 548989 w 716056"/>
                <a:gd name="connsiteY1" fmla="*/ 0 h 405999"/>
                <a:gd name="connsiteX2" fmla="*/ 716056 w 716056"/>
                <a:gd name="connsiteY2" fmla="*/ 405999 h 405999"/>
                <a:gd name="connsiteX3" fmla="*/ 0 w 716056"/>
                <a:gd name="connsiteY3" fmla="*/ 8996 h 405999"/>
                <a:gd name="connsiteX0" fmla="*/ 0 w 548989"/>
                <a:gd name="connsiteY0" fmla="*/ 8996 h 224270"/>
                <a:gd name="connsiteX1" fmla="*/ 548989 w 548989"/>
                <a:gd name="connsiteY1" fmla="*/ 0 h 224270"/>
                <a:gd name="connsiteX2" fmla="*/ 156500 w 548989"/>
                <a:gd name="connsiteY2" fmla="*/ 224270 h 224270"/>
                <a:gd name="connsiteX3" fmla="*/ 0 w 548989"/>
                <a:gd name="connsiteY3" fmla="*/ 8996 h 224270"/>
                <a:gd name="connsiteX0" fmla="*/ 0 w 316900"/>
                <a:gd name="connsiteY0" fmla="*/ 216966 h 432240"/>
                <a:gd name="connsiteX1" fmla="*/ 316900 w 316900"/>
                <a:gd name="connsiteY1" fmla="*/ 0 h 432240"/>
                <a:gd name="connsiteX2" fmla="*/ 156500 w 316900"/>
                <a:gd name="connsiteY2" fmla="*/ 432240 h 432240"/>
                <a:gd name="connsiteX3" fmla="*/ 0 w 316900"/>
                <a:gd name="connsiteY3" fmla="*/ 216966 h 43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900" h="432240">
                  <a:moveTo>
                    <a:pt x="0" y="216966"/>
                  </a:moveTo>
                  <a:lnTo>
                    <a:pt x="316900" y="0"/>
                  </a:lnTo>
                  <a:lnTo>
                    <a:pt x="156500" y="432240"/>
                  </a:lnTo>
                  <a:lnTo>
                    <a:pt x="0" y="216966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7" name="等腰三角形 13"/>
            <p:cNvSpPr/>
            <p:nvPr/>
          </p:nvSpPr>
          <p:spPr>
            <a:xfrm rot="2360799">
              <a:off x="5062043" y="157308"/>
              <a:ext cx="266153" cy="1202794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733442"/>
                <a:gd name="connsiteY0" fmla="*/ 47883 h 405999"/>
                <a:gd name="connsiteX1" fmla="*/ 566375 w 733442"/>
                <a:gd name="connsiteY1" fmla="*/ 0 h 405999"/>
                <a:gd name="connsiteX2" fmla="*/ 733442 w 733442"/>
                <a:gd name="connsiteY2" fmla="*/ 405999 h 405999"/>
                <a:gd name="connsiteX3" fmla="*/ 0 w 733442"/>
                <a:gd name="connsiteY3" fmla="*/ 47883 h 405999"/>
                <a:gd name="connsiteX0" fmla="*/ 0 w 566375"/>
                <a:gd name="connsiteY0" fmla="*/ 47883 h 725070"/>
                <a:gd name="connsiteX1" fmla="*/ 566375 w 566375"/>
                <a:gd name="connsiteY1" fmla="*/ 0 h 725070"/>
                <a:gd name="connsiteX2" fmla="*/ 219065 w 566375"/>
                <a:gd name="connsiteY2" fmla="*/ 725070 h 725070"/>
                <a:gd name="connsiteX3" fmla="*/ 0 w 566375"/>
                <a:gd name="connsiteY3" fmla="*/ 47883 h 725070"/>
                <a:gd name="connsiteX0" fmla="*/ 0 w 566375"/>
                <a:gd name="connsiteY0" fmla="*/ 47883 h 340536"/>
                <a:gd name="connsiteX1" fmla="*/ 566375 w 566375"/>
                <a:gd name="connsiteY1" fmla="*/ 0 h 340536"/>
                <a:gd name="connsiteX2" fmla="*/ 72135 w 566375"/>
                <a:gd name="connsiteY2" fmla="*/ 340536 h 340536"/>
                <a:gd name="connsiteX3" fmla="*/ 0 w 566375"/>
                <a:gd name="connsiteY3" fmla="*/ 47883 h 340536"/>
                <a:gd name="connsiteX0" fmla="*/ 0 w 159644"/>
                <a:gd name="connsiteY0" fmla="*/ 428808 h 721461"/>
                <a:gd name="connsiteX1" fmla="*/ 159644 w 159644"/>
                <a:gd name="connsiteY1" fmla="*/ 0 h 721461"/>
                <a:gd name="connsiteX2" fmla="*/ 72135 w 159644"/>
                <a:gd name="connsiteY2" fmla="*/ 721461 h 721461"/>
                <a:gd name="connsiteX3" fmla="*/ 0 w 159644"/>
                <a:gd name="connsiteY3" fmla="*/ 428808 h 72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44" h="721461">
                  <a:moveTo>
                    <a:pt x="0" y="428808"/>
                  </a:moveTo>
                  <a:lnTo>
                    <a:pt x="159644" y="0"/>
                  </a:lnTo>
                  <a:lnTo>
                    <a:pt x="72135" y="721461"/>
                  </a:lnTo>
                  <a:lnTo>
                    <a:pt x="0" y="428808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5" name="等腰三角形 13"/>
            <p:cNvSpPr/>
            <p:nvPr/>
          </p:nvSpPr>
          <p:spPr>
            <a:xfrm rot="2360799">
              <a:off x="5369370" y="368556"/>
              <a:ext cx="512321" cy="737047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899217"/>
                <a:gd name="connsiteY0" fmla="*/ 0 h 825734"/>
                <a:gd name="connsiteX1" fmla="*/ 752325 w 899217"/>
                <a:gd name="connsiteY1" fmla="*/ 489413 h 825734"/>
                <a:gd name="connsiteX2" fmla="*/ 899217 w 899217"/>
                <a:gd name="connsiteY2" fmla="*/ 825734 h 825734"/>
                <a:gd name="connsiteX3" fmla="*/ 0 w 899217"/>
                <a:gd name="connsiteY3" fmla="*/ 0 h 825734"/>
                <a:gd name="connsiteX0" fmla="*/ 0 w 899217"/>
                <a:gd name="connsiteY0" fmla="*/ 410158 h 1235892"/>
                <a:gd name="connsiteX1" fmla="*/ 51762 w 899217"/>
                <a:gd name="connsiteY1" fmla="*/ 0 h 1235892"/>
                <a:gd name="connsiteX2" fmla="*/ 899217 w 899217"/>
                <a:gd name="connsiteY2" fmla="*/ 1235892 h 1235892"/>
                <a:gd name="connsiteX3" fmla="*/ 0 w 899217"/>
                <a:gd name="connsiteY3" fmla="*/ 410158 h 1235892"/>
                <a:gd name="connsiteX0" fmla="*/ 0 w 307301"/>
                <a:gd name="connsiteY0" fmla="*/ 442096 h 442096"/>
                <a:gd name="connsiteX1" fmla="*/ 51762 w 307301"/>
                <a:gd name="connsiteY1" fmla="*/ 31938 h 442096"/>
                <a:gd name="connsiteX2" fmla="*/ 307301 w 307301"/>
                <a:gd name="connsiteY2" fmla="*/ 0 h 442096"/>
                <a:gd name="connsiteX3" fmla="*/ 0 w 307301"/>
                <a:gd name="connsiteY3" fmla="*/ 442096 h 44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301" h="442096">
                  <a:moveTo>
                    <a:pt x="0" y="442096"/>
                  </a:moveTo>
                  <a:lnTo>
                    <a:pt x="51762" y="31938"/>
                  </a:lnTo>
                  <a:lnTo>
                    <a:pt x="307301" y="0"/>
                  </a:lnTo>
                  <a:lnTo>
                    <a:pt x="0" y="442096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0" name="等腰三角形 13"/>
            <p:cNvSpPr/>
            <p:nvPr/>
          </p:nvSpPr>
          <p:spPr>
            <a:xfrm rot="2360799">
              <a:off x="5603286" y="655082"/>
              <a:ext cx="852041" cy="442514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915691"/>
                <a:gd name="connsiteY0" fmla="*/ 0 h 545361"/>
                <a:gd name="connsiteX1" fmla="*/ 768799 w 915691"/>
                <a:gd name="connsiteY1" fmla="*/ 209040 h 545361"/>
                <a:gd name="connsiteX2" fmla="*/ 915691 w 915691"/>
                <a:gd name="connsiteY2" fmla="*/ 545361 h 545361"/>
                <a:gd name="connsiteX3" fmla="*/ 0 w 915691"/>
                <a:gd name="connsiteY3" fmla="*/ 0 h 545361"/>
                <a:gd name="connsiteX0" fmla="*/ 0 w 768799"/>
                <a:gd name="connsiteY0" fmla="*/ 0 h 418714"/>
                <a:gd name="connsiteX1" fmla="*/ 768799 w 768799"/>
                <a:gd name="connsiteY1" fmla="*/ 209040 h 418714"/>
                <a:gd name="connsiteX2" fmla="*/ 228856 w 768799"/>
                <a:gd name="connsiteY2" fmla="*/ 418714 h 418714"/>
                <a:gd name="connsiteX3" fmla="*/ 0 w 768799"/>
                <a:gd name="connsiteY3" fmla="*/ 0 h 418714"/>
                <a:gd name="connsiteX0" fmla="*/ 0 w 593921"/>
                <a:gd name="connsiteY0" fmla="*/ 0 h 471477"/>
                <a:gd name="connsiteX1" fmla="*/ 593921 w 593921"/>
                <a:gd name="connsiteY1" fmla="*/ 471477 h 471477"/>
                <a:gd name="connsiteX2" fmla="*/ 228856 w 593921"/>
                <a:gd name="connsiteY2" fmla="*/ 418714 h 471477"/>
                <a:gd name="connsiteX3" fmla="*/ 0 w 593921"/>
                <a:gd name="connsiteY3" fmla="*/ 0 h 471477"/>
                <a:gd name="connsiteX0" fmla="*/ 928574 w 1522495"/>
                <a:gd name="connsiteY0" fmla="*/ 286943 h 758420"/>
                <a:gd name="connsiteX1" fmla="*/ 1522495 w 1522495"/>
                <a:gd name="connsiteY1" fmla="*/ 758420 h 758420"/>
                <a:gd name="connsiteX2" fmla="*/ 0 w 1522495"/>
                <a:gd name="connsiteY2" fmla="*/ 0 h 758420"/>
                <a:gd name="connsiteX3" fmla="*/ 928574 w 1522495"/>
                <a:gd name="connsiteY3" fmla="*/ 286943 h 758420"/>
                <a:gd name="connsiteX0" fmla="*/ 180104 w 1522495"/>
                <a:gd name="connsiteY0" fmla="*/ 0 h 1023849"/>
                <a:gd name="connsiteX1" fmla="*/ 1522495 w 1522495"/>
                <a:gd name="connsiteY1" fmla="*/ 1023849 h 1023849"/>
                <a:gd name="connsiteX2" fmla="*/ 0 w 1522495"/>
                <a:gd name="connsiteY2" fmla="*/ 265429 h 1023849"/>
                <a:gd name="connsiteX3" fmla="*/ 180104 w 1522495"/>
                <a:gd name="connsiteY3" fmla="*/ 0 h 1023849"/>
                <a:gd name="connsiteX0" fmla="*/ 180104 w 498797"/>
                <a:gd name="connsiteY0" fmla="*/ 0 h 265429"/>
                <a:gd name="connsiteX1" fmla="*/ 498797 w 498797"/>
                <a:gd name="connsiteY1" fmla="*/ 15585 h 265429"/>
                <a:gd name="connsiteX2" fmla="*/ 0 w 498797"/>
                <a:gd name="connsiteY2" fmla="*/ 265429 h 265429"/>
                <a:gd name="connsiteX3" fmla="*/ 180104 w 498797"/>
                <a:gd name="connsiteY3" fmla="*/ 0 h 265429"/>
                <a:gd name="connsiteX0" fmla="*/ 180104 w 511072"/>
                <a:gd name="connsiteY0" fmla="*/ 0 h 265429"/>
                <a:gd name="connsiteX1" fmla="*/ 511072 w 511072"/>
                <a:gd name="connsiteY1" fmla="*/ 5520 h 265429"/>
                <a:gd name="connsiteX2" fmla="*/ 0 w 511072"/>
                <a:gd name="connsiteY2" fmla="*/ 265429 h 265429"/>
                <a:gd name="connsiteX3" fmla="*/ 180104 w 511072"/>
                <a:gd name="connsiteY3" fmla="*/ 0 h 265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072" h="265429">
                  <a:moveTo>
                    <a:pt x="180104" y="0"/>
                  </a:moveTo>
                  <a:lnTo>
                    <a:pt x="511072" y="5520"/>
                  </a:lnTo>
                  <a:lnTo>
                    <a:pt x="0" y="265429"/>
                  </a:lnTo>
                  <a:lnTo>
                    <a:pt x="180104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26470" y="3032272"/>
            <a:ext cx="1998188" cy="2227042"/>
            <a:chOff x="3498567" y="2969744"/>
            <a:chExt cx="1998188" cy="2227042"/>
          </a:xfrm>
        </p:grpSpPr>
        <p:sp>
          <p:nvSpPr>
            <p:cNvPr id="1171" name="等腰三角形 13"/>
            <p:cNvSpPr/>
            <p:nvPr/>
          </p:nvSpPr>
          <p:spPr>
            <a:xfrm rot="13713531">
              <a:off x="4571221" y="3594126"/>
              <a:ext cx="734605" cy="627759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434327"/>
                <a:gd name="connsiteY0" fmla="*/ 354100 h 383684"/>
                <a:gd name="connsiteX1" fmla="*/ 122356 w 434327"/>
                <a:gd name="connsiteY1" fmla="*/ 0 h 383684"/>
                <a:gd name="connsiteX2" fmla="*/ 434327 w 434327"/>
                <a:gd name="connsiteY2" fmla="*/ 383684 h 383684"/>
                <a:gd name="connsiteX3" fmla="*/ 0 w 434327"/>
                <a:gd name="connsiteY3" fmla="*/ 354100 h 383684"/>
                <a:gd name="connsiteX0" fmla="*/ 0 w 440631"/>
                <a:gd name="connsiteY0" fmla="*/ 354100 h 376543"/>
                <a:gd name="connsiteX1" fmla="*/ 122356 w 440631"/>
                <a:gd name="connsiteY1" fmla="*/ 0 h 376543"/>
                <a:gd name="connsiteX2" fmla="*/ 440631 w 440631"/>
                <a:gd name="connsiteY2" fmla="*/ 376543 h 376543"/>
                <a:gd name="connsiteX3" fmla="*/ 0 w 440631"/>
                <a:gd name="connsiteY3" fmla="*/ 354100 h 376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31" h="376543">
                  <a:moveTo>
                    <a:pt x="0" y="354100"/>
                  </a:moveTo>
                  <a:lnTo>
                    <a:pt x="122356" y="0"/>
                  </a:lnTo>
                  <a:lnTo>
                    <a:pt x="440631" y="376543"/>
                  </a:lnTo>
                  <a:lnTo>
                    <a:pt x="0" y="35410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4" name="等腰三角形 13"/>
            <p:cNvSpPr/>
            <p:nvPr/>
          </p:nvSpPr>
          <p:spPr>
            <a:xfrm rot="13713531">
              <a:off x="4402729" y="2889849"/>
              <a:ext cx="1014131" cy="1173921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900312"/>
                <a:gd name="connsiteY0" fmla="*/ 309890 h 720060"/>
                <a:gd name="connsiteX1" fmla="*/ 312563 w 900312"/>
                <a:gd name="connsiteY1" fmla="*/ 0 h 720060"/>
                <a:gd name="connsiteX2" fmla="*/ 900312 w 900312"/>
                <a:gd name="connsiteY2" fmla="*/ 720060 h 720060"/>
                <a:gd name="connsiteX3" fmla="*/ 0 w 900312"/>
                <a:gd name="connsiteY3" fmla="*/ 309890 h 720060"/>
                <a:gd name="connsiteX0" fmla="*/ 0 w 900312"/>
                <a:gd name="connsiteY0" fmla="*/ 377395 h 787565"/>
                <a:gd name="connsiteX1" fmla="*/ 297249 w 900312"/>
                <a:gd name="connsiteY1" fmla="*/ 0 h 787565"/>
                <a:gd name="connsiteX2" fmla="*/ 900312 w 900312"/>
                <a:gd name="connsiteY2" fmla="*/ 787565 h 787565"/>
                <a:gd name="connsiteX3" fmla="*/ 0 w 900312"/>
                <a:gd name="connsiteY3" fmla="*/ 377395 h 787565"/>
                <a:gd name="connsiteX0" fmla="*/ 0 w 595689"/>
                <a:gd name="connsiteY0" fmla="*/ 377395 h 1095817"/>
                <a:gd name="connsiteX1" fmla="*/ 297249 w 595689"/>
                <a:gd name="connsiteY1" fmla="*/ 0 h 1095817"/>
                <a:gd name="connsiteX2" fmla="*/ 595689 w 595689"/>
                <a:gd name="connsiteY2" fmla="*/ 1095817 h 1095817"/>
                <a:gd name="connsiteX3" fmla="*/ 0 w 595689"/>
                <a:gd name="connsiteY3" fmla="*/ 377395 h 1095817"/>
                <a:gd name="connsiteX0" fmla="*/ 0 w 595689"/>
                <a:gd name="connsiteY0" fmla="*/ 0 h 718422"/>
                <a:gd name="connsiteX1" fmla="*/ 323869 w 595689"/>
                <a:gd name="connsiteY1" fmla="*/ 105776 h 718422"/>
                <a:gd name="connsiteX2" fmla="*/ 595689 w 595689"/>
                <a:gd name="connsiteY2" fmla="*/ 718422 h 718422"/>
                <a:gd name="connsiteX3" fmla="*/ 0 w 595689"/>
                <a:gd name="connsiteY3" fmla="*/ 0 h 718422"/>
                <a:gd name="connsiteX0" fmla="*/ 0 w 595689"/>
                <a:gd name="connsiteY0" fmla="*/ 0 h 718422"/>
                <a:gd name="connsiteX1" fmla="*/ 519770 w 595689"/>
                <a:gd name="connsiteY1" fmla="*/ 314675 h 718422"/>
                <a:gd name="connsiteX2" fmla="*/ 595689 w 595689"/>
                <a:gd name="connsiteY2" fmla="*/ 718422 h 718422"/>
                <a:gd name="connsiteX3" fmla="*/ 0 w 595689"/>
                <a:gd name="connsiteY3" fmla="*/ 0 h 718422"/>
                <a:gd name="connsiteX0" fmla="*/ 0 w 608297"/>
                <a:gd name="connsiteY0" fmla="*/ 0 h 704142"/>
                <a:gd name="connsiteX1" fmla="*/ 519770 w 608297"/>
                <a:gd name="connsiteY1" fmla="*/ 314675 h 704142"/>
                <a:gd name="connsiteX2" fmla="*/ 608297 w 608297"/>
                <a:gd name="connsiteY2" fmla="*/ 704142 h 704142"/>
                <a:gd name="connsiteX3" fmla="*/ 0 w 608297"/>
                <a:gd name="connsiteY3" fmla="*/ 0 h 704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8297" h="704142">
                  <a:moveTo>
                    <a:pt x="0" y="0"/>
                  </a:moveTo>
                  <a:lnTo>
                    <a:pt x="519770" y="314675"/>
                  </a:lnTo>
                  <a:lnTo>
                    <a:pt x="608297" y="70414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5" name="等腰三角形 13"/>
            <p:cNvSpPr/>
            <p:nvPr/>
          </p:nvSpPr>
          <p:spPr>
            <a:xfrm rot="13713531">
              <a:off x="4221817" y="3457409"/>
              <a:ext cx="854724" cy="676867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681" h="405999">
                  <a:moveTo>
                    <a:pt x="0" y="96808"/>
                  </a:moveTo>
                  <a:lnTo>
                    <a:pt x="345614" y="0"/>
                  </a:lnTo>
                  <a:lnTo>
                    <a:pt x="512681" y="405999"/>
                  </a:lnTo>
                  <a:lnTo>
                    <a:pt x="0" y="96808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6" name="等腰三角形 13"/>
            <p:cNvSpPr/>
            <p:nvPr/>
          </p:nvSpPr>
          <p:spPr>
            <a:xfrm rot="13713531">
              <a:off x="4069146" y="3917925"/>
              <a:ext cx="580690" cy="634193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203378"/>
                <a:gd name="connsiteY0" fmla="*/ 499853 h 720060"/>
                <a:gd name="connsiteX1" fmla="*/ 615629 w 1203378"/>
                <a:gd name="connsiteY1" fmla="*/ 0 h 720060"/>
                <a:gd name="connsiteX2" fmla="*/ 1203378 w 1203378"/>
                <a:gd name="connsiteY2" fmla="*/ 720060 h 720060"/>
                <a:gd name="connsiteX3" fmla="*/ 0 w 1203378"/>
                <a:gd name="connsiteY3" fmla="*/ 499853 h 720060"/>
                <a:gd name="connsiteX0" fmla="*/ 0 w 1203378"/>
                <a:gd name="connsiteY0" fmla="*/ 522593 h 742800"/>
                <a:gd name="connsiteX1" fmla="*/ 402993 w 1203378"/>
                <a:gd name="connsiteY1" fmla="*/ 0 h 742800"/>
                <a:gd name="connsiteX2" fmla="*/ 1203378 w 1203378"/>
                <a:gd name="connsiteY2" fmla="*/ 742800 h 742800"/>
                <a:gd name="connsiteX3" fmla="*/ 0 w 1203378"/>
                <a:gd name="connsiteY3" fmla="*/ 522593 h 742800"/>
                <a:gd name="connsiteX0" fmla="*/ 0 w 1021424"/>
                <a:gd name="connsiteY0" fmla="*/ 522593 h 522593"/>
                <a:gd name="connsiteX1" fmla="*/ 402993 w 1021424"/>
                <a:gd name="connsiteY1" fmla="*/ 0 h 522593"/>
                <a:gd name="connsiteX2" fmla="*/ 1021424 w 1021424"/>
                <a:gd name="connsiteY2" fmla="*/ 239175 h 522593"/>
                <a:gd name="connsiteX3" fmla="*/ 0 w 1021424"/>
                <a:gd name="connsiteY3" fmla="*/ 522593 h 522593"/>
                <a:gd name="connsiteX0" fmla="*/ 0 w 1021424"/>
                <a:gd name="connsiteY0" fmla="*/ 380402 h 380402"/>
                <a:gd name="connsiteX1" fmla="*/ 289652 w 1021424"/>
                <a:gd name="connsiteY1" fmla="*/ 0 h 380402"/>
                <a:gd name="connsiteX2" fmla="*/ 1021424 w 1021424"/>
                <a:gd name="connsiteY2" fmla="*/ 96984 h 380402"/>
                <a:gd name="connsiteX3" fmla="*/ 0 w 1021424"/>
                <a:gd name="connsiteY3" fmla="*/ 380402 h 380402"/>
                <a:gd name="connsiteX0" fmla="*/ 0 w 348310"/>
                <a:gd name="connsiteY0" fmla="*/ 380402 h 380402"/>
                <a:gd name="connsiteX1" fmla="*/ 289652 w 348310"/>
                <a:gd name="connsiteY1" fmla="*/ 0 h 380402"/>
                <a:gd name="connsiteX2" fmla="*/ 348310 w 348310"/>
                <a:gd name="connsiteY2" fmla="*/ 287540 h 380402"/>
                <a:gd name="connsiteX3" fmla="*/ 0 w 348310"/>
                <a:gd name="connsiteY3" fmla="*/ 380402 h 380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310" h="380402">
                  <a:moveTo>
                    <a:pt x="0" y="380402"/>
                  </a:moveTo>
                  <a:lnTo>
                    <a:pt x="289652" y="0"/>
                  </a:lnTo>
                  <a:lnTo>
                    <a:pt x="348310" y="287540"/>
                  </a:lnTo>
                  <a:lnTo>
                    <a:pt x="0" y="380402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7" name="等腰三角形 13"/>
            <p:cNvSpPr/>
            <p:nvPr/>
          </p:nvSpPr>
          <p:spPr>
            <a:xfrm rot="13713531">
              <a:off x="3277266" y="4573606"/>
              <a:ext cx="844481" cy="401880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860233"/>
                <a:gd name="connsiteY0" fmla="*/ 143620 h 405999"/>
                <a:gd name="connsiteX1" fmla="*/ 693166 w 860233"/>
                <a:gd name="connsiteY1" fmla="*/ 0 h 405999"/>
                <a:gd name="connsiteX2" fmla="*/ 860233 w 860233"/>
                <a:gd name="connsiteY2" fmla="*/ 405999 h 405999"/>
                <a:gd name="connsiteX3" fmla="*/ 0 w 860233"/>
                <a:gd name="connsiteY3" fmla="*/ 143620 h 405999"/>
                <a:gd name="connsiteX0" fmla="*/ 0 w 693166"/>
                <a:gd name="connsiteY0" fmla="*/ 143620 h 143620"/>
                <a:gd name="connsiteX1" fmla="*/ 693166 w 693166"/>
                <a:gd name="connsiteY1" fmla="*/ 0 h 143620"/>
                <a:gd name="connsiteX2" fmla="*/ 192021 w 693166"/>
                <a:gd name="connsiteY2" fmla="*/ 136809 h 143620"/>
                <a:gd name="connsiteX3" fmla="*/ 0 w 693166"/>
                <a:gd name="connsiteY3" fmla="*/ 143620 h 143620"/>
                <a:gd name="connsiteX0" fmla="*/ 0 w 507665"/>
                <a:gd name="connsiteY0" fmla="*/ 229664 h 229664"/>
                <a:gd name="connsiteX1" fmla="*/ 507665 w 507665"/>
                <a:gd name="connsiteY1" fmla="*/ 0 h 229664"/>
                <a:gd name="connsiteX2" fmla="*/ 192021 w 507665"/>
                <a:gd name="connsiteY2" fmla="*/ 222853 h 229664"/>
                <a:gd name="connsiteX3" fmla="*/ 0 w 507665"/>
                <a:gd name="connsiteY3" fmla="*/ 229664 h 229664"/>
                <a:gd name="connsiteX0" fmla="*/ 0 w 506537"/>
                <a:gd name="connsiteY0" fmla="*/ 241056 h 241056"/>
                <a:gd name="connsiteX1" fmla="*/ 506537 w 506537"/>
                <a:gd name="connsiteY1" fmla="*/ 0 h 241056"/>
                <a:gd name="connsiteX2" fmla="*/ 190893 w 506537"/>
                <a:gd name="connsiteY2" fmla="*/ 222853 h 241056"/>
                <a:gd name="connsiteX3" fmla="*/ 0 w 506537"/>
                <a:gd name="connsiteY3" fmla="*/ 241056 h 241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537" h="241056">
                  <a:moveTo>
                    <a:pt x="0" y="241056"/>
                  </a:moveTo>
                  <a:lnTo>
                    <a:pt x="506537" y="0"/>
                  </a:lnTo>
                  <a:lnTo>
                    <a:pt x="190893" y="222853"/>
                  </a:lnTo>
                  <a:lnTo>
                    <a:pt x="0" y="241056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0" name="等腰三角形 13"/>
            <p:cNvSpPr/>
            <p:nvPr/>
          </p:nvSpPr>
          <p:spPr>
            <a:xfrm rot="13713531">
              <a:off x="3910555" y="3010009"/>
              <a:ext cx="782836" cy="746973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1025785"/>
                <a:gd name="connsiteY0" fmla="*/ 0 h 504371"/>
                <a:gd name="connsiteX1" fmla="*/ 858718 w 1025785"/>
                <a:gd name="connsiteY1" fmla="*/ 98372 h 504371"/>
                <a:gd name="connsiteX2" fmla="*/ 1025785 w 1025785"/>
                <a:gd name="connsiteY2" fmla="*/ 504371 h 504371"/>
                <a:gd name="connsiteX3" fmla="*/ 0 w 1025785"/>
                <a:gd name="connsiteY3" fmla="*/ 0 h 504371"/>
                <a:gd name="connsiteX0" fmla="*/ 0 w 858718"/>
                <a:gd name="connsiteY0" fmla="*/ 0 h 419888"/>
                <a:gd name="connsiteX1" fmla="*/ 858718 w 858718"/>
                <a:gd name="connsiteY1" fmla="*/ 98372 h 419888"/>
                <a:gd name="connsiteX2" fmla="*/ 172342 w 858718"/>
                <a:gd name="connsiteY2" fmla="*/ 419888 h 419888"/>
                <a:gd name="connsiteX3" fmla="*/ 0 w 858718"/>
                <a:gd name="connsiteY3" fmla="*/ 0 h 419888"/>
                <a:gd name="connsiteX0" fmla="*/ 0 w 660046"/>
                <a:gd name="connsiteY0" fmla="*/ 0 h 692347"/>
                <a:gd name="connsiteX1" fmla="*/ 660046 w 660046"/>
                <a:gd name="connsiteY1" fmla="*/ 692347 h 692347"/>
                <a:gd name="connsiteX2" fmla="*/ 172342 w 660046"/>
                <a:gd name="connsiteY2" fmla="*/ 419888 h 692347"/>
                <a:gd name="connsiteX3" fmla="*/ 0 w 660046"/>
                <a:gd name="connsiteY3" fmla="*/ 0 h 692347"/>
                <a:gd name="connsiteX0" fmla="*/ 0 w 427958"/>
                <a:gd name="connsiteY0" fmla="*/ 0 h 484378"/>
                <a:gd name="connsiteX1" fmla="*/ 427958 w 427958"/>
                <a:gd name="connsiteY1" fmla="*/ 484378 h 484378"/>
                <a:gd name="connsiteX2" fmla="*/ 172342 w 427958"/>
                <a:gd name="connsiteY2" fmla="*/ 419888 h 484378"/>
                <a:gd name="connsiteX3" fmla="*/ 0 w 427958"/>
                <a:gd name="connsiteY3" fmla="*/ 0 h 484378"/>
                <a:gd name="connsiteX0" fmla="*/ 0 w 469561"/>
                <a:gd name="connsiteY0" fmla="*/ 0 h 448050"/>
                <a:gd name="connsiteX1" fmla="*/ 469561 w 469561"/>
                <a:gd name="connsiteY1" fmla="*/ 448050 h 448050"/>
                <a:gd name="connsiteX2" fmla="*/ 172342 w 469561"/>
                <a:gd name="connsiteY2" fmla="*/ 419888 h 448050"/>
                <a:gd name="connsiteX3" fmla="*/ 0 w 469561"/>
                <a:gd name="connsiteY3" fmla="*/ 0 h 44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561" h="448050">
                  <a:moveTo>
                    <a:pt x="0" y="0"/>
                  </a:moveTo>
                  <a:lnTo>
                    <a:pt x="469561" y="448050"/>
                  </a:lnTo>
                  <a:lnTo>
                    <a:pt x="172342" y="41988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1" name="等腰三角形 13"/>
            <p:cNvSpPr/>
            <p:nvPr/>
          </p:nvSpPr>
          <p:spPr>
            <a:xfrm rot="13713531">
              <a:off x="3891333" y="3006289"/>
              <a:ext cx="801468" cy="745996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480737"/>
                <a:gd name="connsiteY0" fmla="*/ 0 h 447464"/>
                <a:gd name="connsiteX1" fmla="*/ 283525 w 480737"/>
                <a:gd name="connsiteY1" fmla="*/ 142953 h 447464"/>
                <a:gd name="connsiteX2" fmla="*/ 480737 w 480737"/>
                <a:gd name="connsiteY2" fmla="*/ 447464 h 447464"/>
                <a:gd name="connsiteX3" fmla="*/ 0 w 480737"/>
                <a:gd name="connsiteY3" fmla="*/ 0 h 44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737" h="447464">
                  <a:moveTo>
                    <a:pt x="0" y="0"/>
                  </a:moveTo>
                  <a:lnTo>
                    <a:pt x="283525" y="142953"/>
                  </a:lnTo>
                  <a:lnTo>
                    <a:pt x="480737" y="447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64586" y="877404"/>
            <a:ext cx="2165372" cy="3139414"/>
            <a:chOff x="3736683" y="814876"/>
            <a:chExt cx="2165372" cy="3139414"/>
          </a:xfrm>
        </p:grpSpPr>
        <p:sp>
          <p:nvSpPr>
            <p:cNvPr id="1127" name="等腰三角形 13"/>
            <p:cNvSpPr/>
            <p:nvPr/>
          </p:nvSpPr>
          <p:spPr>
            <a:xfrm rot="2360799">
              <a:off x="4462208" y="2299735"/>
              <a:ext cx="498927" cy="897708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915691"/>
                <a:gd name="connsiteY0" fmla="*/ 0 h 545361"/>
                <a:gd name="connsiteX1" fmla="*/ 768799 w 915691"/>
                <a:gd name="connsiteY1" fmla="*/ 209040 h 545361"/>
                <a:gd name="connsiteX2" fmla="*/ 915691 w 915691"/>
                <a:gd name="connsiteY2" fmla="*/ 545361 h 545361"/>
                <a:gd name="connsiteX3" fmla="*/ 0 w 915691"/>
                <a:gd name="connsiteY3" fmla="*/ 0 h 545361"/>
                <a:gd name="connsiteX0" fmla="*/ 0 w 768799"/>
                <a:gd name="connsiteY0" fmla="*/ 0 h 418714"/>
                <a:gd name="connsiteX1" fmla="*/ 768799 w 768799"/>
                <a:gd name="connsiteY1" fmla="*/ 209040 h 418714"/>
                <a:gd name="connsiteX2" fmla="*/ 228856 w 768799"/>
                <a:gd name="connsiteY2" fmla="*/ 418714 h 418714"/>
                <a:gd name="connsiteX3" fmla="*/ 0 w 768799"/>
                <a:gd name="connsiteY3" fmla="*/ 0 h 418714"/>
                <a:gd name="connsiteX0" fmla="*/ 0 w 593921"/>
                <a:gd name="connsiteY0" fmla="*/ 0 h 471477"/>
                <a:gd name="connsiteX1" fmla="*/ 593921 w 593921"/>
                <a:gd name="connsiteY1" fmla="*/ 471477 h 471477"/>
                <a:gd name="connsiteX2" fmla="*/ 228856 w 593921"/>
                <a:gd name="connsiteY2" fmla="*/ 418714 h 471477"/>
                <a:gd name="connsiteX3" fmla="*/ 0 w 593921"/>
                <a:gd name="connsiteY3" fmla="*/ 0 h 471477"/>
                <a:gd name="connsiteX0" fmla="*/ 0 w 962478"/>
                <a:gd name="connsiteY0" fmla="*/ 68203 h 68203"/>
                <a:gd name="connsiteX1" fmla="*/ 962478 w 962478"/>
                <a:gd name="connsiteY1" fmla="*/ 52763 h 68203"/>
                <a:gd name="connsiteX2" fmla="*/ 597413 w 962478"/>
                <a:gd name="connsiteY2" fmla="*/ 0 h 68203"/>
                <a:gd name="connsiteX3" fmla="*/ 0 w 962478"/>
                <a:gd name="connsiteY3" fmla="*/ 68203 h 68203"/>
                <a:gd name="connsiteX0" fmla="*/ 0 w 962478"/>
                <a:gd name="connsiteY0" fmla="*/ 456358 h 456358"/>
                <a:gd name="connsiteX1" fmla="*/ 962478 w 962478"/>
                <a:gd name="connsiteY1" fmla="*/ 440918 h 456358"/>
                <a:gd name="connsiteX2" fmla="*/ 49268 w 962478"/>
                <a:gd name="connsiteY2" fmla="*/ 0 h 456358"/>
                <a:gd name="connsiteX3" fmla="*/ 0 w 962478"/>
                <a:gd name="connsiteY3" fmla="*/ 456358 h 456358"/>
                <a:gd name="connsiteX0" fmla="*/ 0 w 949073"/>
                <a:gd name="connsiteY0" fmla="*/ 457685 h 457685"/>
                <a:gd name="connsiteX1" fmla="*/ 949073 w 949073"/>
                <a:gd name="connsiteY1" fmla="*/ 440918 h 457685"/>
                <a:gd name="connsiteX2" fmla="*/ 35863 w 949073"/>
                <a:gd name="connsiteY2" fmla="*/ 0 h 457685"/>
                <a:gd name="connsiteX3" fmla="*/ 0 w 949073"/>
                <a:gd name="connsiteY3" fmla="*/ 457685 h 457685"/>
                <a:gd name="connsiteX0" fmla="*/ 0 w 233948"/>
                <a:gd name="connsiteY0" fmla="*/ 457685 h 457685"/>
                <a:gd name="connsiteX1" fmla="*/ 233948 w 233948"/>
                <a:gd name="connsiteY1" fmla="*/ 394944 h 457685"/>
                <a:gd name="connsiteX2" fmla="*/ 35863 w 233948"/>
                <a:gd name="connsiteY2" fmla="*/ 0 h 457685"/>
                <a:gd name="connsiteX3" fmla="*/ 0 w 233948"/>
                <a:gd name="connsiteY3" fmla="*/ 457685 h 457685"/>
                <a:gd name="connsiteX0" fmla="*/ 0 w 299267"/>
                <a:gd name="connsiteY0" fmla="*/ 457685 h 538464"/>
                <a:gd name="connsiteX1" fmla="*/ 299267 w 299267"/>
                <a:gd name="connsiteY1" fmla="*/ 538464 h 538464"/>
                <a:gd name="connsiteX2" fmla="*/ 35863 w 299267"/>
                <a:gd name="connsiteY2" fmla="*/ 0 h 538464"/>
                <a:gd name="connsiteX3" fmla="*/ 0 w 299267"/>
                <a:gd name="connsiteY3" fmla="*/ 457685 h 53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267" h="538464">
                  <a:moveTo>
                    <a:pt x="0" y="457685"/>
                  </a:moveTo>
                  <a:lnTo>
                    <a:pt x="299267" y="538464"/>
                  </a:lnTo>
                  <a:lnTo>
                    <a:pt x="35863" y="0"/>
                  </a:lnTo>
                  <a:lnTo>
                    <a:pt x="0" y="457685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2" name="等腰三角形 13"/>
            <p:cNvSpPr/>
            <p:nvPr/>
          </p:nvSpPr>
          <p:spPr>
            <a:xfrm rot="2360799">
              <a:off x="3736683" y="1134618"/>
              <a:ext cx="993112" cy="1197728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900312"/>
                <a:gd name="connsiteY0" fmla="*/ 309890 h 720060"/>
                <a:gd name="connsiteX1" fmla="*/ 312563 w 900312"/>
                <a:gd name="connsiteY1" fmla="*/ 0 h 720060"/>
                <a:gd name="connsiteX2" fmla="*/ 900312 w 900312"/>
                <a:gd name="connsiteY2" fmla="*/ 720060 h 720060"/>
                <a:gd name="connsiteX3" fmla="*/ 0 w 900312"/>
                <a:gd name="connsiteY3" fmla="*/ 309890 h 720060"/>
                <a:gd name="connsiteX0" fmla="*/ 0 w 900312"/>
                <a:gd name="connsiteY0" fmla="*/ 377395 h 787565"/>
                <a:gd name="connsiteX1" fmla="*/ 297249 w 900312"/>
                <a:gd name="connsiteY1" fmla="*/ 0 h 787565"/>
                <a:gd name="connsiteX2" fmla="*/ 900312 w 900312"/>
                <a:gd name="connsiteY2" fmla="*/ 787565 h 787565"/>
                <a:gd name="connsiteX3" fmla="*/ 0 w 900312"/>
                <a:gd name="connsiteY3" fmla="*/ 377395 h 787565"/>
                <a:gd name="connsiteX0" fmla="*/ 0 w 595689"/>
                <a:gd name="connsiteY0" fmla="*/ 377395 h 1095817"/>
                <a:gd name="connsiteX1" fmla="*/ 297249 w 595689"/>
                <a:gd name="connsiteY1" fmla="*/ 0 h 1095817"/>
                <a:gd name="connsiteX2" fmla="*/ 595689 w 595689"/>
                <a:gd name="connsiteY2" fmla="*/ 1095817 h 1095817"/>
                <a:gd name="connsiteX3" fmla="*/ 0 w 595689"/>
                <a:gd name="connsiteY3" fmla="*/ 377395 h 1095817"/>
                <a:gd name="connsiteX0" fmla="*/ 0 w 595689"/>
                <a:gd name="connsiteY0" fmla="*/ 0 h 718422"/>
                <a:gd name="connsiteX1" fmla="*/ 323869 w 595689"/>
                <a:gd name="connsiteY1" fmla="*/ 105776 h 718422"/>
                <a:gd name="connsiteX2" fmla="*/ 595689 w 595689"/>
                <a:gd name="connsiteY2" fmla="*/ 718422 h 718422"/>
                <a:gd name="connsiteX3" fmla="*/ 0 w 595689"/>
                <a:gd name="connsiteY3" fmla="*/ 0 h 718422"/>
                <a:gd name="connsiteX0" fmla="*/ 0 w 595689"/>
                <a:gd name="connsiteY0" fmla="*/ 0 h 718422"/>
                <a:gd name="connsiteX1" fmla="*/ 519770 w 595689"/>
                <a:gd name="connsiteY1" fmla="*/ 314675 h 718422"/>
                <a:gd name="connsiteX2" fmla="*/ 595689 w 595689"/>
                <a:gd name="connsiteY2" fmla="*/ 718422 h 718422"/>
                <a:gd name="connsiteX3" fmla="*/ 0 w 595689"/>
                <a:gd name="connsiteY3" fmla="*/ 0 h 718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689" h="718422">
                  <a:moveTo>
                    <a:pt x="0" y="0"/>
                  </a:moveTo>
                  <a:lnTo>
                    <a:pt x="519770" y="314675"/>
                  </a:lnTo>
                  <a:lnTo>
                    <a:pt x="595689" y="71842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3" name="等腰三角形 13"/>
            <p:cNvSpPr/>
            <p:nvPr/>
          </p:nvSpPr>
          <p:spPr>
            <a:xfrm rot="2360799">
              <a:off x="4027734" y="1035867"/>
              <a:ext cx="854724" cy="676867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681" h="405999">
                  <a:moveTo>
                    <a:pt x="0" y="96808"/>
                  </a:moveTo>
                  <a:lnTo>
                    <a:pt x="345614" y="0"/>
                  </a:lnTo>
                  <a:lnTo>
                    <a:pt x="512681" y="405999"/>
                  </a:lnTo>
                  <a:lnTo>
                    <a:pt x="0" y="96808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8" name="等腰三角形 13"/>
            <p:cNvSpPr/>
            <p:nvPr/>
          </p:nvSpPr>
          <p:spPr>
            <a:xfrm rot="2360799">
              <a:off x="4461080" y="1323406"/>
              <a:ext cx="713477" cy="807538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1025785"/>
                <a:gd name="connsiteY0" fmla="*/ 0 h 504371"/>
                <a:gd name="connsiteX1" fmla="*/ 858718 w 1025785"/>
                <a:gd name="connsiteY1" fmla="*/ 98372 h 504371"/>
                <a:gd name="connsiteX2" fmla="*/ 1025785 w 1025785"/>
                <a:gd name="connsiteY2" fmla="*/ 504371 h 504371"/>
                <a:gd name="connsiteX3" fmla="*/ 0 w 1025785"/>
                <a:gd name="connsiteY3" fmla="*/ 0 h 504371"/>
                <a:gd name="connsiteX0" fmla="*/ 0 w 858718"/>
                <a:gd name="connsiteY0" fmla="*/ 0 h 419888"/>
                <a:gd name="connsiteX1" fmla="*/ 858718 w 858718"/>
                <a:gd name="connsiteY1" fmla="*/ 98372 h 419888"/>
                <a:gd name="connsiteX2" fmla="*/ 172342 w 858718"/>
                <a:gd name="connsiteY2" fmla="*/ 419888 h 419888"/>
                <a:gd name="connsiteX3" fmla="*/ 0 w 858718"/>
                <a:gd name="connsiteY3" fmla="*/ 0 h 419888"/>
                <a:gd name="connsiteX0" fmla="*/ 0 w 660046"/>
                <a:gd name="connsiteY0" fmla="*/ 0 h 692347"/>
                <a:gd name="connsiteX1" fmla="*/ 660046 w 660046"/>
                <a:gd name="connsiteY1" fmla="*/ 692347 h 692347"/>
                <a:gd name="connsiteX2" fmla="*/ 172342 w 660046"/>
                <a:gd name="connsiteY2" fmla="*/ 419888 h 692347"/>
                <a:gd name="connsiteX3" fmla="*/ 0 w 660046"/>
                <a:gd name="connsiteY3" fmla="*/ 0 h 692347"/>
                <a:gd name="connsiteX0" fmla="*/ 0 w 427958"/>
                <a:gd name="connsiteY0" fmla="*/ 0 h 484378"/>
                <a:gd name="connsiteX1" fmla="*/ 427958 w 427958"/>
                <a:gd name="connsiteY1" fmla="*/ 484378 h 484378"/>
                <a:gd name="connsiteX2" fmla="*/ 172342 w 427958"/>
                <a:gd name="connsiteY2" fmla="*/ 419888 h 484378"/>
                <a:gd name="connsiteX3" fmla="*/ 0 w 427958"/>
                <a:gd name="connsiteY3" fmla="*/ 0 h 48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958" h="484378">
                  <a:moveTo>
                    <a:pt x="0" y="0"/>
                  </a:moveTo>
                  <a:lnTo>
                    <a:pt x="427958" y="484378"/>
                  </a:lnTo>
                  <a:lnTo>
                    <a:pt x="172342" y="41988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1" name="等腰三角形 13"/>
            <p:cNvSpPr/>
            <p:nvPr/>
          </p:nvSpPr>
          <p:spPr>
            <a:xfrm rot="2360799">
              <a:off x="4466250" y="1322709"/>
              <a:ext cx="717576" cy="799029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417" h="479274">
                  <a:moveTo>
                    <a:pt x="0" y="0"/>
                  </a:moveTo>
                  <a:lnTo>
                    <a:pt x="283525" y="142953"/>
                  </a:lnTo>
                  <a:lnTo>
                    <a:pt x="430417" y="4792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2" name="等腰三角形 13"/>
            <p:cNvSpPr/>
            <p:nvPr/>
          </p:nvSpPr>
          <p:spPr>
            <a:xfrm rot="2360799">
              <a:off x="4860944" y="866013"/>
              <a:ext cx="440280" cy="735980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541258"/>
                <a:gd name="connsiteY0" fmla="*/ 42350 h 336321"/>
                <a:gd name="connsiteX1" fmla="*/ 394366 w 541258"/>
                <a:gd name="connsiteY1" fmla="*/ 0 h 336321"/>
                <a:gd name="connsiteX2" fmla="*/ 541258 w 541258"/>
                <a:gd name="connsiteY2" fmla="*/ 336321 h 336321"/>
                <a:gd name="connsiteX3" fmla="*/ 0 w 541258"/>
                <a:gd name="connsiteY3" fmla="*/ 42350 h 336321"/>
                <a:gd name="connsiteX0" fmla="*/ 0 w 394366"/>
                <a:gd name="connsiteY0" fmla="*/ 42350 h 172836"/>
                <a:gd name="connsiteX1" fmla="*/ 394366 w 394366"/>
                <a:gd name="connsiteY1" fmla="*/ 0 h 172836"/>
                <a:gd name="connsiteX2" fmla="*/ 279949 w 394366"/>
                <a:gd name="connsiteY2" fmla="*/ 172836 h 172836"/>
                <a:gd name="connsiteX3" fmla="*/ 0 w 394366"/>
                <a:gd name="connsiteY3" fmla="*/ 42350 h 172836"/>
                <a:gd name="connsiteX0" fmla="*/ 0 w 279949"/>
                <a:gd name="connsiteY0" fmla="*/ 310285 h 440771"/>
                <a:gd name="connsiteX1" fmla="*/ 35107 w 279949"/>
                <a:gd name="connsiteY1" fmla="*/ 0 h 440771"/>
                <a:gd name="connsiteX2" fmla="*/ 279949 w 279949"/>
                <a:gd name="connsiteY2" fmla="*/ 440771 h 440771"/>
                <a:gd name="connsiteX3" fmla="*/ 0 w 279949"/>
                <a:gd name="connsiteY3" fmla="*/ 310285 h 440771"/>
                <a:gd name="connsiteX0" fmla="*/ 0 w 264089"/>
                <a:gd name="connsiteY0" fmla="*/ 310285 h 441456"/>
                <a:gd name="connsiteX1" fmla="*/ 35107 w 264089"/>
                <a:gd name="connsiteY1" fmla="*/ 0 h 441456"/>
                <a:gd name="connsiteX2" fmla="*/ 264089 w 264089"/>
                <a:gd name="connsiteY2" fmla="*/ 441456 h 441456"/>
                <a:gd name="connsiteX3" fmla="*/ 0 w 264089"/>
                <a:gd name="connsiteY3" fmla="*/ 310285 h 44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089" h="441456">
                  <a:moveTo>
                    <a:pt x="0" y="310285"/>
                  </a:moveTo>
                  <a:lnTo>
                    <a:pt x="35107" y="0"/>
                  </a:lnTo>
                  <a:lnTo>
                    <a:pt x="264089" y="441456"/>
                  </a:lnTo>
                  <a:lnTo>
                    <a:pt x="0" y="310285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6" name="等腰三角形 13"/>
            <p:cNvSpPr/>
            <p:nvPr/>
          </p:nvSpPr>
          <p:spPr>
            <a:xfrm rot="2360799">
              <a:off x="4821671" y="1083208"/>
              <a:ext cx="990164" cy="786030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915691"/>
                <a:gd name="connsiteY0" fmla="*/ 0 h 545361"/>
                <a:gd name="connsiteX1" fmla="*/ 768799 w 915691"/>
                <a:gd name="connsiteY1" fmla="*/ 209040 h 545361"/>
                <a:gd name="connsiteX2" fmla="*/ 915691 w 915691"/>
                <a:gd name="connsiteY2" fmla="*/ 545361 h 545361"/>
                <a:gd name="connsiteX3" fmla="*/ 0 w 915691"/>
                <a:gd name="connsiteY3" fmla="*/ 0 h 545361"/>
                <a:gd name="connsiteX0" fmla="*/ 0 w 768799"/>
                <a:gd name="connsiteY0" fmla="*/ 0 h 418714"/>
                <a:gd name="connsiteX1" fmla="*/ 768799 w 768799"/>
                <a:gd name="connsiteY1" fmla="*/ 209040 h 418714"/>
                <a:gd name="connsiteX2" fmla="*/ 228856 w 768799"/>
                <a:gd name="connsiteY2" fmla="*/ 418714 h 418714"/>
                <a:gd name="connsiteX3" fmla="*/ 0 w 768799"/>
                <a:gd name="connsiteY3" fmla="*/ 0 h 418714"/>
                <a:gd name="connsiteX0" fmla="*/ 0 w 593921"/>
                <a:gd name="connsiteY0" fmla="*/ 0 h 471477"/>
                <a:gd name="connsiteX1" fmla="*/ 593921 w 593921"/>
                <a:gd name="connsiteY1" fmla="*/ 471477 h 471477"/>
                <a:gd name="connsiteX2" fmla="*/ 228856 w 593921"/>
                <a:gd name="connsiteY2" fmla="*/ 418714 h 471477"/>
                <a:gd name="connsiteX3" fmla="*/ 0 w 593921"/>
                <a:gd name="connsiteY3" fmla="*/ 0 h 47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921" h="471477">
                  <a:moveTo>
                    <a:pt x="0" y="0"/>
                  </a:moveTo>
                  <a:lnTo>
                    <a:pt x="593921" y="471477"/>
                  </a:lnTo>
                  <a:lnTo>
                    <a:pt x="228856" y="4187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7" name="等腰三角形 13"/>
            <p:cNvSpPr/>
            <p:nvPr/>
          </p:nvSpPr>
          <p:spPr>
            <a:xfrm rot="2360799">
              <a:off x="4780147" y="1761466"/>
              <a:ext cx="581654" cy="595400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915691"/>
                <a:gd name="connsiteY0" fmla="*/ 0 h 545361"/>
                <a:gd name="connsiteX1" fmla="*/ 768799 w 915691"/>
                <a:gd name="connsiteY1" fmla="*/ 209040 h 545361"/>
                <a:gd name="connsiteX2" fmla="*/ 915691 w 915691"/>
                <a:gd name="connsiteY2" fmla="*/ 545361 h 545361"/>
                <a:gd name="connsiteX3" fmla="*/ 0 w 915691"/>
                <a:gd name="connsiteY3" fmla="*/ 0 h 545361"/>
                <a:gd name="connsiteX0" fmla="*/ 0 w 768799"/>
                <a:gd name="connsiteY0" fmla="*/ 0 h 418714"/>
                <a:gd name="connsiteX1" fmla="*/ 768799 w 768799"/>
                <a:gd name="connsiteY1" fmla="*/ 209040 h 418714"/>
                <a:gd name="connsiteX2" fmla="*/ 228856 w 768799"/>
                <a:gd name="connsiteY2" fmla="*/ 418714 h 418714"/>
                <a:gd name="connsiteX3" fmla="*/ 0 w 768799"/>
                <a:gd name="connsiteY3" fmla="*/ 0 h 418714"/>
                <a:gd name="connsiteX0" fmla="*/ 0 w 593921"/>
                <a:gd name="connsiteY0" fmla="*/ 0 h 471477"/>
                <a:gd name="connsiteX1" fmla="*/ 593921 w 593921"/>
                <a:gd name="connsiteY1" fmla="*/ 471477 h 471477"/>
                <a:gd name="connsiteX2" fmla="*/ 228856 w 593921"/>
                <a:gd name="connsiteY2" fmla="*/ 418714 h 471477"/>
                <a:gd name="connsiteX3" fmla="*/ 0 w 593921"/>
                <a:gd name="connsiteY3" fmla="*/ 0 h 471477"/>
                <a:gd name="connsiteX0" fmla="*/ 0 w 759581"/>
                <a:gd name="connsiteY0" fmla="*/ 0 h 598422"/>
                <a:gd name="connsiteX1" fmla="*/ 759581 w 759581"/>
                <a:gd name="connsiteY1" fmla="*/ 598422 h 598422"/>
                <a:gd name="connsiteX2" fmla="*/ 394516 w 759581"/>
                <a:gd name="connsiteY2" fmla="*/ 545659 h 598422"/>
                <a:gd name="connsiteX3" fmla="*/ 0 w 759581"/>
                <a:gd name="connsiteY3" fmla="*/ 0 h 598422"/>
                <a:gd name="connsiteX0" fmla="*/ 0 w 759581"/>
                <a:gd name="connsiteY0" fmla="*/ 0 h 598422"/>
                <a:gd name="connsiteX1" fmla="*/ 759581 w 759581"/>
                <a:gd name="connsiteY1" fmla="*/ 598422 h 598422"/>
                <a:gd name="connsiteX2" fmla="*/ 148824 w 759581"/>
                <a:gd name="connsiteY2" fmla="*/ 361159 h 598422"/>
                <a:gd name="connsiteX3" fmla="*/ 0 w 759581"/>
                <a:gd name="connsiteY3" fmla="*/ 0 h 598422"/>
                <a:gd name="connsiteX0" fmla="*/ 0 w 343977"/>
                <a:gd name="connsiteY0" fmla="*/ 0 h 361159"/>
                <a:gd name="connsiteX1" fmla="*/ 343977 w 343977"/>
                <a:gd name="connsiteY1" fmla="*/ 56440 h 361159"/>
                <a:gd name="connsiteX2" fmla="*/ 148824 w 343977"/>
                <a:gd name="connsiteY2" fmla="*/ 361159 h 361159"/>
                <a:gd name="connsiteX3" fmla="*/ 0 w 343977"/>
                <a:gd name="connsiteY3" fmla="*/ 0 h 361159"/>
                <a:gd name="connsiteX0" fmla="*/ 0 w 348888"/>
                <a:gd name="connsiteY0" fmla="*/ 0 h 357133"/>
                <a:gd name="connsiteX1" fmla="*/ 348888 w 348888"/>
                <a:gd name="connsiteY1" fmla="*/ 52414 h 357133"/>
                <a:gd name="connsiteX2" fmla="*/ 153735 w 348888"/>
                <a:gd name="connsiteY2" fmla="*/ 357133 h 357133"/>
                <a:gd name="connsiteX3" fmla="*/ 0 w 348888"/>
                <a:gd name="connsiteY3" fmla="*/ 0 h 35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888" h="357133">
                  <a:moveTo>
                    <a:pt x="0" y="0"/>
                  </a:moveTo>
                  <a:lnTo>
                    <a:pt x="348888" y="52414"/>
                  </a:lnTo>
                  <a:lnTo>
                    <a:pt x="153735" y="3571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8" name="等腰三角形 13"/>
            <p:cNvSpPr/>
            <p:nvPr/>
          </p:nvSpPr>
          <p:spPr>
            <a:xfrm rot="2360799">
              <a:off x="4703664" y="1856952"/>
              <a:ext cx="423548" cy="1381601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915691"/>
                <a:gd name="connsiteY0" fmla="*/ 0 h 545361"/>
                <a:gd name="connsiteX1" fmla="*/ 768799 w 915691"/>
                <a:gd name="connsiteY1" fmla="*/ 209040 h 545361"/>
                <a:gd name="connsiteX2" fmla="*/ 915691 w 915691"/>
                <a:gd name="connsiteY2" fmla="*/ 545361 h 545361"/>
                <a:gd name="connsiteX3" fmla="*/ 0 w 915691"/>
                <a:gd name="connsiteY3" fmla="*/ 0 h 545361"/>
                <a:gd name="connsiteX0" fmla="*/ 0 w 768799"/>
                <a:gd name="connsiteY0" fmla="*/ 0 h 418714"/>
                <a:gd name="connsiteX1" fmla="*/ 768799 w 768799"/>
                <a:gd name="connsiteY1" fmla="*/ 209040 h 418714"/>
                <a:gd name="connsiteX2" fmla="*/ 228856 w 768799"/>
                <a:gd name="connsiteY2" fmla="*/ 418714 h 418714"/>
                <a:gd name="connsiteX3" fmla="*/ 0 w 768799"/>
                <a:gd name="connsiteY3" fmla="*/ 0 h 418714"/>
                <a:gd name="connsiteX0" fmla="*/ 0 w 593921"/>
                <a:gd name="connsiteY0" fmla="*/ 0 h 471477"/>
                <a:gd name="connsiteX1" fmla="*/ 593921 w 593921"/>
                <a:gd name="connsiteY1" fmla="*/ 471477 h 471477"/>
                <a:gd name="connsiteX2" fmla="*/ 228856 w 593921"/>
                <a:gd name="connsiteY2" fmla="*/ 418714 h 471477"/>
                <a:gd name="connsiteX3" fmla="*/ 0 w 593921"/>
                <a:gd name="connsiteY3" fmla="*/ 0 h 471477"/>
                <a:gd name="connsiteX0" fmla="*/ 58405 w 652326"/>
                <a:gd name="connsiteY0" fmla="*/ 0 h 1109953"/>
                <a:gd name="connsiteX1" fmla="*/ 652326 w 652326"/>
                <a:gd name="connsiteY1" fmla="*/ 471477 h 1109953"/>
                <a:gd name="connsiteX2" fmla="*/ 0 w 652326"/>
                <a:gd name="connsiteY2" fmla="*/ 1109953 h 1109953"/>
                <a:gd name="connsiteX3" fmla="*/ 58405 w 652326"/>
                <a:gd name="connsiteY3" fmla="*/ 0 h 1109953"/>
                <a:gd name="connsiteX0" fmla="*/ 0 w 846078"/>
                <a:gd name="connsiteY0" fmla="*/ 252566 h 638476"/>
                <a:gd name="connsiteX1" fmla="*/ 846078 w 846078"/>
                <a:gd name="connsiteY1" fmla="*/ 0 h 638476"/>
                <a:gd name="connsiteX2" fmla="*/ 193752 w 846078"/>
                <a:gd name="connsiteY2" fmla="*/ 638476 h 638476"/>
                <a:gd name="connsiteX3" fmla="*/ 0 w 846078"/>
                <a:gd name="connsiteY3" fmla="*/ 252566 h 638476"/>
                <a:gd name="connsiteX0" fmla="*/ 0 w 198176"/>
                <a:gd name="connsiteY0" fmla="*/ 316702 h 702612"/>
                <a:gd name="connsiteX1" fmla="*/ 198176 w 198176"/>
                <a:gd name="connsiteY1" fmla="*/ 0 h 702612"/>
                <a:gd name="connsiteX2" fmla="*/ 193752 w 198176"/>
                <a:gd name="connsiteY2" fmla="*/ 702612 h 702612"/>
                <a:gd name="connsiteX3" fmla="*/ 0 w 198176"/>
                <a:gd name="connsiteY3" fmla="*/ 316702 h 702612"/>
                <a:gd name="connsiteX0" fmla="*/ 0 w 260089"/>
                <a:gd name="connsiteY0" fmla="*/ 316702 h 836078"/>
                <a:gd name="connsiteX1" fmla="*/ 198176 w 260089"/>
                <a:gd name="connsiteY1" fmla="*/ 0 h 836078"/>
                <a:gd name="connsiteX2" fmla="*/ 260065 w 260089"/>
                <a:gd name="connsiteY2" fmla="*/ 836078 h 836078"/>
                <a:gd name="connsiteX3" fmla="*/ 0 w 260089"/>
                <a:gd name="connsiteY3" fmla="*/ 316702 h 836078"/>
                <a:gd name="connsiteX0" fmla="*/ 0 w 254053"/>
                <a:gd name="connsiteY0" fmla="*/ 316702 h 828713"/>
                <a:gd name="connsiteX1" fmla="*/ 198176 w 254053"/>
                <a:gd name="connsiteY1" fmla="*/ 0 h 828713"/>
                <a:gd name="connsiteX2" fmla="*/ 254026 w 254053"/>
                <a:gd name="connsiteY2" fmla="*/ 828713 h 828713"/>
                <a:gd name="connsiteX3" fmla="*/ 0 w 254053"/>
                <a:gd name="connsiteY3" fmla="*/ 316702 h 82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53" h="828713">
                  <a:moveTo>
                    <a:pt x="0" y="316702"/>
                  </a:moveTo>
                  <a:lnTo>
                    <a:pt x="198176" y="0"/>
                  </a:lnTo>
                  <a:cubicBezTo>
                    <a:pt x="196701" y="234204"/>
                    <a:pt x="255501" y="594509"/>
                    <a:pt x="254026" y="828713"/>
                  </a:cubicBezTo>
                  <a:lnTo>
                    <a:pt x="0" y="316702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9" name="等腰三角形 13"/>
            <p:cNvSpPr/>
            <p:nvPr/>
          </p:nvSpPr>
          <p:spPr>
            <a:xfrm rot="2360799">
              <a:off x="4940201" y="814876"/>
              <a:ext cx="961854" cy="1070422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915691"/>
                <a:gd name="connsiteY0" fmla="*/ 0 h 545361"/>
                <a:gd name="connsiteX1" fmla="*/ 768799 w 915691"/>
                <a:gd name="connsiteY1" fmla="*/ 209040 h 545361"/>
                <a:gd name="connsiteX2" fmla="*/ 915691 w 915691"/>
                <a:gd name="connsiteY2" fmla="*/ 545361 h 545361"/>
                <a:gd name="connsiteX3" fmla="*/ 0 w 915691"/>
                <a:gd name="connsiteY3" fmla="*/ 0 h 545361"/>
                <a:gd name="connsiteX0" fmla="*/ 0 w 768799"/>
                <a:gd name="connsiteY0" fmla="*/ 0 h 418714"/>
                <a:gd name="connsiteX1" fmla="*/ 768799 w 768799"/>
                <a:gd name="connsiteY1" fmla="*/ 209040 h 418714"/>
                <a:gd name="connsiteX2" fmla="*/ 228856 w 768799"/>
                <a:gd name="connsiteY2" fmla="*/ 418714 h 418714"/>
                <a:gd name="connsiteX3" fmla="*/ 0 w 768799"/>
                <a:gd name="connsiteY3" fmla="*/ 0 h 418714"/>
                <a:gd name="connsiteX0" fmla="*/ 0 w 593921"/>
                <a:gd name="connsiteY0" fmla="*/ 0 h 471477"/>
                <a:gd name="connsiteX1" fmla="*/ 593921 w 593921"/>
                <a:gd name="connsiteY1" fmla="*/ 471477 h 471477"/>
                <a:gd name="connsiteX2" fmla="*/ 228856 w 593921"/>
                <a:gd name="connsiteY2" fmla="*/ 418714 h 471477"/>
                <a:gd name="connsiteX3" fmla="*/ 0 w 593921"/>
                <a:gd name="connsiteY3" fmla="*/ 0 h 471477"/>
                <a:gd name="connsiteX0" fmla="*/ 0 w 1442896"/>
                <a:gd name="connsiteY0" fmla="*/ 0 h 555518"/>
                <a:gd name="connsiteX1" fmla="*/ 1442896 w 1442896"/>
                <a:gd name="connsiteY1" fmla="*/ 555518 h 555518"/>
                <a:gd name="connsiteX2" fmla="*/ 1077831 w 1442896"/>
                <a:gd name="connsiteY2" fmla="*/ 502755 h 555518"/>
                <a:gd name="connsiteX3" fmla="*/ 0 w 1442896"/>
                <a:gd name="connsiteY3" fmla="*/ 0 h 555518"/>
                <a:gd name="connsiteX0" fmla="*/ 0 w 1442896"/>
                <a:gd name="connsiteY0" fmla="*/ 0 h 555518"/>
                <a:gd name="connsiteX1" fmla="*/ 1442896 w 1442896"/>
                <a:gd name="connsiteY1" fmla="*/ 555518 h 555518"/>
                <a:gd name="connsiteX2" fmla="*/ 576940 w 1442896"/>
                <a:gd name="connsiteY2" fmla="*/ 457683 h 555518"/>
                <a:gd name="connsiteX3" fmla="*/ 0 w 1442896"/>
                <a:gd name="connsiteY3" fmla="*/ 0 h 555518"/>
                <a:gd name="connsiteX0" fmla="*/ 0 w 576940"/>
                <a:gd name="connsiteY0" fmla="*/ 184378 h 642061"/>
                <a:gd name="connsiteX1" fmla="*/ 121908 w 576940"/>
                <a:gd name="connsiteY1" fmla="*/ 0 h 642061"/>
                <a:gd name="connsiteX2" fmla="*/ 576940 w 576940"/>
                <a:gd name="connsiteY2" fmla="*/ 642061 h 642061"/>
                <a:gd name="connsiteX3" fmla="*/ 0 w 576940"/>
                <a:gd name="connsiteY3" fmla="*/ 184378 h 64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6940" h="642061">
                  <a:moveTo>
                    <a:pt x="0" y="184378"/>
                  </a:moveTo>
                  <a:lnTo>
                    <a:pt x="121908" y="0"/>
                  </a:lnTo>
                  <a:lnTo>
                    <a:pt x="576940" y="642061"/>
                  </a:lnTo>
                  <a:lnTo>
                    <a:pt x="0" y="184378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6" name="等腰三角形 13"/>
            <p:cNvSpPr/>
            <p:nvPr/>
          </p:nvSpPr>
          <p:spPr>
            <a:xfrm rot="13713531">
              <a:off x="4606098" y="3026879"/>
              <a:ext cx="1238652" cy="616169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136683 w 742969"/>
                <a:gd name="connsiteY0" fmla="*/ 369591 h 369591"/>
                <a:gd name="connsiteX1" fmla="*/ 0 w 742969"/>
                <a:gd name="connsiteY1" fmla="*/ 0 h 369591"/>
                <a:gd name="connsiteX2" fmla="*/ 742969 w 742969"/>
                <a:gd name="connsiteY2" fmla="*/ 349746 h 369591"/>
                <a:gd name="connsiteX3" fmla="*/ 136683 w 742969"/>
                <a:gd name="connsiteY3" fmla="*/ 369591 h 36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69" h="369591">
                  <a:moveTo>
                    <a:pt x="136683" y="369591"/>
                  </a:moveTo>
                  <a:lnTo>
                    <a:pt x="0" y="0"/>
                  </a:lnTo>
                  <a:lnTo>
                    <a:pt x="742969" y="349746"/>
                  </a:lnTo>
                  <a:lnTo>
                    <a:pt x="136683" y="369591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3" name="等腰三角形 13"/>
            <p:cNvSpPr/>
            <p:nvPr/>
          </p:nvSpPr>
          <p:spPr>
            <a:xfrm rot="13713531">
              <a:off x="4604406" y="3057750"/>
              <a:ext cx="1200282" cy="562071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1308694"/>
                <a:gd name="connsiteY0" fmla="*/ 182961 h 336321"/>
                <a:gd name="connsiteX1" fmla="*/ 1161802 w 1308694"/>
                <a:gd name="connsiteY1" fmla="*/ 0 h 336321"/>
                <a:gd name="connsiteX2" fmla="*/ 1308694 w 1308694"/>
                <a:gd name="connsiteY2" fmla="*/ 336321 h 336321"/>
                <a:gd name="connsiteX3" fmla="*/ 0 w 1308694"/>
                <a:gd name="connsiteY3" fmla="*/ 182961 h 336321"/>
                <a:gd name="connsiteX0" fmla="*/ 0 w 1161802"/>
                <a:gd name="connsiteY0" fmla="*/ 182961 h 542891"/>
                <a:gd name="connsiteX1" fmla="*/ 1161802 w 1161802"/>
                <a:gd name="connsiteY1" fmla="*/ 0 h 542891"/>
                <a:gd name="connsiteX2" fmla="*/ 706187 w 1161802"/>
                <a:gd name="connsiteY2" fmla="*/ 542891 h 542891"/>
                <a:gd name="connsiteX3" fmla="*/ 0 w 1161802"/>
                <a:gd name="connsiteY3" fmla="*/ 182961 h 542891"/>
                <a:gd name="connsiteX0" fmla="*/ 0 w 706187"/>
                <a:gd name="connsiteY0" fmla="*/ 0 h 359930"/>
                <a:gd name="connsiteX1" fmla="*/ 430843 w 706187"/>
                <a:gd name="connsiteY1" fmla="*/ 22173 h 359930"/>
                <a:gd name="connsiteX2" fmla="*/ 706187 w 706187"/>
                <a:gd name="connsiteY2" fmla="*/ 359930 h 359930"/>
                <a:gd name="connsiteX3" fmla="*/ 0 w 706187"/>
                <a:gd name="connsiteY3" fmla="*/ 0 h 359930"/>
                <a:gd name="connsiteX0" fmla="*/ 0 w 719954"/>
                <a:gd name="connsiteY0" fmla="*/ 0 h 337142"/>
                <a:gd name="connsiteX1" fmla="*/ 430843 w 719954"/>
                <a:gd name="connsiteY1" fmla="*/ 22173 h 337142"/>
                <a:gd name="connsiteX2" fmla="*/ 719954 w 719954"/>
                <a:gd name="connsiteY2" fmla="*/ 337142 h 337142"/>
                <a:gd name="connsiteX3" fmla="*/ 0 w 719954"/>
                <a:gd name="connsiteY3" fmla="*/ 0 h 337142"/>
                <a:gd name="connsiteX0" fmla="*/ 0 w 719954"/>
                <a:gd name="connsiteY0" fmla="*/ 0 h 337142"/>
                <a:gd name="connsiteX1" fmla="*/ 440717 w 719954"/>
                <a:gd name="connsiteY1" fmla="*/ 18184 h 337142"/>
                <a:gd name="connsiteX2" fmla="*/ 719954 w 719954"/>
                <a:gd name="connsiteY2" fmla="*/ 337142 h 337142"/>
                <a:gd name="connsiteX3" fmla="*/ 0 w 719954"/>
                <a:gd name="connsiteY3" fmla="*/ 0 h 33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954" h="337142">
                  <a:moveTo>
                    <a:pt x="0" y="0"/>
                  </a:moveTo>
                  <a:lnTo>
                    <a:pt x="440717" y="18184"/>
                  </a:lnTo>
                  <a:lnTo>
                    <a:pt x="719954" y="33714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1" name="等腰三角形 13"/>
            <p:cNvSpPr/>
            <p:nvPr/>
          </p:nvSpPr>
          <p:spPr>
            <a:xfrm rot="8016464">
              <a:off x="5009322" y="2299865"/>
              <a:ext cx="687077" cy="413053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915691"/>
                <a:gd name="connsiteY0" fmla="*/ 0 h 545361"/>
                <a:gd name="connsiteX1" fmla="*/ 768799 w 915691"/>
                <a:gd name="connsiteY1" fmla="*/ 209040 h 545361"/>
                <a:gd name="connsiteX2" fmla="*/ 915691 w 915691"/>
                <a:gd name="connsiteY2" fmla="*/ 545361 h 545361"/>
                <a:gd name="connsiteX3" fmla="*/ 0 w 915691"/>
                <a:gd name="connsiteY3" fmla="*/ 0 h 545361"/>
                <a:gd name="connsiteX0" fmla="*/ 0 w 768799"/>
                <a:gd name="connsiteY0" fmla="*/ 0 h 418714"/>
                <a:gd name="connsiteX1" fmla="*/ 768799 w 768799"/>
                <a:gd name="connsiteY1" fmla="*/ 209040 h 418714"/>
                <a:gd name="connsiteX2" fmla="*/ 228856 w 768799"/>
                <a:gd name="connsiteY2" fmla="*/ 418714 h 418714"/>
                <a:gd name="connsiteX3" fmla="*/ 0 w 768799"/>
                <a:gd name="connsiteY3" fmla="*/ 0 h 418714"/>
                <a:gd name="connsiteX0" fmla="*/ 0 w 593921"/>
                <a:gd name="connsiteY0" fmla="*/ 0 h 471477"/>
                <a:gd name="connsiteX1" fmla="*/ 593921 w 593921"/>
                <a:gd name="connsiteY1" fmla="*/ 471477 h 471477"/>
                <a:gd name="connsiteX2" fmla="*/ 228856 w 593921"/>
                <a:gd name="connsiteY2" fmla="*/ 418714 h 471477"/>
                <a:gd name="connsiteX3" fmla="*/ 0 w 593921"/>
                <a:gd name="connsiteY3" fmla="*/ 0 h 471477"/>
                <a:gd name="connsiteX0" fmla="*/ 0 w 1442896"/>
                <a:gd name="connsiteY0" fmla="*/ 0 h 555518"/>
                <a:gd name="connsiteX1" fmla="*/ 1442896 w 1442896"/>
                <a:gd name="connsiteY1" fmla="*/ 555518 h 555518"/>
                <a:gd name="connsiteX2" fmla="*/ 1077831 w 1442896"/>
                <a:gd name="connsiteY2" fmla="*/ 502755 h 555518"/>
                <a:gd name="connsiteX3" fmla="*/ 0 w 1442896"/>
                <a:gd name="connsiteY3" fmla="*/ 0 h 555518"/>
                <a:gd name="connsiteX0" fmla="*/ 0 w 1442896"/>
                <a:gd name="connsiteY0" fmla="*/ 0 h 555518"/>
                <a:gd name="connsiteX1" fmla="*/ 1442896 w 1442896"/>
                <a:gd name="connsiteY1" fmla="*/ 555518 h 555518"/>
                <a:gd name="connsiteX2" fmla="*/ 576940 w 1442896"/>
                <a:gd name="connsiteY2" fmla="*/ 457683 h 555518"/>
                <a:gd name="connsiteX3" fmla="*/ 0 w 1442896"/>
                <a:gd name="connsiteY3" fmla="*/ 0 h 555518"/>
                <a:gd name="connsiteX0" fmla="*/ 0 w 576940"/>
                <a:gd name="connsiteY0" fmla="*/ 184378 h 642061"/>
                <a:gd name="connsiteX1" fmla="*/ 121908 w 576940"/>
                <a:gd name="connsiteY1" fmla="*/ 0 h 642061"/>
                <a:gd name="connsiteX2" fmla="*/ 576940 w 576940"/>
                <a:gd name="connsiteY2" fmla="*/ 642061 h 642061"/>
                <a:gd name="connsiteX3" fmla="*/ 0 w 576940"/>
                <a:gd name="connsiteY3" fmla="*/ 184378 h 642061"/>
                <a:gd name="connsiteX0" fmla="*/ 0 w 1045973"/>
                <a:gd name="connsiteY0" fmla="*/ 184378 h 747781"/>
                <a:gd name="connsiteX1" fmla="*/ 121908 w 1045973"/>
                <a:gd name="connsiteY1" fmla="*/ 0 h 747781"/>
                <a:gd name="connsiteX2" fmla="*/ 1045973 w 1045973"/>
                <a:gd name="connsiteY2" fmla="*/ 747781 h 747781"/>
                <a:gd name="connsiteX3" fmla="*/ 0 w 1045973"/>
                <a:gd name="connsiteY3" fmla="*/ 184378 h 747781"/>
                <a:gd name="connsiteX0" fmla="*/ 511942 w 924065"/>
                <a:gd name="connsiteY0" fmla="*/ 808375 h 808375"/>
                <a:gd name="connsiteX1" fmla="*/ 0 w 924065"/>
                <a:gd name="connsiteY1" fmla="*/ 0 h 808375"/>
                <a:gd name="connsiteX2" fmla="*/ 924065 w 924065"/>
                <a:gd name="connsiteY2" fmla="*/ 747781 h 808375"/>
                <a:gd name="connsiteX3" fmla="*/ 511942 w 924065"/>
                <a:gd name="connsiteY3" fmla="*/ 808375 h 808375"/>
                <a:gd name="connsiteX0" fmla="*/ 0 w 412123"/>
                <a:gd name="connsiteY0" fmla="*/ 179226 h 179226"/>
                <a:gd name="connsiteX1" fmla="*/ 56655 w 412123"/>
                <a:gd name="connsiteY1" fmla="*/ 0 h 179226"/>
                <a:gd name="connsiteX2" fmla="*/ 412123 w 412123"/>
                <a:gd name="connsiteY2" fmla="*/ 118632 h 179226"/>
                <a:gd name="connsiteX3" fmla="*/ 0 w 412123"/>
                <a:gd name="connsiteY3" fmla="*/ 179226 h 179226"/>
                <a:gd name="connsiteX0" fmla="*/ 0 w 412123"/>
                <a:gd name="connsiteY0" fmla="*/ 247758 h 247758"/>
                <a:gd name="connsiteX1" fmla="*/ 8914 w 412123"/>
                <a:gd name="connsiteY1" fmla="*/ 0 h 247758"/>
                <a:gd name="connsiteX2" fmla="*/ 412123 w 412123"/>
                <a:gd name="connsiteY2" fmla="*/ 187164 h 247758"/>
                <a:gd name="connsiteX3" fmla="*/ 0 w 412123"/>
                <a:gd name="connsiteY3" fmla="*/ 247758 h 24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123" h="247758">
                  <a:moveTo>
                    <a:pt x="0" y="247758"/>
                  </a:moveTo>
                  <a:lnTo>
                    <a:pt x="8914" y="0"/>
                  </a:lnTo>
                  <a:lnTo>
                    <a:pt x="412123" y="187164"/>
                  </a:lnTo>
                  <a:lnTo>
                    <a:pt x="0" y="247758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90859" y="3062953"/>
            <a:ext cx="2732885" cy="2389117"/>
            <a:chOff x="4062956" y="3000425"/>
            <a:chExt cx="2732885" cy="2389117"/>
          </a:xfrm>
        </p:grpSpPr>
        <p:sp>
          <p:nvSpPr>
            <p:cNvPr id="1161" name="等腰三角形 4"/>
            <p:cNvSpPr/>
            <p:nvPr/>
          </p:nvSpPr>
          <p:spPr>
            <a:xfrm rot="11292732">
              <a:off x="5681610" y="3508166"/>
              <a:ext cx="1114231" cy="650788"/>
            </a:xfrm>
            <a:custGeom>
              <a:avLst/>
              <a:gdLst>
                <a:gd name="connsiteX0" fmla="*/ 0 w 585589"/>
                <a:gd name="connsiteY0" fmla="*/ 324036 h 324036"/>
                <a:gd name="connsiteX1" fmla="*/ 199750 w 585589"/>
                <a:gd name="connsiteY1" fmla="*/ 0 h 324036"/>
                <a:gd name="connsiteX2" fmla="*/ 585589 w 585589"/>
                <a:gd name="connsiteY2" fmla="*/ 324036 h 324036"/>
                <a:gd name="connsiteX3" fmla="*/ 0 w 585589"/>
                <a:gd name="connsiteY3" fmla="*/ 324036 h 324036"/>
                <a:gd name="connsiteX0" fmla="*/ 0 w 649125"/>
                <a:gd name="connsiteY0" fmla="*/ 324036 h 368013"/>
                <a:gd name="connsiteX1" fmla="*/ 199750 w 649125"/>
                <a:gd name="connsiteY1" fmla="*/ 0 h 368013"/>
                <a:gd name="connsiteX2" fmla="*/ 649125 w 649125"/>
                <a:gd name="connsiteY2" fmla="*/ 368013 h 368013"/>
                <a:gd name="connsiteX3" fmla="*/ 0 w 649125"/>
                <a:gd name="connsiteY3" fmla="*/ 324036 h 368013"/>
                <a:gd name="connsiteX0" fmla="*/ 0 w 649125"/>
                <a:gd name="connsiteY0" fmla="*/ 292117 h 336094"/>
                <a:gd name="connsiteX1" fmla="*/ 118218 w 649125"/>
                <a:gd name="connsiteY1" fmla="*/ 0 h 336094"/>
                <a:gd name="connsiteX2" fmla="*/ 649125 w 649125"/>
                <a:gd name="connsiteY2" fmla="*/ 336094 h 336094"/>
                <a:gd name="connsiteX3" fmla="*/ 0 w 649125"/>
                <a:gd name="connsiteY3" fmla="*/ 292117 h 336094"/>
                <a:gd name="connsiteX0" fmla="*/ 0 w 668339"/>
                <a:gd name="connsiteY0" fmla="*/ 301308 h 336094"/>
                <a:gd name="connsiteX1" fmla="*/ 137432 w 668339"/>
                <a:gd name="connsiteY1" fmla="*/ 0 h 336094"/>
                <a:gd name="connsiteX2" fmla="*/ 668339 w 668339"/>
                <a:gd name="connsiteY2" fmla="*/ 336094 h 336094"/>
                <a:gd name="connsiteX3" fmla="*/ 0 w 668339"/>
                <a:gd name="connsiteY3" fmla="*/ 301308 h 336094"/>
                <a:gd name="connsiteX0" fmla="*/ 0 w 668339"/>
                <a:gd name="connsiteY0" fmla="*/ 355570 h 390356"/>
                <a:gd name="connsiteX1" fmla="*/ 166959 w 668339"/>
                <a:gd name="connsiteY1" fmla="*/ 0 h 390356"/>
                <a:gd name="connsiteX2" fmla="*/ 668339 w 668339"/>
                <a:gd name="connsiteY2" fmla="*/ 390356 h 390356"/>
                <a:gd name="connsiteX3" fmla="*/ 0 w 668339"/>
                <a:gd name="connsiteY3" fmla="*/ 355570 h 39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339" h="390356">
                  <a:moveTo>
                    <a:pt x="0" y="355570"/>
                  </a:moveTo>
                  <a:lnTo>
                    <a:pt x="166959" y="0"/>
                  </a:lnTo>
                  <a:lnTo>
                    <a:pt x="668339" y="390356"/>
                  </a:lnTo>
                  <a:lnTo>
                    <a:pt x="0" y="35557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62" name="等腰三角形 6"/>
            <p:cNvSpPr/>
            <p:nvPr/>
          </p:nvSpPr>
          <p:spPr>
            <a:xfrm rot="11352732">
              <a:off x="5362938" y="4095343"/>
              <a:ext cx="1067582" cy="448759"/>
            </a:xfrm>
            <a:custGeom>
              <a:avLst/>
              <a:gdLst>
                <a:gd name="connsiteX0" fmla="*/ 0 w 585589"/>
                <a:gd name="connsiteY0" fmla="*/ 162018 h 162018"/>
                <a:gd name="connsiteX1" fmla="*/ 164826 w 585589"/>
                <a:gd name="connsiteY1" fmla="*/ 0 h 162018"/>
                <a:gd name="connsiteX2" fmla="*/ 585589 w 585589"/>
                <a:gd name="connsiteY2" fmla="*/ 162018 h 162018"/>
                <a:gd name="connsiteX3" fmla="*/ 0 w 585589"/>
                <a:gd name="connsiteY3" fmla="*/ 162018 h 162018"/>
                <a:gd name="connsiteX0" fmla="*/ 0 w 640358"/>
                <a:gd name="connsiteY0" fmla="*/ 147731 h 162018"/>
                <a:gd name="connsiteX1" fmla="*/ 219595 w 640358"/>
                <a:gd name="connsiteY1" fmla="*/ 0 h 162018"/>
                <a:gd name="connsiteX2" fmla="*/ 640358 w 640358"/>
                <a:gd name="connsiteY2" fmla="*/ 162018 h 162018"/>
                <a:gd name="connsiteX3" fmla="*/ 0 w 640358"/>
                <a:gd name="connsiteY3" fmla="*/ 147731 h 162018"/>
                <a:gd name="connsiteX0" fmla="*/ 0 w 640358"/>
                <a:gd name="connsiteY0" fmla="*/ 254888 h 269175"/>
                <a:gd name="connsiteX1" fmla="*/ 205307 w 640358"/>
                <a:gd name="connsiteY1" fmla="*/ 0 h 269175"/>
                <a:gd name="connsiteX2" fmla="*/ 640358 w 640358"/>
                <a:gd name="connsiteY2" fmla="*/ 269175 h 269175"/>
                <a:gd name="connsiteX3" fmla="*/ 0 w 640358"/>
                <a:gd name="connsiteY3" fmla="*/ 254888 h 26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0358" h="269175">
                  <a:moveTo>
                    <a:pt x="0" y="254888"/>
                  </a:moveTo>
                  <a:lnTo>
                    <a:pt x="205307" y="0"/>
                  </a:lnTo>
                  <a:lnTo>
                    <a:pt x="640358" y="269175"/>
                  </a:lnTo>
                  <a:lnTo>
                    <a:pt x="0" y="254888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3" name="等腰三角形 7"/>
            <p:cNvSpPr/>
            <p:nvPr/>
          </p:nvSpPr>
          <p:spPr>
            <a:xfrm rot="13713531">
              <a:off x="5422177" y="3724477"/>
              <a:ext cx="1068679" cy="425034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0 w 348932"/>
                <a:gd name="connsiteY0" fmla="*/ 132852 h 216024"/>
                <a:gd name="connsiteX1" fmla="*/ 32772 w 348932"/>
                <a:gd name="connsiteY1" fmla="*/ 0 h 216024"/>
                <a:gd name="connsiteX2" fmla="*/ 348932 w 348932"/>
                <a:gd name="connsiteY2" fmla="*/ 216024 h 216024"/>
                <a:gd name="connsiteX3" fmla="*/ 0 w 348932"/>
                <a:gd name="connsiteY3" fmla="*/ 132852 h 216024"/>
                <a:gd name="connsiteX0" fmla="*/ 0 w 581060"/>
                <a:gd name="connsiteY0" fmla="*/ 221548 h 221548"/>
                <a:gd name="connsiteX1" fmla="*/ 264900 w 581060"/>
                <a:gd name="connsiteY1" fmla="*/ 0 h 221548"/>
                <a:gd name="connsiteX2" fmla="*/ 581060 w 581060"/>
                <a:gd name="connsiteY2" fmla="*/ 216024 h 221548"/>
                <a:gd name="connsiteX3" fmla="*/ 0 w 581060"/>
                <a:gd name="connsiteY3" fmla="*/ 221548 h 221548"/>
                <a:gd name="connsiteX0" fmla="*/ 0 w 641016"/>
                <a:gd name="connsiteY0" fmla="*/ 246069 h 246069"/>
                <a:gd name="connsiteX1" fmla="*/ 324856 w 641016"/>
                <a:gd name="connsiteY1" fmla="*/ 0 h 246069"/>
                <a:gd name="connsiteX2" fmla="*/ 641016 w 641016"/>
                <a:gd name="connsiteY2" fmla="*/ 216024 h 246069"/>
                <a:gd name="connsiteX3" fmla="*/ 0 w 641016"/>
                <a:gd name="connsiteY3" fmla="*/ 246069 h 246069"/>
                <a:gd name="connsiteX0" fmla="*/ 0 w 641016"/>
                <a:gd name="connsiteY0" fmla="*/ 254944 h 254944"/>
                <a:gd name="connsiteX1" fmla="*/ 320659 w 641016"/>
                <a:gd name="connsiteY1" fmla="*/ 0 h 254944"/>
                <a:gd name="connsiteX2" fmla="*/ 641016 w 641016"/>
                <a:gd name="connsiteY2" fmla="*/ 224899 h 254944"/>
                <a:gd name="connsiteX3" fmla="*/ 0 w 641016"/>
                <a:gd name="connsiteY3" fmla="*/ 254944 h 25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016" h="254944">
                  <a:moveTo>
                    <a:pt x="0" y="254944"/>
                  </a:moveTo>
                  <a:lnTo>
                    <a:pt x="320659" y="0"/>
                  </a:lnTo>
                  <a:lnTo>
                    <a:pt x="641016" y="224899"/>
                  </a:lnTo>
                  <a:lnTo>
                    <a:pt x="0" y="254944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64" name="等腰三角形 11"/>
            <p:cNvSpPr/>
            <p:nvPr/>
          </p:nvSpPr>
          <p:spPr>
            <a:xfrm rot="13713531">
              <a:off x="5399982" y="3519171"/>
              <a:ext cx="528046" cy="623021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0 w 818150"/>
                <a:gd name="connsiteY0" fmla="*/ 206539 h 216024"/>
                <a:gd name="connsiteX1" fmla="*/ 501990 w 818150"/>
                <a:gd name="connsiteY1" fmla="*/ 0 h 216024"/>
                <a:gd name="connsiteX2" fmla="*/ 818150 w 818150"/>
                <a:gd name="connsiteY2" fmla="*/ 216024 h 216024"/>
                <a:gd name="connsiteX3" fmla="*/ 0 w 818150"/>
                <a:gd name="connsiteY3" fmla="*/ 206539 h 216024"/>
                <a:gd name="connsiteX0" fmla="*/ 0 w 818150"/>
                <a:gd name="connsiteY0" fmla="*/ 153280 h 162765"/>
                <a:gd name="connsiteX1" fmla="*/ 185384 w 818150"/>
                <a:gd name="connsiteY1" fmla="*/ 0 h 162765"/>
                <a:gd name="connsiteX2" fmla="*/ 818150 w 818150"/>
                <a:gd name="connsiteY2" fmla="*/ 162765 h 162765"/>
                <a:gd name="connsiteX3" fmla="*/ 0 w 818150"/>
                <a:gd name="connsiteY3" fmla="*/ 153280 h 162765"/>
                <a:gd name="connsiteX0" fmla="*/ 0 w 316733"/>
                <a:gd name="connsiteY0" fmla="*/ 153280 h 373701"/>
                <a:gd name="connsiteX1" fmla="*/ 185384 w 316733"/>
                <a:gd name="connsiteY1" fmla="*/ 0 h 373701"/>
                <a:gd name="connsiteX2" fmla="*/ 316733 w 316733"/>
                <a:gd name="connsiteY2" fmla="*/ 373701 h 373701"/>
                <a:gd name="connsiteX3" fmla="*/ 0 w 316733"/>
                <a:gd name="connsiteY3" fmla="*/ 153280 h 373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733" h="373701">
                  <a:moveTo>
                    <a:pt x="0" y="153280"/>
                  </a:moveTo>
                  <a:lnTo>
                    <a:pt x="185384" y="0"/>
                  </a:lnTo>
                  <a:lnTo>
                    <a:pt x="316733" y="373701"/>
                  </a:lnTo>
                  <a:lnTo>
                    <a:pt x="0" y="15328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5" name="等腰三角形 12"/>
            <p:cNvSpPr/>
            <p:nvPr/>
          </p:nvSpPr>
          <p:spPr>
            <a:xfrm rot="13713531">
              <a:off x="5151426" y="4173585"/>
              <a:ext cx="845999" cy="476277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0 w 616345"/>
                <a:gd name="connsiteY0" fmla="*/ 287428 h 287428"/>
                <a:gd name="connsiteX1" fmla="*/ 300185 w 616345"/>
                <a:gd name="connsiteY1" fmla="*/ 0 h 287428"/>
                <a:gd name="connsiteX2" fmla="*/ 616345 w 616345"/>
                <a:gd name="connsiteY2" fmla="*/ 216024 h 287428"/>
                <a:gd name="connsiteX3" fmla="*/ 0 w 616345"/>
                <a:gd name="connsiteY3" fmla="*/ 287428 h 287428"/>
                <a:gd name="connsiteX0" fmla="*/ 0 w 507448"/>
                <a:gd name="connsiteY0" fmla="*/ 287428 h 287428"/>
                <a:gd name="connsiteX1" fmla="*/ 300185 w 507448"/>
                <a:gd name="connsiteY1" fmla="*/ 0 h 287428"/>
                <a:gd name="connsiteX2" fmla="*/ 507448 w 507448"/>
                <a:gd name="connsiteY2" fmla="*/ 222164 h 287428"/>
                <a:gd name="connsiteX3" fmla="*/ 0 w 507448"/>
                <a:gd name="connsiteY3" fmla="*/ 287428 h 287428"/>
                <a:gd name="connsiteX0" fmla="*/ 0 w 507448"/>
                <a:gd name="connsiteY0" fmla="*/ 285681 h 285681"/>
                <a:gd name="connsiteX1" fmla="*/ 61435 w 507448"/>
                <a:gd name="connsiteY1" fmla="*/ 0 h 285681"/>
                <a:gd name="connsiteX2" fmla="*/ 507448 w 507448"/>
                <a:gd name="connsiteY2" fmla="*/ 220417 h 285681"/>
                <a:gd name="connsiteX3" fmla="*/ 0 w 507448"/>
                <a:gd name="connsiteY3" fmla="*/ 285681 h 285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448" h="285681">
                  <a:moveTo>
                    <a:pt x="0" y="285681"/>
                  </a:moveTo>
                  <a:lnTo>
                    <a:pt x="61435" y="0"/>
                  </a:lnTo>
                  <a:lnTo>
                    <a:pt x="507448" y="220417"/>
                  </a:lnTo>
                  <a:lnTo>
                    <a:pt x="0" y="285681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7" name="等腰三角形 15"/>
            <p:cNvSpPr/>
            <p:nvPr/>
          </p:nvSpPr>
          <p:spPr>
            <a:xfrm rot="13713531">
              <a:off x="4857728" y="4118843"/>
              <a:ext cx="950464" cy="589093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108" h="353350">
                  <a:moveTo>
                    <a:pt x="136985" y="211664"/>
                  </a:moveTo>
                  <a:cubicBezTo>
                    <a:pt x="139329" y="209672"/>
                    <a:pt x="-2315" y="140972"/>
                    <a:pt x="29" y="138980"/>
                  </a:cubicBezTo>
                  <a:lnTo>
                    <a:pt x="570108" y="0"/>
                  </a:lnTo>
                  <a:lnTo>
                    <a:pt x="444591" y="353350"/>
                  </a:lnTo>
                  <a:lnTo>
                    <a:pt x="136985" y="211664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8" name="等腰三角形 15"/>
            <p:cNvSpPr/>
            <p:nvPr/>
          </p:nvSpPr>
          <p:spPr>
            <a:xfrm rot="13713531">
              <a:off x="4066098" y="4127259"/>
              <a:ext cx="1444498" cy="862714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177105 w 610228"/>
                <a:gd name="connsiteY0" fmla="*/ 211664 h 390519"/>
                <a:gd name="connsiteX1" fmla="*/ 22 w 610228"/>
                <a:gd name="connsiteY1" fmla="*/ 390503 h 390519"/>
                <a:gd name="connsiteX2" fmla="*/ 610228 w 610228"/>
                <a:gd name="connsiteY2" fmla="*/ 0 h 390519"/>
                <a:gd name="connsiteX3" fmla="*/ 484711 w 610228"/>
                <a:gd name="connsiteY3" fmla="*/ 353350 h 390519"/>
                <a:gd name="connsiteX4" fmla="*/ 177105 w 610228"/>
                <a:gd name="connsiteY4" fmla="*/ 211664 h 390519"/>
                <a:gd name="connsiteX0" fmla="*/ 176111 w 609234"/>
                <a:gd name="connsiteY0" fmla="*/ 211664 h 380467"/>
                <a:gd name="connsiteX1" fmla="*/ 23 w 609234"/>
                <a:gd name="connsiteY1" fmla="*/ 380450 h 380467"/>
                <a:gd name="connsiteX2" fmla="*/ 609234 w 609234"/>
                <a:gd name="connsiteY2" fmla="*/ 0 h 380467"/>
                <a:gd name="connsiteX3" fmla="*/ 483717 w 609234"/>
                <a:gd name="connsiteY3" fmla="*/ 353350 h 380467"/>
                <a:gd name="connsiteX4" fmla="*/ 176111 w 609234"/>
                <a:gd name="connsiteY4" fmla="*/ 211664 h 380467"/>
                <a:gd name="connsiteX0" fmla="*/ 227321 w 609229"/>
                <a:gd name="connsiteY0" fmla="*/ 326715 h 380500"/>
                <a:gd name="connsiteX1" fmla="*/ 18 w 609229"/>
                <a:gd name="connsiteY1" fmla="*/ 380450 h 380500"/>
                <a:gd name="connsiteX2" fmla="*/ 609229 w 609229"/>
                <a:gd name="connsiteY2" fmla="*/ 0 h 380500"/>
                <a:gd name="connsiteX3" fmla="*/ 483712 w 609229"/>
                <a:gd name="connsiteY3" fmla="*/ 353350 h 380500"/>
                <a:gd name="connsiteX4" fmla="*/ 227321 w 609229"/>
                <a:gd name="connsiteY4" fmla="*/ 326715 h 380500"/>
                <a:gd name="connsiteX0" fmla="*/ 227321 w 609229"/>
                <a:gd name="connsiteY0" fmla="*/ 326715 h 380500"/>
                <a:gd name="connsiteX1" fmla="*/ 18 w 609229"/>
                <a:gd name="connsiteY1" fmla="*/ 380450 h 380500"/>
                <a:gd name="connsiteX2" fmla="*/ 609229 w 609229"/>
                <a:gd name="connsiteY2" fmla="*/ 0 h 380500"/>
                <a:gd name="connsiteX3" fmla="*/ 570227 w 609229"/>
                <a:gd name="connsiteY3" fmla="*/ 248549 h 380500"/>
                <a:gd name="connsiteX4" fmla="*/ 227321 w 609229"/>
                <a:gd name="connsiteY4" fmla="*/ 326715 h 380500"/>
                <a:gd name="connsiteX0" fmla="*/ 227321 w 866440"/>
                <a:gd name="connsiteY0" fmla="*/ 463689 h 517474"/>
                <a:gd name="connsiteX1" fmla="*/ 18 w 866440"/>
                <a:gd name="connsiteY1" fmla="*/ 517424 h 517474"/>
                <a:gd name="connsiteX2" fmla="*/ 866440 w 866440"/>
                <a:gd name="connsiteY2" fmla="*/ 0 h 517474"/>
                <a:gd name="connsiteX3" fmla="*/ 570227 w 866440"/>
                <a:gd name="connsiteY3" fmla="*/ 385523 h 517474"/>
                <a:gd name="connsiteX4" fmla="*/ 227321 w 866440"/>
                <a:gd name="connsiteY4" fmla="*/ 463689 h 51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440" h="517474">
                  <a:moveTo>
                    <a:pt x="227321" y="463689"/>
                  </a:moveTo>
                  <a:cubicBezTo>
                    <a:pt x="229665" y="461697"/>
                    <a:pt x="-2326" y="519416"/>
                    <a:pt x="18" y="517424"/>
                  </a:cubicBezTo>
                  <a:lnTo>
                    <a:pt x="866440" y="0"/>
                  </a:lnTo>
                  <a:lnTo>
                    <a:pt x="570227" y="385523"/>
                  </a:lnTo>
                  <a:lnTo>
                    <a:pt x="227321" y="463689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9" name="等腰三角形 15"/>
            <p:cNvSpPr/>
            <p:nvPr/>
          </p:nvSpPr>
          <p:spPr>
            <a:xfrm rot="13713531">
              <a:off x="3945027" y="4087552"/>
              <a:ext cx="1419919" cy="1184062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136985 w 570108"/>
                <a:gd name="connsiteY0" fmla="*/ 384387 h 384387"/>
                <a:gd name="connsiteX1" fmla="*/ 29 w 570108"/>
                <a:gd name="connsiteY1" fmla="*/ 311703 h 384387"/>
                <a:gd name="connsiteX2" fmla="*/ 570108 w 570108"/>
                <a:gd name="connsiteY2" fmla="*/ 172723 h 384387"/>
                <a:gd name="connsiteX3" fmla="*/ 428988 w 570108"/>
                <a:gd name="connsiteY3" fmla="*/ 0 h 384387"/>
                <a:gd name="connsiteX4" fmla="*/ 136985 w 570108"/>
                <a:gd name="connsiteY4" fmla="*/ 384387 h 384387"/>
                <a:gd name="connsiteX0" fmla="*/ 204942 w 570099"/>
                <a:gd name="connsiteY0" fmla="*/ 159308 h 311721"/>
                <a:gd name="connsiteX1" fmla="*/ 20 w 570099"/>
                <a:gd name="connsiteY1" fmla="*/ 311703 h 311721"/>
                <a:gd name="connsiteX2" fmla="*/ 570099 w 570099"/>
                <a:gd name="connsiteY2" fmla="*/ 172723 h 311721"/>
                <a:gd name="connsiteX3" fmla="*/ 428979 w 570099"/>
                <a:gd name="connsiteY3" fmla="*/ 0 h 311721"/>
                <a:gd name="connsiteX4" fmla="*/ 204942 w 570099"/>
                <a:gd name="connsiteY4" fmla="*/ 159308 h 311721"/>
                <a:gd name="connsiteX0" fmla="*/ 204942 w 587220"/>
                <a:gd name="connsiteY0" fmla="*/ 159308 h 311721"/>
                <a:gd name="connsiteX1" fmla="*/ 20 w 587220"/>
                <a:gd name="connsiteY1" fmla="*/ 311703 h 311721"/>
                <a:gd name="connsiteX2" fmla="*/ 587220 w 587220"/>
                <a:gd name="connsiteY2" fmla="*/ 204874 h 311721"/>
                <a:gd name="connsiteX3" fmla="*/ 428979 w 587220"/>
                <a:gd name="connsiteY3" fmla="*/ 0 h 311721"/>
                <a:gd name="connsiteX4" fmla="*/ 204942 w 587220"/>
                <a:gd name="connsiteY4" fmla="*/ 159308 h 311721"/>
                <a:gd name="connsiteX0" fmla="*/ 469419 w 851697"/>
                <a:gd name="connsiteY0" fmla="*/ 159308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469419 w 851697"/>
                <a:gd name="connsiteY4" fmla="*/ 159308 h 710225"/>
                <a:gd name="connsiteX0" fmla="*/ 495084 w 851697"/>
                <a:gd name="connsiteY0" fmla="*/ 190613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495084 w 851697"/>
                <a:gd name="connsiteY4" fmla="*/ 190613 h 710225"/>
                <a:gd name="connsiteX0" fmla="*/ 502633 w 851697"/>
                <a:gd name="connsiteY0" fmla="*/ 199821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502633 w 851697"/>
                <a:gd name="connsiteY4" fmla="*/ 199821 h 710225"/>
                <a:gd name="connsiteX0" fmla="*/ 502633 w 851697"/>
                <a:gd name="connsiteY0" fmla="*/ 199821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502633 w 851697"/>
                <a:gd name="connsiteY4" fmla="*/ 199821 h 71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697" h="710225">
                  <a:moveTo>
                    <a:pt x="502633" y="199821"/>
                  </a:moveTo>
                  <a:cubicBezTo>
                    <a:pt x="497097" y="191973"/>
                    <a:pt x="-2336" y="712212"/>
                    <a:pt x="8" y="710220"/>
                  </a:cubicBezTo>
                  <a:lnTo>
                    <a:pt x="851697" y="204874"/>
                  </a:lnTo>
                  <a:lnTo>
                    <a:pt x="693456" y="0"/>
                  </a:lnTo>
                  <a:lnTo>
                    <a:pt x="502633" y="199821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0" name="等腰三角形 15"/>
            <p:cNvSpPr/>
            <p:nvPr/>
          </p:nvSpPr>
          <p:spPr>
            <a:xfrm rot="13713531">
              <a:off x="4142441" y="4208157"/>
              <a:ext cx="1151682" cy="1161532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252521 w 685644"/>
                <a:gd name="connsiteY0" fmla="*/ 211664 h 661689"/>
                <a:gd name="connsiteX1" fmla="*/ 115565 w 685644"/>
                <a:gd name="connsiteY1" fmla="*/ 138980 h 661689"/>
                <a:gd name="connsiteX2" fmla="*/ 685644 w 685644"/>
                <a:gd name="connsiteY2" fmla="*/ 0 h 661689"/>
                <a:gd name="connsiteX3" fmla="*/ 0 w 685644"/>
                <a:gd name="connsiteY3" fmla="*/ 661689 h 661689"/>
                <a:gd name="connsiteX4" fmla="*/ 252521 w 685644"/>
                <a:gd name="connsiteY4" fmla="*/ 211664 h 661689"/>
                <a:gd name="connsiteX0" fmla="*/ 252521 w 685644"/>
                <a:gd name="connsiteY0" fmla="*/ 223346 h 673371"/>
                <a:gd name="connsiteX1" fmla="*/ 490881 w 685644"/>
                <a:gd name="connsiteY1" fmla="*/ 0 h 673371"/>
                <a:gd name="connsiteX2" fmla="*/ 685644 w 685644"/>
                <a:gd name="connsiteY2" fmla="*/ 11682 h 673371"/>
                <a:gd name="connsiteX3" fmla="*/ 0 w 685644"/>
                <a:gd name="connsiteY3" fmla="*/ 673371 h 673371"/>
                <a:gd name="connsiteX4" fmla="*/ 252521 w 685644"/>
                <a:gd name="connsiteY4" fmla="*/ 223346 h 673371"/>
                <a:gd name="connsiteX0" fmla="*/ 252521 w 690803"/>
                <a:gd name="connsiteY0" fmla="*/ 246686 h 696711"/>
                <a:gd name="connsiteX1" fmla="*/ 490881 w 690803"/>
                <a:gd name="connsiteY1" fmla="*/ 23340 h 696711"/>
                <a:gd name="connsiteX2" fmla="*/ 690803 w 690803"/>
                <a:gd name="connsiteY2" fmla="*/ 0 h 696711"/>
                <a:gd name="connsiteX3" fmla="*/ 0 w 690803"/>
                <a:gd name="connsiteY3" fmla="*/ 696711 h 696711"/>
                <a:gd name="connsiteX4" fmla="*/ 252521 w 690803"/>
                <a:gd name="connsiteY4" fmla="*/ 246686 h 69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803" h="696711">
                  <a:moveTo>
                    <a:pt x="252521" y="246686"/>
                  </a:moveTo>
                  <a:cubicBezTo>
                    <a:pt x="254865" y="244694"/>
                    <a:pt x="488537" y="25332"/>
                    <a:pt x="490881" y="23340"/>
                  </a:cubicBezTo>
                  <a:lnTo>
                    <a:pt x="690803" y="0"/>
                  </a:lnTo>
                  <a:lnTo>
                    <a:pt x="0" y="696711"/>
                  </a:lnTo>
                  <a:lnTo>
                    <a:pt x="252521" y="246686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4" name="等腰三角形 14"/>
            <p:cNvSpPr/>
            <p:nvPr/>
          </p:nvSpPr>
          <p:spPr>
            <a:xfrm rot="13713531">
              <a:off x="5769142" y="3143749"/>
              <a:ext cx="983270" cy="696622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0 w 585589"/>
                <a:gd name="connsiteY0" fmla="*/ 417848 h 417848"/>
                <a:gd name="connsiteX1" fmla="*/ 538135 w 585589"/>
                <a:gd name="connsiteY1" fmla="*/ 0 h 417848"/>
                <a:gd name="connsiteX2" fmla="*/ 585589 w 585589"/>
                <a:gd name="connsiteY2" fmla="*/ 417848 h 417848"/>
                <a:gd name="connsiteX3" fmla="*/ 0 w 585589"/>
                <a:gd name="connsiteY3" fmla="*/ 417848 h 417848"/>
                <a:gd name="connsiteX0" fmla="*/ 0 w 589786"/>
                <a:gd name="connsiteY0" fmla="*/ 408972 h 417848"/>
                <a:gd name="connsiteX1" fmla="*/ 542332 w 589786"/>
                <a:gd name="connsiteY1" fmla="*/ 0 h 417848"/>
                <a:gd name="connsiteX2" fmla="*/ 589786 w 589786"/>
                <a:gd name="connsiteY2" fmla="*/ 417848 h 417848"/>
                <a:gd name="connsiteX3" fmla="*/ 0 w 589786"/>
                <a:gd name="connsiteY3" fmla="*/ 408972 h 41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786" h="417848">
                  <a:moveTo>
                    <a:pt x="0" y="408972"/>
                  </a:moveTo>
                  <a:lnTo>
                    <a:pt x="542332" y="0"/>
                  </a:lnTo>
                  <a:lnTo>
                    <a:pt x="589786" y="417848"/>
                  </a:lnTo>
                  <a:lnTo>
                    <a:pt x="0" y="408972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118818" y="746017"/>
            <a:ext cx="2139694" cy="2980640"/>
            <a:chOff x="5190915" y="683489"/>
            <a:chExt cx="2139694" cy="2980640"/>
          </a:xfrm>
        </p:grpSpPr>
        <p:sp>
          <p:nvSpPr>
            <p:cNvPr id="1172" name="等腰三角形 13"/>
            <p:cNvSpPr/>
            <p:nvPr/>
          </p:nvSpPr>
          <p:spPr>
            <a:xfrm rot="13713531">
              <a:off x="5373994" y="2551100"/>
              <a:ext cx="732501" cy="703462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810026"/>
                <a:gd name="connsiteY0" fmla="*/ 457575 h 720060"/>
                <a:gd name="connsiteX1" fmla="*/ 222277 w 810026"/>
                <a:gd name="connsiteY1" fmla="*/ 0 h 720060"/>
                <a:gd name="connsiteX2" fmla="*/ 810026 w 810026"/>
                <a:gd name="connsiteY2" fmla="*/ 720060 h 720060"/>
                <a:gd name="connsiteX3" fmla="*/ 0 w 810026"/>
                <a:gd name="connsiteY3" fmla="*/ 457575 h 720060"/>
                <a:gd name="connsiteX0" fmla="*/ 50282 w 860308"/>
                <a:gd name="connsiteY0" fmla="*/ 421951 h 684436"/>
                <a:gd name="connsiteX1" fmla="*/ 0 w 860308"/>
                <a:gd name="connsiteY1" fmla="*/ 0 h 684436"/>
                <a:gd name="connsiteX2" fmla="*/ 860308 w 860308"/>
                <a:gd name="connsiteY2" fmla="*/ 684436 h 684436"/>
                <a:gd name="connsiteX3" fmla="*/ 50282 w 860308"/>
                <a:gd name="connsiteY3" fmla="*/ 421951 h 684436"/>
                <a:gd name="connsiteX0" fmla="*/ 50282 w 699097"/>
                <a:gd name="connsiteY0" fmla="*/ 421951 h 484046"/>
                <a:gd name="connsiteX1" fmla="*/ 0 w 699097"/>
                <a:gd name="connsiteY1" fmla="*/ 0 h 484046"/>
                <a:gd name="connsiteX2" fmla="*/ 699097 w 699097"/>
                <a:gd name="connsiteY2" fmla="*/ 484046 h 484046"/>
                <a:gd name="connsiteX3" fmla="*/ 50282 w 699097"/>
                <a:gd name="connsiteY3" fmla="*/ 421951 h 484046"/>
                <a:gd name="connsiteX0" fmla="*/ 50282 w 493222"/>
                <a:gd name="connsiteY0" fmla="*/ 421951 h 421951"/>
                <a:gd name="connsiteX1" fmla="*/ 0 w 493222"/>
                <a:gd name="connsiteY1" fmla="*/ 0 h 421951"/>
                <a:gd name="connsiteX2" fmla="*/ 493222 w 493222"/>
                <a:gd name="connsiteY2" fmla="*/ 353121 h 421951"/>
                <a:gd name="connsiteX3" fmla="*/ 50282 w 493222"/>
                <a:gd name="connsiteY3" fmla="*/ 421951 h 421951"/>
                <a:gd name="connsiteX0" fmla="*/ 50282 w 500588"/>
                <a:gd name="connsiteY0" fmla="*/ 421951 h 421951"/>
                <a:gd name="connsiteX1" fmla="*/ 0 w 500588"/>
                <a:gd name="connsiteY1" fmla="*/ 0 h 421951"/>
                <a:gd name="connsiteX2" fmla="*/ 500588 w 500588"/>
                <a:gd name="connsiteY2" fmla="*/ 347082 h 421951"/>
                <a:gd name="connsiteX3" fmla="*/ 50282 w 500588"/>
                <a:gd name="connsiteY3" fmla="*/ 421951 h 421951"/>
                <a:gd name="connsiteX0" fmla="*/ 50282 w 500309"/>
                <a:gd name="connsiteY0" fmla="*/ 421951 h 421951"/>
                <a:gd name="connsiteX1" fmla="*/ 0 w 500309"/>
                <a:gd name="connsiteY1" fmla="*/ 0 h 421951"/>
                <a:gd name="connsiteX2" fmla="*/ 500309 w 500309"/>
                <a:gd name="connsiteY2" fmla="*/ 342600 h 421951"/>
                <a:gd name="connsiteX3" fmla="*/ 50282 w 500309"/>
                <a:gd name="connsiteY3" fmla="*/ 421951 h 421951"/>
                <a:gd name="connsiteX0" fmla="*/ 50282 w 439369"/>
                <a:gd name="connsiteY0" fmla="*/ 421951 h 421951"/>
                <a:gd name="connsiteX1" fmla="*/ 0 w 439369"/>
                <a:gd name="connsiteY1" fmla="*/ 0 h 421951"/>
                <a:gd name="connsiteX2" fmla="*/ 439369 w 439369"/>
                <a:gd name="connsiteY2" fmla="*/ 411623 h 421951"/>
                <a:gd name="connsiteX3" fmla="*/ 50282 w 439369"/>
                <a:gd name="connsiteY3" fmla="*/ 421951 h 4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369" h="421951">
                  <a:moveTo>
                    <a:pt x="50282" y="421951"/>
                  </a:moveTo>
                  <a:lnTo>
                    <a:pt x="0" y="0"/>
                  </a:lnTo>
                  <a:lnTo>
                    <a:pt x="439369" y="411623"/>
                  </a:lnTo>
                  <a:lnTo>
                    <a:pt x="50282" y="421951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3" name="等腰三角形 13"/>
            <p:cNvSpPr/>
            <p:nvPr/>
          </p:nvSpPr>
          <p:spPr>
            <a:xfrm rot="13713531">
              <a:off x="5139041" y="2468892"/>
              <a:ext cx="987692" cy="709710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94169"/>
                <a:gd name="connsiteY0" fmla="*/ 302545 h 720060"/>
                <a:gd name="connsiteX1" fmla="*/ 506420 w 1094169"/>
                <a:gd name="connsiteY1" fmla="*/ 0 h 720060"/>
                <a:gd name="connsiteX2" fmla="*/ 1094169 w 1094169"/>
                <a:gd name="connsiteY2" fmla="*/ 720060 h 720060"/>
                <a:gd name="connsiteX3" fmla="*/ 0 w 1094169"/>
                <a:gd name="connsiteY3" fmla="*/ 302545 h 720060"/>
                <a:gd name="connsiteX0" fmla="*/ 0 w 866488"/>
                <a:gd name="connsiteY0" fmla="*/ 302545 h 900565"/>
                <a:gd name="connsiteX1" fmla="*/ 506420 w 866488"/>
                <a:gd name="connsiteY1" fmla="*/ 0 h 900565"/>
                <a:gd name="connsiteX2" fmla="*/ 866488 w 866488"/>
                <a:gd name="connsiteY2" fmla="*/ 900565 h 900565"/>
                <a:gd name="connsiteX3" fmla="*/ 0 w 866488"/>
                <a:gd name="connsiteY3" fmla="*/ 302545 h 900565"/>
                <a:gd name="connsiteX0" fmla="*/ 0 w 866488"/>
                <a:gd name="connsiteY0" fmla="*/ 14110 h 612130"/>
                <a:gd name="connsiteX1" fmla="*/ 582773 w 866488"/>
                <a:gd name="connsiteY1" fmla="*/ 0 h 612130"/>
                <a:gd name="connsiteX2" fmla="*/ 866488 w 866488"/>
                <a:gd name="connsiteY2" fmla="*/ 612130 h 612130"/>
                <a:gd name="connsiteX3" fmla="*/ 0 w 866488"/>
                <a:gd name="connsiteY3" fmla="*/ 14110 h 612130"/>
                <a:gd name="connsiteX0" fmla="*/ 0 w 582773"/>
                <a:gd name="connsiteY0" fmla="*/ 14110 h 353463"/>
                <a:gd name="connsiteX1" fmla="*/ 582773 w 582773"/>
                <a:gd name="connsiteY1" fmla="*/ 0 h 353463"/>
                <a:gd name="connsiteX2" fmla="*/ 509695 w 582773"/>
                <a:gd name="connsiteY2" fmla="*/ 353463 h 353463"/>
                <a:gd name="connsiteX3" fmla="*/ 0 w 582773"/>
                <a:gd name="connsiteY3" fmla="*/ 14110 h 353463"/>
                <a:gd name="connsiteX0" fmla="*/ 0 w 582773"/>
                <a:gd name="connsiteY0" fmla="*/ 14110 h 359833"/>
                <a:gd name="connsiteX1" fmla="*/ 582773 w 582773"/>
                <a:gd name="connsiteY1" fmla="*/ 0 h 359833"/>
                <a:gd name="connsiteX2" fmla="*/ 505681 w 582773"/>
                <a:gd name="connsiteY2" fmla="*/ 359833 h 359833"/>
                <a:gd name="connsiteX3" fmla="*/ 0 w 582773"/>
                <a:gd name="connsiteY3" fmla="*/ 14110 h 359833"/>
                <a:gd name="connsiteX0" fmla="*/ 0 w 592438"/>
                <a:gd name="connsiteY0" fmla="*/ 21460 h 367183"/>
                <a:gd name="connsiteX1" fmla="*/ 592438 w 592438"/>
                <a:gd name="connsiteY1" fmla="*/ 0 h 367183"/>
                <a:gd name="connsiteX2" fmla="*/ 505681 w 592438"/>
                <a:gd name="connsiteY2" fmla="*/ 367183 h 367183"/>
                <a:gd name="connsiteX3" fmla="*/ 0 w 592438"/>
                <a:gd name="connsiteY3" fmla="*/ 21460 h 367183"/>
                <a:gd name="connsiteX0" fmla="*/ 0 w 592438"/>
                <a:gd name="connsiteY0" fmla="*/ 21460 h 425699"/>
                <a:gd name="connsiteX1" fmla="*/ 592438 w 592438"/>
                <a:gd name="connsiteY1" fmla="*/ 0 h 425699"/>
                <a:gd name="connsiteX2" fmla="*/ 432841 w 592438"/>
                <a:gd name="connsiteY2" fmla="*/ 425699 h 425699"/>
                <a:gd name="connsiteX3" fmla="*/ 0 w 592438"/>
                <a:gd name="connsiteY3" fmla="*/ 21460 h 42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38" h="425699">
                  <a:moveTo>
                    <a:pt x="0" y="21460"/>
                  </a:moveTo>
                  <a:lnTo>
                    <a:pt x="592438" y="0"/>
                  </a:lnTo>
                  <a:lnTo>
                    <a:pt x="432841" y="425699"/>
                  </a:lnTo>
                  <a:lnTo>
                    <a:pt x="0" y="2146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8" name="等腰三角形 15"/>
            <p:cNvSpPr/>
            <p:nvPr/>
          </p:nvSpPr>
          <p:spPr>
            <a:xfrm rot="7341273">
              <a:off x="5514580" y="618274"/>
              <a:ext cx="757521" cy="887952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136985 w 570108"/>
                <a:gd name="connsiteY0" fmla="*/ 211664 h 713438"/>
                <a:gd name="connsiteX1" fmla="*/ 29 w 570108"/>
                <a:gd name="connsiteY1" fmla="*/ 138980 h 713438"/>
                <a:gd name="connsiteX2" fmla="*/ 570108 w 570108"/>
                <a:gd name="connsiteY2" fmla="*/ 0 h 713438"/>
                <a:gd name="connsiteX3" fmla="*/ 172829 w 570108"/>
                <a:gd name="connsiteY3" fmla="*/ 713438 h 713438"/>
                <a:gd name="connsiteX4" fmla="*/ 136985 w 570108"/>
                <a:gd name="connsiteY4" fmla="*/ 211664 h 713438"/>
                <a:gd name="connsiteX0" fmla="*/ 43265 w 570162"/>
                <a:gd name="connsiteY0" fmla="*/ 342483 h 713438"/>
                <a:gd name="connsiteX1" fmla="*/ 83 w 570162"/>
                <a:gd name="connsiteY1" fmla="*/ 138980 h 713438"/>
                <a:gd name="connsiteX2" fmla="*/ 570162 w 570162"/>
                <a:gd name="connsiteY2" fmla="*/ 0 h 713438"/>
                <a:gd name="connsiteX3" fmla="*/ 172883 w 570162"/>
                <a:gd name="connsiteY3" fmla="*/ 713438 h 713438"/>
                <a:gd name="connsiteX4" fmla="*/ 43265 w 570162"/>
                <a:gd name="connsiteY4" fmla="*/ 342483 h 713438"/>
                <a:gd name="connsiteX0" fmla="*/ 61834 w 588731"/>
                <a:gd name="connsiteY0" fmla="*/ 342483 h 713438"/>
                <a:gd name="connsiteX1" fmla="*/ 60 w 588731"/>
                <a:gd name="connsiteY1" fmla="*/ 180826 h 713438"/>
                <a:gd name="connsiteX2" fmla="*/ 588731 w 588731"/>
                <a:gd name="connsiteY2" fmla="*/ 0 h 713438"/>
                <a:gd name="connsiteX3" fmla="*/ 191452 w 588731"/>
                <a:gd name="connsiteY3" fmla="*/ 713438 h 713438"/>
                <a:gd name="connsiteX4" fmla="*/ 61834 w 588731"/>
                <a:gd name="connsiteY4" fmla="*/ 342483 h 713438"/>
                <a:gd name="connsiteX0" fmla="*/ 61834 w 454377"/>
                <a:gd name="connsiteY0" fmla="*/ 161657 h 532612"/>
                <a:gd name="connsiteX1" fmla="*/ 60 w 454377"/>
                <a:gd name="connsiteY1" fmla="*/ 0 h 532612"/>
                <a:gd name="connsiteX2" fmla="*/ 454377 w 454377"/>
                <a:gd name="connsiteY2" fmla="*/ 56507 h 532612"/>
                <a:gd name="connsiteX3" fmla="*/ 191452 w 454377"/>
                <a:gd name="connsiteY3" fmla="*/ 532612 h 532612"/>
                <a:gd name="connsiteX4" fmla="*/ 61834 w 454377"/>
                <a:gd name="connsiteY4" fmla="*/ 161657 h 5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77" h="532612">
                  <a:moveTo>
                    <a:pt x="61834" y="161657"/>
                  </a:moveTo>
                  <a:cubicBezTo>
                    <a:pt x="64178" y="159665"/>
                    <a:pt x="-2284" y="1992"/>
                    <a:pt x="60" y="0"/>
                  </a:cubicBezTo>
                  <a:lnTo>
                    <a:pt x="454377" y="56507"/>
                  </a:lnTo>
                  <a:lnTo>
                    <a:pt x="191452" y="532612"/>
                  </a:lnTo>
                  <a:lnTo>
                    <a:pt x="61834" y="161657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9" name="等腰三角形 13"/>
            <p:cNvSpPr/>
            <p:nvPr/>
          </p:nvSpPr>
          <p:spPr>
            <a:xfrm rot="7341273">
              <a:off x="5044658" y="1074080"/>
              <a:ext cx="1137508" cy="844993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434327"/>
                <a:gd name="connsiteY0" fmla="*/ 354100 h 383684"/>
                <a:gd name="connsiteX1" fmla="*/ 122356 w 434327"/>
                <a:gd name="connsiteY1" fmla="*/ 0 h 383684"/>
                <a:gd name="connsiteX2" fmla="*/ 434327 w 434327"/>
                <a:gd name="connsiteY2" fmla="*/ 383684 h 383684"/>
                <a:gd name="connsiteX3" fmla="*/ 0 w 434327"/>
                <a:gd name="connsiteY3" fmla="*/ 354100 h 383684"/>
                <a:gd name="connsiteX0" fmla="*/ 0 w 705555"/>
                <a:gd name="connsiteY0" fmla="*/ 691299 h 691299"/>
                <a:gd name="connsiteX1" fmla="*/ 393584 w 705555"/>
                <a:gd name="connsiteY1" fmla="*/ 0 h 691299"/>
                <a:gd name="connsiteX2" fmla="*/ 705555 w 705555"/>
                <a:gd name="connsiteY2" fmla="*/ 383684 h 691299"/>
                <a:gd name="connsiteX3" fmla="*/ 0 w 705555"/>
                <a:gd name="connsiteY3" fmla="*/ 691299 h 691299"/>
                <a:gd name="connsiteX0" fmla="*/ 0 w 682301"/>
                <a:gd name="connsiteY0" fmla="*/ 691299 h 691299"/>
                <a:gd name="connsiteX1" fmla="*/ 393584 w 682301"/>
                <a:gd name="connsiteY1" fmla="*/ 0 h 691299"/>
                <a:gd name="connsiteX2" fmla="*/ 682301 w 682301"/>
                <a:gd name="connsiteY2" fmla="*/ 323246 h 691299"/>
                <a:gd name="connsiteX3" fmla="*/ 0 w 682301"/>
                <a:gd name="connsiteY3" fmla="*/ 691299 h 691299"/>
                <a:gd name="connsiteX0" fmla="*/ 0 w 682301"/>
                <a:gd name="connsiteY0" fmla="*/ 503022 h 503022"/>
                <a:gd name="connsiteX1" fmla="*/ 563598 w 682301"/>
                <a:gd name="connsiteY1" fmla="*/ 0 h 503022"/>
                <a:gd name="connsiteX2" fmla="*/ 682301 w 682301"/>
                <a:gd name="connsiteY2" fmla="*/ 134969 h 503022"/>
                <a:gd name="connsiteX3" fmla="*/ 0 w 682301"/>
                <a:gd name="connsiteY3" fmla="*/ 503022 h 503022"/>
                <a:gd name="connsiteX0" fmla="*/ 0 w 682301"/>
                <a:gd name="connsiteY0" fmla="*/ 506844 h 506844"/>
                <a:gd name="connsiteX1" fmla="*/ 569633 w 682301"/>
                <a:gd name="connsiteY1" fmla="*/ 0 h 506844"/>
                <a:gd name="connsiteX2" fmla="*/ 682301 w 682301"/>
                <a:gd name="connsiteY2" fmla="*/ 138791 h 506844"/>
                <a:gd name="connsiteX3" fmla="*/ 0 w 682301"/>
                <a:gd name="connsiteY3" fmla="*/ 506844 h 50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301" h="506844">
                  <a:moveTo>
                    <a:pt x="0" y="506844"/>
                  </a:moveTo>
                  <a:lnTo>
                    <a:pt x="569633" y="0"/>
                  </a:lnTo>
                  <a:lnTo>
                    <a:pt x="682301" y="138791"/>
                  </a:lnTo>
                  <a:lnTo>
                    <a:pt x="0" y="506844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0" name="等腰三角形 13"/>
            <p:cNvSpPr/>
            <p:nvPr/>
          </p:nvSpPr>
          <p:spPr>
            <a:xfrm rot="7341273">
              <a:off x="5857440" y="1613820"/>
              <a:ext cx="483441" cy="1186386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203378"/>
                <a:gd name="connsiteY0" fmla="*/ 499853 h 720060"/>
                <a:gd name="connsiteX1" fmla="*/ 615629 w 1203378"/>
                <a:gd name="connsiteY1" fmla="*/ 0 h 720060"/>
                <a:gd name="connsiteX2" fmla="*/ 1203378 w 1203378"/>
                <a:gd name="connsiteY2" fmla="*/ 720060 h 720060"/>
                <a:gd name="connsiteX3" fmla="*/ 0 w 1203378"/>
                <a:gd name="connsiteY3" fmla="*/ 499853 h 720060"/>
                <a:gd name="connsiteX0" fmla="*/ 0 w 1203378"/>
                <a:gd name="connsiteY0" fmla="*/ 522593 h 742800"/>
                <a:gd name="connsiteX1" fmla="*/ 402993 w 1203378"/>
                <a:gd name="connsiteY1" fmla="*/ 0 h 742800"/>
                <a:gd name="connsiteX2" fmla="*/ 1203378 w 1203378"/>
                <a:gd name="connsiteY2" fmla="*/ 742800 h 742800"/>
                <a:gd name="connsiteX3" fmla="*/ 0 w 1203378"/>
                <a:gd name="connsiteY3" fmla="*/ 522593 h 742800"/>
                <a:gd name="connsiteX0" fmla="*/ 0 w 1021424"/>
                <a:gd name="connsiteY0" fmla="*/ 522593 h 522593"/>
                <a:gd name="connsiteX1" fmla="*/ 402993 w 1021424"/>
                <a:gd name="connsiteY1" fmla="*/ 0 h 522593"/>
                <a:gd name="connsiteX2" fmla="*/ 1021424 w 1021424"/>
                <a:gd name="connsiteY2" fmla="*/ 239175 h 522593"/>
                <a:gd name="connsiteX3" fmla="*/ 0 w 1021424"/>
                <a:gd name="connsiteY3" fmla="*/ 522593 h 522593"/>
                <a:gd name="connsiteX0" fmla="*/ 0 w 1021424"/>
                <a:gd name="connsiteY0" fmla="*/ 380402 h 380402"/>
                <a:gd name="connsiteX1" fmla="*/ 289652 w 1021424"/>
                <a:gd name="connsiteY1" fmla="*/ 0 h 380402"/>
                <a:gd name="connsiteX2" fmla="*/ 1021424 w 1021424"/>
                <a:gd name="connsiteY2" fmla="*/ 96984 h 380402"/>
                <a:gd name="connsiteX3" fmla="*/ 0 w 1021424"/>
                <a:gd name="connsiteY3" fmla="*/ 380402 h 380402"/>
                <a:gd name="connsiteX0" fmla="*/ 0 w 348310"/>
                <a:gd name="connsiteY0" fmla="*/ 380402 h 380402"/>
                <a:gd name="connsiteX1" fmla="*/ 289652 w 348310"/>
                <a:gd name="connsiteY1" fmla="*/ 0 h 380402"/>
                <a:gd name="connsiteX2" fmla="*/ 348310 w 348310"/>
                <a:gd name="connsiteY2" fmla="*/ 287540 h 380402"/>
                <a:gd name="connsiteX3" fmla="*/ 0 w 348310"/>
                <a:gd name="connsiteY3" fmla="*/ 380402 h 380402"/>
                <a:gd name="connsiteX0" fmla="*/ 0 w 289978"/>
                <a:gd name="connsiteY0" fmla="*/ 380402 h 711619"/>
                <a:gd name="connsiteX1" fmla="*/ 289652 w 289978"/>
                <a:gd name="connsiteY1" fmla="*/ 0 h 711619"/>
                <a:gd name="connsiteX2" fmla="*/ 289978 w 289978"/>
                <a:gd name="connsiteY2" fmla="*/ 711619 h 711619"/>
                <a:gd name="connsiteX3" fmla="*/ 0 w 289978"/>
                <a:gd name="connsiteY3" fmla="*/ 380402 h 71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978" h="711619">
                  <a:moveTo>
                    <a:pt x="0" y="380402"/>
                  </a:moveTo>
                  <a:lnTo>
                    <a:pt x="289652" y="0"/>
                  </a:lnTo>
                  <a:cubicBezTo>
                    <a:pt x="289761" y="237206"/>
                    <a:pt x="289869" y="474413"/>
                    <a:pt x="289978" y="711619"/>
                  </a:cubicBezTo>
                  <a:lnTo>
                    <a:pt x="0" y="380402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2" name="等腰三角形 13"/>
            <p:cNvSpPr/>
            <p:nvPr/>
          </p:nvSpPr>
          <p:spPr>
            <a:xfrm rot="13713531">
              <a:off x="5376072" y="2250760"/>
              <a:ext cx="1124126" cy="331797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810026"/>
                <a:gd name="connsiteY0" fmla="*/ 457575 h 720060"/>
                <a:gd name="connsiteX1" fmla="*/ 222277 w 810026"/>
                <a:gd name="connsiteY1" fmla="*/ 0 h 720060"/>
                <a:gd name="connsiteX2" fmla="*/ 810026 w 810026"/>
                <a:gd name="connsiteY2" fmla="*/ 720060 h 720060"/>
                <a:gd name="connsiteX3" fmla="*/ 0 w 810026"/>
                <a:gd name="connsiteY3" fmla="*/ 457575 h 720060"/>
                <a:gd name="connsiteX0" fmla="*/ 50282 w 860308"/>
                <a:gd name="connsiteY0" fmla="*/ 421951 h 684436"/>
                <a:gd name="connsiteX1" fmla="*/ 0 w 860308"/>
                <a:gd name="connsiteY1" fmla="*/ 0 h 684436"/>
                <a:gd name="connsiteX2" fmla="*/ 860308 w 860308"/>
                <a:gd name="connsiteY2" fmla="*/ 684436 h 684436"/>
                <a:gd name="connsiteX3" fmla="*/ 50282 w 860308"/>
                <a:gd name="connsiteY3" fmla="*/ 421951 h 684436"/>
                <a:gd name="connsiteX0" fmla="*/ 50282 w 699097"/>
                <a:gd name="connsiteY0" fmla="*/ 421951 h 484046"/>
                <a:gd name="connsiteX1" fmla="*/ 0 w 699097"/>
                <a:gd name="connsiteY1" fmla="*/ 0 h 484046"/>
                <a:gd name="connsiteX2" fmla="*/ 699097 w 699097"/>
                <a:gd name="connsiteY2" fmla="*/ 484046 h 484046"/>
                <a:gd name="connsiteX3" fmla="*/ 50282 w 699097"/>
                <a:gd name="connsiteY3" fmla="*/ 421951 h 484046"/>
                <a:gd name="connsiteX0" fmla="*/ 50282 w 493222"/>
                <a:gd name="connsiteY0" fmla="*/ 421951 h 421951"/>
                <a:gd name="connsiteX1" fmla="*/ 0 w 493222"/>
                <a:gd name="connsiteY1" fmla="*/ 0 h 421951"/>
                <a:gd name="connsiteX2" fmla="*/ 493222 w 493222"/>
                <a:gd name="connsiteY2" fmla="*/ 353121 h 421951"/>
                <a:gd name="connsiteX3" fmla="*/ 50282 w 493222"/>
                <a:gd name="connsiteY3" fmla="*/ 421951 h 421951"/>
                <a:gd name="connsiteX0" fmla="*/ 50282 w 500588"/>
                <a:gd name="connsiteY0" fmla="*/ 421951 h 421951"/>
                <a:gd name="connsiteX1" fmla="*/ 0 w 500588"/>
                <a:gd name="connsiteY1" fmla="*/ 0 h 421951"/>
                <a:gd name="connsiteX2" fmla="*/ 500588 w 500588"/>
                <a:gd name="connsiteY2" fmla="*/ 347082 h 421951"/>
                <a:gd name="connsiteX3" fmla="*/ 50282 w 500588"/>
                <a:gd name="connsiteY3" fmla="*/ 421951 h 421951"/>
                <a:gd name="connsiteX0" fmla="*/ 50282 w 500309"/>
                <a:gd name="connsiteY0" fmla="*/ 421951 h 421951"/>
                <a:gd name="connsiteX1" fmla="*/ 0 w 500309"/>
                <a:gd name="connsiteY1" fmla="*/ 0 h 421951"/>
                <a:gd name="connsiteX2" fmla="*/ 500309 w 500309"/>
                <a:gd name="connsiteY2" fmla="*/ 342600 h 421951"/>
                <a:gd name="connsiteX3" fmla="*/ 50282 w 500309"/>
                <a:gd name="connsiteY3" fmla="*/ 421951 h 421951"/>
                <a:gd name="connsiteX0" fmla="*/ 50282 w 727560"/>
                <a:gd name="connsiteY0" fmla="*/ 421951 h 421951"/>
                <a:gd name="connsiteX1" fmla="*/ 0 w 727560"/>
                <a:gd name="connsiteY1" fmla="*/ 0 h 421951"/>
                <a:gd name="connsiteX2" fmla="*/ 727560 w 727560"/>
                <a:gd name="connsiteY2" fmla="*/ 18049 h 421951"/>
                <a:gd name="connsiteX3" fmla="*/ 50282 w 727560"/>
                <a:gd name="connsiteY3" fmla="*/ 421951 h 421951"/>
                <a:gd name="connsiteX0" fmla="*/ 53286 w 727560"/>
                <a:gd name="connsiteY0" fmla="*/ 217068 h 217068"/>
                <a:gd name="connsiteX1" fmla="*/ 0 w 727560"/>
                <a:gd name="connsiteY1" fmla="*/ 0 h 217068"/>
                <a:gd name="connsiteX2" fmla="*/ 727560 w 727560"/>
                <a:gd name="connsiteY2" fmla="*/ 18049 h 217068"/>
                <a:gd name="connsiteX3" fmla="*/ 53286 w 727560"/>
                <a:gd name="connsiteY3" fmla="*/ 217068 h 217068"/>
                <a:gd name="connsiteX0" fmla="*/ 0 w 674274"/>
                <a:gd name="connsiteY0" fmla="*/ 199019 h 199019"/>
                <a:gd name="connsiteX1" fmla="*/ 15459 w 674274"/>
                <a:gd name="connsiteY1" fmla="*/ 38410 h 199019"/>
                <a:gd name="connsiteX2" fmla="*/ 674274 w 674274"/>
                <a:gd name="connsiteY2" fmla="*/ 0 h 199019"/>
                <a:gd name="connsiteX3" fmla="*/ 0 w 674274"/>
                <a:gd name="connsiteY3" fmla="*/ 199019 h 199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4274" h="199019">
                  <a:moveTo>
                    <a:pt x="0" y="199019"/>
                  </a:moveTo>
                  <a:lnTo>
                    <a:pt x="15459" y="38410"/>
                  </a:lnTo>
                  <a:lnTo>
                    <a:pt x="674274" y="0"/>
                  </a:lnTo>
                  <a:lnTo>
                    <a:pt x="0" y="199019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3" name="等腰三角形 13"/>
            <p:cNvSpPr/>
            <p:nvPr/>
          </p:nvSpPr>
          <p:spPr>
            <a:xfrm rot="13713531">
              <a:off x="5101588" y="1167498"/>
              <a:ext cx="1288808" cy="667059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810026"/>
                <a:gd name="connsiteY0" fmla="*/ 457575 h 720060"/>
                <a:gd name="connsiteX1" fmla="*/ 222277 w 810026"/>
                <a:gd name="connsiteY1" fmla="*/ 0 h 720060"/>
                <a:gd name="connsiteX2" fmla="*/ 810026 w 810026"/>
                <a:gd name="connsiteY2" fmla="*/ 720060 h 720060"/>
                <a:gd name="connsiteX3" fmla="*/ 0 w 810026"/>
                <a:gd name="connsiteY3" fmla="*/ 457575 h 720060"/>
                <a:gd name="connsiteX0" fmla="*/ 50282 w 860308"/>
                <a:gd name="connsiteY0" fmla="*/ 421951 h 684436"/>
                <a:gd name="connsiteX1" fmla="*/ 0 w 860308"/>
                <a:gd name="connsiteY1" fmla="*/ 0 h 684436"/>
                <a:gd name="connsiteX2" fmla="*/ 860308 w 860308"/>
                <a:gd name="connsiteY2" fmla="*/ 684436 h 684436"/>
                <a:gd name="connsiteX3" fmla="*/ 50282 w 860308"/>
                <a:gd name="connsiteY3" fmla="*/ 421951 h 684436"/>
                <a:gd name="connsiteX0" fmla="*/ 50282 w 699097"/>
                <a:gd name="connsiteY0" fmla="*/ 421951 h 484046"/>
                <a:gd name="connsiteX1" fmla="*/ 0 w 699097"/>
                <a:gd name="connsiteY1" fmla="*/ 0 h 484046"/>
                <a:gd name="connsiteX2" fmla="*/ 699097 w 699097"/>
                <a:gd name="connsiteY2" fmla="*/ 484046 h 484046"/>
                <a:gd name="connsiteX3" fmla="*/ 50282 w 699097"/>
                <a:gd name="connsiteY3" fmla="*/ 421951 h 484046"/>
                <a:gd name="connsiteX0" fmla="*/ 50282 w 493222"/>
                <a:gd name="connsiteY0" fmla="*/ 421951 h 421951"/>
                <a:gd name="connsiteX1" fmla="*/ 0 w 493222"/>
                <a:gd name="connsiteY1" fmla="*/ 0 h 421951"/>
                <a:gd name="connsiteX2" fmla="*/ 493222 w 493222"/>
                <a:gd name="connsiteY2" fmla="*/ 353121 h 421951"/>
                <a:gd name="connsiteX3" fmla="*/ 50282 w 493222"/>
                <a:gd name="connsiteY3" fmla="*/ 421951 h 421951"/>
                <a:gd name="connsiteX0" fmla="*/ 50282 w 500588"/>
                <a:gd name="connsiteY0" fmla="*/ 421951 h 421951"/>
                <a:gd name="connsiteX1" fmla="*/ 0 w 500588"/>
                <a:gd name="connsiteY1" fmla="*/ 0 h 421951"/>
                <a:gd name="connsiteX2" fmla="*/ 500588 w 500588"/>
                <a:gd name="connsiteY2" fmla="*/ 347082 h 421951"/>
                <a:gd name="connsiteX3" fmla="*/ 50282 w 500588"/>
                <a:gd name="connsiteY3" fmla="*/ 421951 h 421951"/>
                <a:gd name="connsiteX0" fmla="*/ 50282 w 500309"/>
                <a:gd name="connsiteY0" fmla="*/ 421951 h 421951"/>
                <a:gd name="connsiteX1" fmla="*/ 0 w 500309"/>
                <a:gd name="connsiteY1" fmla="*/ 0 h 421951"/>
                <a:gd name="connsiteX2" fmla="*/ 500309 w 500309"/>
                <a:gd name="connsiteY2" fmla="*/ 342600 h 421951"/>
                <a:gd name="connsiteX3" fmla="*/ 50282 w 500309"/>
                <a:gd name="connsiteY3" fmla="*/ 421951 h 421951"/>
                <a:gd name="connsiteX0" fmla="*/ 50282 w 727560"/>
                <a:gd name="connsiteY0" fmla="*/ 421951 h 421951"/>
                <a:gd name="connsiteX1" fmla="*/ 0 w 727560"/>
                <a:gd name="connsiteY1" fmla="*/ 0 h 421951"/>
                <a:gd name="connsiteX2" fmla="*/ 727560 w 727560"/>
                <a:gd name="connsiteY2" fmla="*/ 18049 h 421951"/>
                <a:gd name="connsiteX3" fmla="*/ 50282 w 727560"/>
                <a:gd name="connsiteY3" fmla="*/ 421951 h 421951"/>
                <a:gd name="connsiteX0" fmla="*/ 53286 w 727560"/>
                <a:gd name="connsiteY0" fmla="*/ 217068 h 217068"/>
                <a:gd name="connsiteX1" fmla="*/ 0 w 727560"/>
                <a:gd name="connsiteY1" fmla="*/ 0 h 217068"/>
                <a:gd name="connsiteX2" fmla="*/ 727560 w 727560"/>
                <a:gd name="connsiteY2" fmla="*/ 18049 h 217068"/>
                <a:gd name="connsiteX3" fmla="*/ 53286 w 727560"/>
                <a:gd name="connsiteY3" fmla="*/ 217068 h 217068"/>
                <a:gd name="connsiteX0" fmla="*/ 0 w 674274"/>
                <a:gd name="connsiteY0" fmla="*/ 199019 h 199019"/>
                <a:gd name="connsiteX1" fmla="*/ 15459 w 674274"/>
                <a:gd name="connsiteY1" fmla="*/ 38410 h 199019"/>
                <a:gd name="connsiteX2" fmla="*/ 674274 w 674274"/>
                <a:gd name="connsiteY2" fmla="*/ 0 h 199019"/>
                <a:gd name="connsiteX3" fmla="*/ 0 w 674274"/>
                <a:gd name="connsiteY3" fmla="*/ 199019 h 199019"/>
                <a:gd name="connsiteX0" fmla="*/ 0 w 651825"/>
                <a:gd name="connsiteY0" fmla="*/ 288724 h 288724"/>
                <a:gd name="connsiteX1" fmla="*/ 15459 w 651825"/>
                <a:gd name="connsiteY1" fmla="*/ 128115 h 288724"/>
                <a:gd name="connsiteX2" fmla="*/ 651825 w 651825"/>
                <a:gd name="connsiteY2" fmla="*/ 0 h 288724"/>
                <a:gd name="connsiteX3" fmla="*/ 0 w 651825"/>
                <a:gd name="connsiteY3" fmla="*/ 288724 h 288724"/>
                <a:gd name="connsiteX0" fmla="*/ 501010 w 636366"/>
                <a:gd name="connsiteY0" fmla="*/ 211054 h 211054"/>
                <a:gd name="connsiteX1" fmla="*/ 0 w 636366"/>
                <a:gd name="connsiteY1" fmla="*/ 128115 h 211054"/>
                <a:gd name="connsiteX2" fmla="*/ 636366 w 636366"/>
                <a:gd name="connsiteY2" fmla="*/ 0 h 211054"/>
                <a:gd name="connsiteX3" fmla="*/ 501010 w 636366"/>
                <a:gd name="connsiteY3" fmla="*/ 211054 h 211054"/>
                <a:gd name="connsiteX0" fmla="*/ 0 w 773054"/>
                <a:gd name="connsiteY0" fmla="*/ 211054 h 404844"/>
                <a:gd name="connsiteX1" fmla="*/ 773054 w 773054"/>
                <a:gd name="connsiteY1" fmla="*/ 404844 h 404844"/>
                <a:gd name="connsiteX2" fmla="*/ 135356 w 773054"/>
                <a:gd name="connsiteY2" fmla="*/ 0 h 404844"/>
                <a:gd name="connsiteX3" fmla="*/ 0 w 773054"/>
                <a:gd name="connsiteY3" fmla="*/ 211054 h 404844"/>
                <a:gd name="connsiteX0" fmla="*/ 0 w 773054"/>
                <a:gd name="connsiteY0" fmla="*/ 206326 h 400116"/>
                <a:gd name="connsiteX1" fmla="*/ 773054 w 773054"/>
                <a:gd name="connsiteY1" fmla="*/ 400116 h 400116"/>
                <a:gd name="connsiteX2" fmla="*/ 140712 w 773054"/>
                <a:gd name="connsiteY2" fmla="*/ 0 h 400116"/>
                <a:gd name="connsiteX3" fmla="*/ 0 w 773054"/>
                <a:gd name="connsiteY3" fmla="*/ 206326 h 40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3054" h="400116">
                  <a:moveTo>
                    <a:pt x="0" y="206326"/>
                  </a:moveTo>
                  <a:lnTo>
                    <a:pt x="773054" y="400116"/>
                  </a:lnTo>
                  <a:lnTo>
                    <a:pt x="140712" y="0"/>
                  </a:lnTo>
                  <a:lnTo>
                    <a:pt x="0" y="206326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5" name="等腰三角形 13"/>
            <p:cNvSpPr/>
            <p:nvPr/>
          </p:nvSpPr>
          <p:spPr>
            <a:xfrm rot="13713531">
              <a:off x="6146760" y="3049697"/>
              <a:ext cx="956998" cy="271865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1959674"/>
                <a:gd name="connsiteY0" fmla="*/ 1061543 h 1061543"/>
                <a:gd name="connsiteX1" fmla="*/ 1812782 w 1959674"/>
                <a:gd name="connsiteY1" fmla="*/ 0 h 1061543"/>
                <a:gd name="connsiteX2" fmla="*/ 1959674 w 1959674"/>
                <a:gd name="connsiteY2" fmla="*/ 336321 h 1061543"/>
                <a:gd name="connsiteX3" fmla="*/ 0 w 1959674"/>
                <a:gd name="connsiteY3" fmla="*/ 1061543 h 1061543"/>
                <a:gd name="connsiteX0" fmla="*/ 0 w 1812782"/>
                <a:gd name="connsiteY0" fmla="*/ 1061543 h 1224613"/>
                <a:gd name="connsiteX1" fmla="*/ 1812782 w 1812782"/>
                <a:gd name="connsiteY1" fmla="*/ 0 h 1224613"/>
                <a:gd name="connsiteX2" fmla="*/ 84959 w 1812782"/>
                <a:gd name="connsiteY2" fmla="*/ 1224613 h 1224613"/>
                <a:gd name="connsiteX3" fmla="*/ 0 w 1812782"/>
                <a:gd name="connsiteY3" fmla="*/ 1061543 h 1224613"/>
                <a:gd name="connsiteX0" fmla="*/ 0 w 574027"/>
                <a:gd name="connsiteY0" fmla="*/ 0 h 163070"/>
                <a:gd name="connsiteX1" fmla="*/ 574027 w 574027"/>
                <a:gd name="connsiteY1" fmla="*/ 11531 h 163070"/>
                <a:gd name="connsiteX2" fmla="*/ 84959 w 574027"/>
                <a:gd name="connsiteY2" fmla="*/ 163070 h 163070"/>
                <a:gd name="connsiteX3" fmla="*/ 0 w 574027"/>
                <a:gd name="connsiteY3" fmla="*/ 0 h 16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027" h="163070">
                  <a:moveTo>
                    <a:pt x="0" y="0"/>
                  </a:moveTo>
                  <a:lnTo>
                    <a:pt x="574027" y="11531"/>
                  </a:lnTo>
                  <a:lnTo>
                    <a:pt x="84959" y="1630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6" name="等腰三角形 15"/>
            <p:cNvSpPr/>
            <p:nvPr/>
          </p:nvSpPr>
          <p:spPr>
            <a:xfrm rot="7341273">
              <a:off x="5744223" y="1406101"/>
              <a:ext cx="1469381" cy="922321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177105 w 610228"/>
                <a:gd name="connsiteY0" fmla="*/ 211664 h 390519"/>
                <a:gd name="connsiteX1" fmla="*/ 22 w 610228"/>
                <a:gd name="connsiteY1" fmla="*/ 390503 h 390519"/>
                <a:gd name="connsiteX2" fmla="*/ 610228 w 610228"/>
                <a:gd name="connsiteY2" fmla="*/ 0 h 390519"/>
                <a:gd name="connsiteX3" fmla="*/ 484711 w 610228"/>
                <a:gd name="connsiteY3" fmla="*/ 353350 h 390519"/>
                <a:gd name="connsiteX4" fmla="*/ 177105 w 610228"/>
                <a:gd name="connsiteY4" fmla="*/ 211664 h 390519"/>
                <a:gd name="connsiteX0" fmla="*/ 176111 w 609234"/>
                <a:gd name="connsiteY0" fmla="*/ 211664 h 380467"/>
                <a:gd name="connsiteX1" fmla="*/ 23 w 609234"/>
                <a:gd name="connsiteY1" fmla="*/ 380450 h 380467"/>
                <a:gd name="connsiteX2" fmla="*/ 609234 w 609234"/>
                <a:gd name="connsiteY2" fmla="*/ 0 h 380467"/>
                <a:gd name="connsiteX3" fmla="*/ 483717 w 609234"/>
                <a:gd name="connsiteY3" fmla="*/ 353350 h 380467"/>
                <a:gd name="connsiteX4" fmla="*/ 176111 w 609234"/>
                <a:gd name="connsiteY4" fmla="*/ 211664 h 380467"/>
                <a:gd name="connsiteX0" fmla="*/ 227321 w 609229"/>
                <a:gd name="connsiteY0" fmla="*/ 326715 h 380500"/>
                <a:gd name="connsiteX1" fmla="*/ 18 w 609229"/>
                <a:gd name="connsiteY1" fmla="*/ 380450 h 380500"/>
                <a:gd name="connsiteX2" fmla="*/ 609229 w 609229"/>
                <a:gd name="connsiteY2" fmla="*/ 0 h 380500"/>
                <a:gd name="connsiteX3" fmla="*/ 483712 w 609229"/>
                <a:gd name="connsiteY3" fmla="*/ 353350 h 380500"/>
                <a:gd name="connsiteX4" fmla="*/ 227321 w 609229"/>
                <a:gd name="connsiteY4" fmla="*/ 326715 h 380500"/>
                <a:gd name="connsiteX0" fmla="*/ 227321 w 609229"/>
                <a:gd name="connsiteY0" fmla="*/ 326715 h 380500"/>
                <a:gd name="connsiteX1" fmla="*/ 18 w 609229"/>
                <a:gd name="connsiteY1" fmla="*/ 380450 h 380500"/>
                <a:gd name="connsiteX2" fmla="*/ 609229 w 609229"/>
                <a:gd name="connsiteY2" fmla="*/ 0 h 380500"/>
                <a:gd name="connsiteX3" fmla="*/ 570227 w 609229"/>
                <a:gd name="connsiteY3" fmla="*/ 248549 h 380500"/>
                <a:gd name="connsiteX4" fmla="*/ 227321 w 609229"/>
                <a:gd name="connsiteY4" fmla="*/ 326715 h 380500"/>
                <a:gd name="connsiteX0" fmla="*/ 227321 w 866440"/>
                <a:gd name="connsiteY0" fmla="*/ 463689 h 517474"/>
                <a:gd name="connsiteX1" fmla="*/ 18 w 866440"/>
                <a:gd name="connsiteY1" fmla="*/ 517424 h 517474"/>
                <a:gd name="connsiteX2" fmla="*/ 866440 w 866440"/>
                <a:gd name="connsiteY2" fmla="*/ 0 h 517474"/>
                <a:gd name="connsiteX3" fmla="*/ 570227 w 866440"/>
                <a:gd name="connsiteY3" fmla="*/ 385523 h 517474"/>
                <a:gd name="connsiteX4" fmla="*/ 227321 w 866440"/>
                <a:gd name="connsiteY4" fmla="*/ 463689 h 517474"/>
                <a:gd name="connsiteX0" fmla="*/ 242246 w 881365"/>
                <a:gd name="connsiteY0" fmla="*/ 463689 h 553221"/>
                <a:gd name="connsiteX1" fmla="*/ 16 w 881365"/>
                <a:gd name="connsiteY1" fmla="*/ 553190 h 553221"/>
                <a:gd name="connsiteX2" fmla="*/ 881365 w 881365"/>
                <a:gd name="connsiteY2" fmla="*/ 0 h 553221"/>
                <a:gd name="connsiteX3" fmla="*/ 585152 w 881365"/>
                <a:gd name="connsiteY3" fmla="*/ 385523 h 553221"/>
                <a:gd name="connsiteX4" fmla="*/ 242246 w 881365"/>
                <a:gd name="connsiteY4" fmla="*/ 463689 h 553221"/>
                <a:gd name="connsiteX0" fmla="*/ 247344 w 881365"/>
                <a:gd name="connsiteY0" fmla="*/ 471735 h 553224"/>
                <a:gd name="connsiteX1" fmla="*/ 16 w 881365"/>
                <a:gd name="connsiteY1" fmla="*/ 553190 h 553224"/>
                <a:gd name="connsiteX2" fmla="*/ 881365 w 881365"/>
                <a:gd name="connsiteY2" fmla="*/ 0 h 553224"/>
                <a:gd name="connsiteX3" fmla="*/ 585152 w 881365"/>
                <a:gd name="connsiteY3" fmla="*/ 385523 h 553224"/>
                <a:gd name="connsiteX4" fmla="*/ 247344 w 881365"/>
                <a:gd name="connsiteY4" fmla="*/ 471735 h 553224"/>
                <a:gd name="connsiteX0" fmla="*/ 255124 w 881365"/>
                <a:gd name="connsiteY0" fmla="*/ 478083 h 553227"/>
                <a:gd name="connsiteX1" fmla="*/ 16 w 881365"/>
                <a:gd name="connsiteY1" fmla="*/ 553190 h 553227"/>
                <a:gd name="connsiteX2" fmla="*/ 881365 w 881365"/>
                <a:gd name="connsiteY2" fmla="*/ 0 h 553227"/>
                <a:gd name="connsiteX3" fmla="*/ 585152 w 881365"/>
                <a:gd name="connsiteY3" fmla="*/ 385523 h 553227"/>
                <a:gd name="connsiteX4" fmla="*/ 255124 w 881365"/>
                <a:gd name="connsiteY4" fmla="*/ 478083 h 55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365" h="553227">
                  <a:moveTo>
                    <a:pt x="255124" y="478083"/>
                  </a:moveTo>
                  <a:cubicBezTo>
                    <a:pt x="257468" y="476091"/>
                    <a:pt x="-2328" y="555182"/>
                    <a:pt x="16" y="553190"/>
                  </a:cubicBezTo>
                  <a:lnTo>
                    <a:pt x="881365" y="0"/>
                  </a:lnTo>
                  <a:lnTo>
                    <a:pt x="585152" y="385523"/>
                  </a:lnTo>
                  <a:lnTo>
                    <a:pt x="255124" y="478083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7" name="等腰三角形 15"/>
            <p:cNvSpPr/>
            <p:nvPr/>
          </p:nvSpPr>
          <p:spPr>
            <a:xfrm rot="7341273">
              <a:off x="5914579" y="1348252"/>
              <a:ext cx="1445997" cy="1231916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136985 w 570108"/>
                <a:gd name="connsiteY0" fmla="*/ 384387 h 384387"/>
                <a:gd name="connsiteX1" fmla="*/ 29 w 570108"/>
                <a:gd name="connsiteY1" fmla="*/ 311703 h 384387"/>
                <a:gd name="connsiteX2" fmla="*/ 570108 w 570108"/>
                <a:gd name="connsiteY2" fmla="*/ 172723 h 384387"/>
                <a:gd name="connsiteX3" fmla="*/ 428988 w 570108"/>
                <a:gd name="connsiteY3" fmla="*/ 0 h 384387"/>
                <a:gd name="connsiteX4" fmla="*/ 136985 w 570108"/>
                <a:gd name="connsiteY4" fmla="*/ 384387 h 384387"/>
                <a:gd name="connsiteX0" fmla="*/ 204942 w 570099"/>
                <a:gd name="connsiteY0" fmla="*/ 159308 h 311721"/>
                <a:gd name="connsiteX1" fmla="*/ 20 w 570099"/>
                <a:gd name="connsiteY1" fmla="*/ 311703 h 311721"/>
                <a:gd name="connsiteX2" fmla="*/ 570099 w 570099"/>
                <a:gd name="connsiteY2" fmla="*/ 172723 h 311721"/>
                <a:gd name="connsiteX3" fmla="*/ 428979 w 570099"/>
                <a:gd name="connsiteY3" fmla="*/ 0 h 311721"/>
                <a:gd name="connsiteX4" fmla="*/ 204942 w 570099"/>
                <a:gd name="connsiteY4" fmla="*/ 159308 h 311721"/>
                <a:gd name="connsiteX0" fmla="*/ 204942 w 587220"/>
                <a:gd name="connsiteY0" fmla="*/ 159308 h 311721"/>
                <a:gd name="connsiteX1" fmla="*/ 20 w 587220"/>
                <a:gd name="connsiteY1" fmla="*/ 311703 h 311721"/>
                <a:gd name="connsiteX2" fmla="*/ 587220 w 587220"/>
                <a:gd name="connsiteY2" fmla="*/ 204874 h 311721"/>
                <a:gd name="connsiteX3" fmla="*/ 428979 w 587220"/>
                <a:gd name="connsiteY3" fmla="*/ 0 h 311721"/>
                <a:gd name="connsiteX4" fmla="*/ 204942 w 587220"/>
                <a:gd name="connsiteY4" fmla="*/ 159308 h 311721"/>
                <a:gd name="connsiteX0" fmla="*/ 469419 w 851697"/>
                <a:gd name="connsiteY0" fmla="*/ 159308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469419 w 851697"/>
                <a:gd name="connsiteY4" fmla="*/ 159308 h 710225"/>
                <a:gd name="connsiteX0" fmla="*/ 495084 w 851697"/>
                <a:gd name="connsiteY0" fmla="*/ 190613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495084 w 851697"/>
                <a:gd name="connsiteY4" fmla="*/ 190613 h 710225"/>
                <a:gd name="connsiteX0" fmla="*/ 502633 w 851697"/>
                <a:gd name="connsiteY0" fmla="*/ 199821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502633 w 851697"/>
                <a:gd name="connsiteY4" fmla="*/ 199821 h 710225"/>
                <a:gd name="connsiteX0" fmla="*/ 502633 w 851697"/>
                <a:gd name="connsiteY0" fmla="*/ 199821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502633 w 851697"/>
                <a:gd name="connsiteY4" fmla="*/ 199821 h 710225"/>
                <a:gd name="connsiteX0" fmla="*/ 518275 w 867339"/>
                <a:gd name="connsiteY0" fmla="*/ 199821 h 738929"/>
                <a:gd name="connsiteX1" fmla="*/ 7 w 867339"/>
                <a:gd name="connsiteY1" fmla="*/ 738924 h 738929"/>
                <a:gd name="connsiteX2" fmla="*/ 867339 w 867339"/>
                <a:gd name="connsiteY2" fmla="*/ 204874 h 738929"/>
                <a:gd name="connsiteX3" fmla="*/ 709098 w 867339"/>
                <a:gd name="connsiteY3" fmla="*/ 0 h 738929"/>
                <a:gd name="connsiteX4" fmla="*/ 518275 w 867339"/>
                <a:gd name="connsiteY4" fmla="*/ 199821 h 7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339" h="738929">
                  <a:moveTo>
                    <a:pt x="518275" y="199821"/>
                  </a:moveTo>
                  <a:cubicBezTo>
                    <a:pt x="512739" y="191973"/>
                    <a:pt x="-2337" y="740916"/>
                    <a:pt x="7" y="738924"/>
                  </a:cubicBezTo>
                  <a:lnTo>
                    <a:pt x="867339" y="204874"/>
                  </a:lnTo>
                  <a:lnTo>
                    <a:pt x="709098" y="0"/>
                  </a:lnTo>
                  <a:lnTo>
                    <a:pt x="518275" y="199821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8" name="等腰三角形 15"/>
            <p:cNvSpPr/>
            <p:nvPr/>
          </p:nvSpPr>
          <p:spPr>
            <a:xfrm rot="7341273">
              <a:off x="6132564" y="1261923"/>
              <a:ext cx="1179401" cy="1216689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252521 w 685644"/>
                <a:gd name="connsiteY0" fmla="*/ 211664 h 661689"/>
                <a:gd name="connsiteX1" fmla="*/ 115565 w 685644"/>
                <a:gd name="connsiteY1" fmla="*/ 138980 h 661689"/>
                <a:gd name="connsiteX2" fmla="*/ 685644 w 685644"/>
                <a:gd name="connsiteY2" fmla="*/ 0 h 661689"/>
                <a:gd name="connsiteX3" fmla="*/ 0 w 685644"/>
                <a:gd name="connsiteY3" fmla="*/ 661689 h 661689"/>
                <a:gd name="connsiteX4" fmla="*/ 252521 w 685644"/>
                <a:gd name="connsiteY4" fmla="*/ 211664 h 661689"/>
                <a:gd name="connsiteX0" fmla="*/ 252521 w 685644"/>
                <a:gd name="connsiteY0" fmla="*/ 223346 h 673371"/>
                <a:gd name="connsiteX1" fmla="*/ 490881 w 685644"/>
                <a:gd name="connsiteY1" fmla="*/ 0 h 673371"/>
                <a:gd name="connsiteX2" fmla="*/ 685644 w 685644"/>
                <a:gd name="connsiteY2" fmla="*/ 11682 h 673371"/>
                <a:gd name="connsiteX3" fmla="*/ 0 w 685644"/>
                <a:gd name="connsiteY3" fmla="*/ 673371 h 673371"/>
                <a:gd name="connsiteX4" fmla="*/ 252521 w 685644"/>
                <a:gd name="connsiteY4" fmla="*/ 223346 h 673371"/>
                <a:gd name="connsiteX0" fmla="*/ 252521 w 690803"/>
                <a:gd name="connsiteY0" fmla="*/ 246686 h 696711"/>
                <a:gd name="connsiteX1" fmla="*/ 490881 w 690803"/>
                <a:gd name="connsiteY1" fmla="*/ 23340 h 696711"/>
                <a:gd name="connsiteX2" fmla="*/ 690803 w 690803"/>
                <a:gd name="connsiteY2" fmla="*/ 0 h 696711"/>
                <a:gd name="connsiteX3" fmla="*/ 0 w 690803"/>
                <a:gd name="connsiteY3" fmla="*/ 696711 h 696711"/>
                <a:gd name="connsiteX4" fmla="*/ 252521 w 690803"/>
                <a:gd name="connsiteY4" fmla="*/ 246686 h 696711"/>
                <a:gd name="connsiteX0" fmla="*/ 269147 w 707429"/>
                <a:gd name="connsiteY0" fmla="*/ 246686 h 729795"/>
                <a:gd name="connsiteX1" fmla="*/ 507507 w 707429"/>
                <a:gd name="connsiteY1" fmla="*/ 23340 h 729795"/>
                <a:gd name="connsiteX2" fmla="*/ 707429 w 707429"/>
                <a:gd name="connsiteY2" fmla="*/ 0 h 729795"/>
                <a:gd name="connsiteX3" fmla="*/ 0 w 707429"/>
                <a:gd name="connsiteY3" fmla="*/ 729795 h 729795"/>
                <a:gd name="connsiteX4" fmla="*/ 269147 w 707429"/>
                <a:gd name="connsiteY4" fmla="*/ 246686 h 72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429" h="729795">
                  <a:moveTo>
                    <a:pt x="269147" y="246686"/>
                  </a:moveTo>
                  <a:cubicBezTo>
                    <a:pt x="271491" y="244694"/>
                    <a:pt x="505163" y="25332"/>
                    <a:pt x="507507" y="23340"/>
                  </a:cubicBezTo>
                  <a:lnTo>
                    <a:pt x="707429" y="0"/>
                  </a:lnTo>
                  <a:lnTo>
                    <a:pt x="0" y="729795"/>
                  </a:lnTo>
                  <a:lnTo>
                    <a:pt x="269147" y="246686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9" name="等腰三角形 13"/>
            <p:cNvSpPr/>
            <p:nvPr/>
          </p:nvSpPr>
          <p:spPr>
            <a:xfrm rot="7341273">
              <a:off x="6586402" y="2678109"/>
              <a:ext cx="844481" cy="401880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860233"/>
                <a:gd name="connsiteY0" fmla="*/ 143620 h 405999"/>
                <a:gd name="connsiteX1" fmla="*/ 693166 w 860233"/>
                <a:gd name="connsiteY1" fmla="*/ 0 h 405999"/>
                <a:gd name="connsiteX2" fmla="*/ 860233 w 860233"/>
                <a:gd name="connsiteY2" fmla="*/ 405999 h 405999"/>
                <a:gd name="connsiteX3" fmla="*/ 0 w 860233"/>
                <a:gd name="connsiteY3" fmla="*/ 143620 h 405999"/>
                <a:gd name="connsiteX0" fmla="*/ 0 w 693166"/>
                <a:gd name="connsiteY0" fmla="*/ 143620 h 143620"/>
                <a:gd name="connsiteX1" fmla="*/ 693166 w 693166"/>
                <a:gd name="connsiteY1" fmla="*/ 0 h 143620"/>
                <a:gd name="connsiteX2" fmla="*/ 192021 w 693166"/>
                <a:gd name="connsiteY2" fmla="*/ 136809 h 143620"/>
                <a:gd name="connsiteX3" fmla="*/ 0 w 693166"/>
                <a:gd name="connsiteY3" fmla="*/ 143620 h 143620"/>
                <a:gd name="connsiteX0" fmla="*/ 0 w 507665"/>
                <a:gd name="connsiteY0" fmla="*/ 229664 h 229664"/>
                <a:gd name="connsiteX1" fmla="*/ 507665 w 507665"/>
                <a:gd name="connsiteY1" fmla="*/ 0 h 229664"/>
                <a:gd name="connsiteX2" fmla="*/ 192021 w 507665"/>
                <a:gd name="connsiteY2" fmla="*/ 222853 h 229664"/>
                <a:gd name="connsiteX3" fmla="*/ 0 w 507665"/>
                <a:gd name="connsiteY3" fmla="*/ 229664 h 229664"/>
                <a:gd name="connsiteX0" fmla="*/ 0 w 506537"/>
                <a:gd name="connsiteY0" fmla="*/ 241056 h 241056"/>
                <a:gd name="connsiteX1" fmla="*/ 506537 w 506537"/>
                <a:gd name="connsiteY1" fmla="*/ 0 h 241056"/>
                <a:gd name="connsiteX2" fmla="*/ 190893 w 506537"/>
                <a:gd name="connsiteY2" fmla="*/ 222853 h 241056"/>
                <a:gd name="connsiteX3" fmla="*/ 0 w 506537"/>
                <a:gd name="connsiteY3" fmla="*/ 241056 h 241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537" h="241056">
                  <a:moveTo>
                    <a:pt x="0" y="241056"/>
                  </a:moveTo>
                  <a:lnTo>
                    <a:pt x="506537" y="0"/>
                  </a:lnTo>
                  <a:lnTo>
                    <a:pt x="190893" y="222853"/>
                  </a:lnTo>
                  <a:lnTo>
                    <a:pt x="0" y="241056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0" name="等腰三角形 13"/>
            <p:cNvSpPr/>
            <p:nvPr/>
          </p:nvSpPr>
          <p:spPr>
            <a:xfrm rot="7341273">
              <a:off x="6521997" y="2553804"/>
              <a:ext cx="528325" cy="720615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716056"/>
                <a:gd name="connsiteY0" fmla="*/ 8996 h 405999"/>
                <a:gd name="connsiteX1" fmla="*/ 548989 w 716056"/>
                <a:gd name="connsiteY1" fmla="*/ 0 h 405999"/>
                <a:gd name="connsiteX2" fmla="*/ 716056 w 716056"/>
                <a:gd name="connsiteY2" fmla="*/ 405999 h 405999"/>
                <a:gd name="connsiteX3" fmla="*/ 0 w 716056"/>
                <a:gd name="connsiteY3" fmla="*/ 8996 h 405999"/>
                <a:gd name="connsiteX0" fmla="*/ 0 w 548989"/>
                <a:gd name="connsiteY0" fmla="*/ 8996 h 224270"/>
                <a:gd name="connsiteX1" fmla="*/ 548989 w 548989"/>
                <a:gd name="connsiteY1" fmla="*/ 0 h 224270"/>
                <a:gd name="connsiteX2" fmla="*/ 156500 w 548989"/>
                <a:gd name="connsiteY2" fmla="*/ 224270 h 224270"/>
                <a:gd name="connsiteX3" fmla="*/ 0 w 548989"/>
                <a:gd name="connsiteY3" fmla="*/ 8996 h 224270"/>
                <a:gd name="connsiteX0" fmla="*/ 0 w 316900"/>
                <a:gd name="connsiteY0" fmla="*/ 216966 h 432240"/>
                <a:gd name="connsiteX1" fmla="*/ 316900 w 316900"/>
                <a:gd name="connsiteY1" fmla="*/ 0 h 432240"/>
                <a:gd name="connsiteX2" fmla="*/ 156500 w 316900"/>
                <a:gd name="connsiteY2" fmla="*/ 432240 h 432240"/>
                <a:gd name="connsiteX3" fmla="*/ 0 w 316900"/>
                <a:gd name="connsiteY3" fmla="*/ 216966 h 43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900" h="432240">
                  <a:moveTo>
                    <a:pt x="0" y="216966"/>
                  </a:moveTo>
                  <a:lnTo>
                    <a:pt x="316900" y="0"/>
                  </a:lnTo>
                  <a:lnTo>
                    <a:pt x="156500" y="432240"/>
                  </a:lnTo>
                  <a:lnTo>
                    <a:pt x="0" y="216966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1" name="等腰三角形 13"/>
            <p:cNvSpPr/>
            <p:nvPr/>
          </p:nvSpPr>
          <p:spPr>
            <a:xfrm rot="7341273">
              <a:off x="6501825" y="2569590"/>
              <a:ext cx="285379" cy="860082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733442"/>
                <a:gd name="connsiteY0" fmla="*/ 47883 h 405999"/>
                <a:gd name="connsiteX1" fmla="*/ 566375 w 733442"/>
                <a:gd name="connsiteY1" fmla="*/ 0 h 405999"/>
                <a:gd name="connsiteX2" fmla="*/ 733442 w 733442"/>
                <a:gd name="connsiteY2" fmla="*/ 405999 h 405999"/>
                <a:gd name="connsiteX3" fmla="*/ 0 w 733442"/>
                <a:gd name="connsiteY3" fmla="*/ 47883 h 405999"/>
                <a:gd name="connsiteX0" fmla="*/ 0 w 566375"/>
                <a:gd name="connsiteY0" fmla="*/ 47883 h 725070"/>
                <a:gd name="connsiteX1" fmla="*/ 566375 w 566375"/>
                <a:gd name="connsiteY1" fmla="*/ 0 h 725070"/>
                <a:gd name="connsiteX2" fmla="*/ 219065 w 566375"/>
                <a:gd name="connsiteY2" fmla="*/ 725070 h 725070"/>
                <a:gd name="connsiteX3" fmla="*/ 0 w 566375"/>
                <a:gd name="connsiteY3" fmla="*/ 47883 h 725070"/>
                <a:gd name="connsiteX0" fmla="*/ 0 w 566375"/>
                <a:gd name="connsiteY0" fmla="*/ 47883 h 340536"/>
                <a:gd name="connsiteX1" fmla="*/ 566375 w 566375"/>
                <a:gd name="connsiteY1" fmla="*/ 0 h 340536"/>
                <a:gd name="connsiteX2" fmla="*/ 72135 w 566375"/>
                <a:gd name="connsiteY2" fmla="*/ 340536 h 340536"/>
                <a:gd name="connsiteX3" fmla="*/ 0 w 566375"/>
                <a:gd name="connsiteY3" fmla="*/ 47883 h 340536"/>
                <a:gd name="connsiteX0" fmla="*/ 0 w 159644"/>
                <a:gd name="connsiteY0" fmla="*/ 428808 h 721461"/>
                <a:gd name="connsiteX1" fmla="*/ 159644 w 159644"/>
                <a:gd name="connsiteY1" fmla="*/ 0 h 721461"/>
                <a:gd name="connsiteX2" fmla="*/ 72135 w 159644"/>
                <a:gd name="connsiteY2" fmla="*/ 721461 h 721461"/>
                <a:gd name="connsiteX3" fmla="*/ 0 w 159644"/>
                <a:gd name="connsiteY3" fmla="*/ 428808 h 721461"/>
                <a:gd name="connsiteX0" fmla="*/ 0 w 171176"/>
                <a:gd name="connsiteY0" fmla="*/ 428808 h 515895"/>
                <a:gd name="connsiteX1" fmla="*/ 159644 w 171176"/>
                <a:gd name="connsiteY1" fmla="*/ 0 h 515895"/>
                <a:gd name="connsiteX2" fmla="*/ 171176 w 171176"/>
                <a:gd name="connsiteY2" fmla="*/ 515895 h 515895"/>
                <a:gd name="connsiteX3" fmla="*/ 0 w 171176"/>
                <a:gd name="connsiteY3" fmla="*/ 428808 h 51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176" h="515895">
                  <a:moveTo>
                    <a:pt x="0" y="428808"/>
                  </a:moveTo>
                  <a:lnTo>
                    <a:pt x="159644" y="0"/>
                  </a:lnTo>
                  <a:lnTo>
                    <a:pt x="171176" y="515895"/>
                  </a:lnTo>
                  <a:lnTo>
                    <a:pt x="0" y="428808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2" name="等腰三角形 13"/>
            <p:cNvSpPr/>
            <p:nvPr/>
          </p:nvSpPr>
          <p:spPr>
            <a:xfrm rot="13713531">
              <a:off x="6061868" y="1058097"/>
              <a:ext cx="551100" cy="852725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810026"/>
                <a:gd name="connsiteY0" fmla="*/ 457575 h 720060"/>
                <a:gd name="connsiteX1" fmla="*/ 222277 w 810026"/>
                <a:gd name="connsiteY1" fmla="*/ 0 h 720060"/>
                <a:gd name="connsiteX2" fmla="*/ 810026 w 810026"/>
                <a:gd name="connsiteY2" fmla="*/ 720060 h 720060"/>
                <a:gd name="connsiteX3" fmla="*/ 0 w 810026"/>
                <a:gd name="connsiteY3" fmla="*/ 457575 h 720060"/>
                <a:gd name="connsiteX0" fmla="*/ 50282 w 860308"/>
                <a:gd name="connsiteY0" fmla="*/ 421951 h 684436"/>
                <a:gd name="connsiteX1" fmla="*/ 0 w 860308"/>
                <a:gd name="connsiteY1" fmla="*/ 0 h 684436"/>
                <a:gd name="connsiteX2" fmla="*/ 860308 w 860308"/>
                <a:gd name="connsiteY2" fmla="*/ 684436 h 684436"/>
                <a:gd name="connsiteX3" fmla="*/ 50282 w 860308"/>
                <a:gd name="connsiteY3" fmla="*/ 421951 h 684436"/>
                <a:gd name="connsiteX0" fmla="*/ 50282 w 699097"/>
                <a:gd name="connsiteY0" fmla="*/ 421951 h 484046"/>
                <a:gd name="connsiteX1" fmla="*/ 0 w 699097"/>
                <a:gd name="connsiteY1" fmla="*/ 0 h 484046"/>
                <a:gd name="connsiteX2" fmla="*/ 699097 w 699097"/>
                <a:gd name="connsiteY2" fmla="*/ 484046 h 484046"/>
                <a:gd name="connsiteX3" fmla="*/ 50282 w 699097"/>
                <a:gd name="connsiteY3" fmla="*/ 421951 h 484046"/>
                <a:gd name="connsiteX0" fmla="*/ 50282 w 493222"/>
                <a:gd name="connsiteY0" fmla="*/ 421951 h 421951"/>
                <a:gd name="connsiteX1" fmla="*/ 0 w 493222"/>
                <a:gd name="connsiteY1" fmla="*/ 0 h 421951"/>
                <a:gd name="connsiteX2" fmla="*/ 493222 w 493222"/>
                <a:gd name="connsiteY2" fmla="*/ 353121 h 421951"/>
                <a:gd name="connsiteX3" fmla="*/ 50282 w 493222"/>
                <a:gd name="connsiteY3" fmla="*/ 421951 h 421951"/>
                <a:gd name="connsiteX0" fmla="*/ 50282 w 500588"/>
                <a:gd name="connsiteY0" fmla="*/ 421951 h 421951"/>
                <a:gd name="connsiteX1" fmla="*/ 0 w 500588"/>
                <a:gd name="connsiteY1" fmla="*/ 0 h 421951"/>
                <a:gd name="connsiteX2" fmla="*/ 500588 w 500588"/>
                <a:gd name="connsiteY2" fmla="*/ 347082 h 421951"/>
                <a:gd name="connsiteX3" fmla="*/ 50282 w 500588"/>
                <a:gd name="connsiteY3" fmla="*/ 421951 h 421951"/>
                <a:gd name="connsiteX0" fmla="*/ 50282 w 500309"/>
                <a:gd name="connsiteY0" fmla="*/ 421951 h 421951"/>
                <a:gd name="connsiteX1" fmla="*/ 0 w 500309"/>
                <a:gd name="connsiteY1" fmla="*/ 0 h 421951"/>
                <a:gd name="connsiteX2" fmla="*/ 500309 w 500309"/>
                <a:gd name="connsiteY2" fmla="*/ 342600 h 421951"/>
                <a:gd name="connsiteX3" fmla="*/ 50282 w 500309"/>
                <a:gd name="connsiteY3" fmla="*/ 421951 h 421951"/>
                <a:gd name="connsiteX0" fmla="*/ 50282 w 727560"/>
                <a:gd name="connsiteY0" fmla="*/ 421951 h 421951"/>
                <a:gd name="connsiteX1" fmla="*/ 0 w 727560"/>
                <a:gd name="connsiteY1" fmla="*/ 0 h 421951"/>
                <a:gd name="connsiteX2" fmla="*/ 727560 w 727560"/>
                <a:gd name="connsiteY2" fmla="*/ 18049 h 421951"/>
                <a:gd name="connsiteX3" fmla="*/ 50282 w 727560"/>
                <a:gd name="connsiteY3" fmla="*/ 421951 h 421951"/>
                <a:gd name="connsiteX0" fmla="*/ 53286 w 727560"/>
                <a:gd name="connsiteY0" fmla="*/ 217068 h 217068"/>
                <a:gd name="connsiteX1" fmla="*/ 0 w 727560"/>
                <a:gd name="connsiteY1" fmla="*/ 0 h 217068"/>
                <a:gd name="connsiteX2" fmla="*/ 727560 w 727560"/>
                <a:gd name="connsiteY2" fmla="*/ 18049 h 217068"/>
                <a:gd name="connsiteX3" fmla="*/ 53286 w 727560"/>
                <a:gd name="connsiteY3" fmla="*/ 217068 h 217068"/>
                <a:gd name="connsiteX0" fmla="*/ 0 w 674274"/>
                <a:gd name="connsiteY0" fmla="*/ 199019 h 199019"/>
                <a:gd name="connsiteX1" fmla="*/ 15459 w 674274"/>
                <a:gd name="connsiteY1" fmla="*/ 38410 h 199019"/>
                <a:gd name="connsiteX2" fmla="*/ 674274 w 674274"/>
                <a:gd name="connsiteY2" fmla="*/ 0 h 199019"/>
                <a:gd name="connsiteX3" fmla="*/ 0 w 674274"/>
                <a:gd name="connsiteY3" fmla="*/ 199019 h 199019"/>
                <a:gd name="connsiteX0" fmla="*/ 0 w 651825"/>
                <a:gd name="connsiteY0" fmla="*/ 288724 h 288724"/>
                <a:gd name="connsiteX1" fmla="*/ 15459 w 651825"/>
                <a:gd name="connsiteY1" fmla="*/ 128115 h 288724"/>
                <a:gd name="connsiteX2" fmla="*/ 651825 w 651825"/>
                <a:gd name="connsiteY2" fmla="*/ 0 h 288724"/>
                <a:gd name="connsiteX3" fmla="*/ 0 w 651825"/>
                <a:gd name="connsiteY3" fmla="*/ 288724 h 288724"/>
                <a:gd name="connsiteX0" fmla="*/ 501010 w 636366"/>
                <a:gd name="connsiteY0" fmla="*/ 211054 h 211054"/>
                <a:gd name="connsiteX1" fmla="*/ 0 w 636366"/>
                <a:gd name="connsiteY1" fmla="*/ 128115 h 211054"/>
                <a:gd name="connsiteX2" fmla="*/ 636366 w 636366"/>
                <a:gd name="connsiteY2" fmla="*/ 0 h 211054"/>
                <a:gd name="connsiteX3" fmla="*/ 501010 w 636366"/>
                <a:gd name="connsiteY3" fmla="*/ 211054 h 211054"/>
                <a:gd name="connsiteX0" fmla="*/ 0 w 773054"/>
                <a:gd name="connsiteY0" fmla="*/ 211054 h 404844"/>
                <a:gd name="connsiteX1" fmla="*/ 773054 w 773054"/>
                <a:gd name="connsiteY1" fmla="*/ 404844 h 404844"/>
                <a:gd name="connsiteX2" fmla="*/ 135356 w 773054"/>
                <a:gd name="connsiteY2" fmla="*/ 0 h 404844"/>
                <a:gd name="connsiteX3" fmla="*/ 0 w 773054"/>
                <a:gd name="connsiteY3" fmla="*/ 211054 h 404844"/>
                <a:gd name="connsiteX0" fmla="*/ 0 w 773054"/>
                <a:gd name="connsiteY0" fmla="*/ 206326 h 400116"/>
                <a:gd name="connsiteX1" fmla="*/ 773054 w 773054"/>
                <a:gd name="connsiteY1" fmla="*/ 400116 h 400116"/>
                <a:gd name="connsiteX2" fmla="*/ 140712 w 773054"/>
                <a:gd name="connsiteY2" fmla="*/ 0 h 400116"/>
                <a:gd name="connsiteX3" fmla="*/ 0 w 773054"/>
                <a:gd name="connsiteY3" fmla="*/ 206326 h 400116"/>
                <a:gd name="connsiteX0" fmla="*/ 0 w 539577"/>
                <a:gd name="connsiteY0" fmla="*/ 206326 h 714932"/>
                <a:gd name="connsiteX1" fmla="*/ 539577 w 539577"/>
                <a:gd name="connsiteY1" fmla="*/ 714932 h 714932"/>
                <a:gd name="connsiteX2" fmla="*/ 140712 w 539577"/>
                <a:gd name="connsiteY2" fmla="*/ 0 h 714932"/>
                <a:gd name="connsiteX3" fmla="*/ 0 w 539577"/>
                <a:gd name="connsiteY3" fmla="*/ 206326 h 714932"/>
                <a:gd name="connsiteX0" fmla="*/ 0 w 539577"/>
                <a:gd name="connsiteY0" fmla="*/ 0 h 508606"/>
                <a:gd name="connsiteX1" fmla="*/ 539577 w 539577"/>
                <a:gd name="connsiteY1" fmla="*/ 508606 h 508606"/>
                <a:gd name="connsiteX2" fmla="*/ 472848 w 539577"/>
                <a:gd name="connsiteY2" fmla="*/ 61502 h 508606"/>
                <a:gd name="connsiteX3" fmla="*/ 0 w 539577"/>
                <a:gd name="connsiteY3" fmla="*/ 0 h 508606"/>
                <a:gd name="connsiteX0" fmla="*/ 0 w 330561"/>
                <a:gd name="connsiteY0" fmla="*/ 0 h 511482"/>
                <a:gd name="connsiteX1" fmla="*/ 330561 w 330561"/>
                <a:gd name="connsiteY1" fmla="*/ 511482 h 511482"/>
                <a:gd name="connsiteX2" fmla="*/ 263832 w 330561"/>
                <a:gd name="connsiteY2" fmla="*/ 64378 h 511482"/>
                <a:gd name="connsiteX3" fmla="*/ 0 w 330561"/>
                <a:gd name="connsiteY3" fmla="*/ 0 h 51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561" h="511482">
                  <a:moveTo>
                    <a:pt x="0" y="0"/>
                  </a:moveTo>
                  <a:lnTo>
                    <a:pt x="330561" y="511482"/>
                  </a:lnTo>
                  <a:lnTo>
                    <a:pt x="263832" y="6437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91680" y="1328676"/>
            <a:ext cx="1673350" cy="3195236"/>
            <a:chOff x="1763777" y="1266148"/>
            <a:chExt cx="1673350" cy="3195236"/>
          </a:xfrm>
        </p:grpSpPr>
        <p:sp>
          <p:nvSpPr>
            <p:cNvPr id="1128" name="等腰三角形 4"/>
            <p:cNvSpPr/>
            <p:nvPr/>
          </p:nvSpPr>
          <p:spPr>
            <a:xfrm rot="21540000">
              <a:off x="2322896" y="1266148"/>
              <a:ext cx="1114231" cy="650788"/>
            </a:xfrm>
            <a:custGeom>
              <a:avLst/>
              <a:gdLst>
                <a:gd name="connsiteX0" fmla="*/ 0 w 585589"/>
                <a:gd name="connsiteY0" fmla="*/ 324036 h 324036"/>
                <a:gd name="connsiteX1" fmla="*/ 199750 w 585589"/>
                <a:gd name="connsiteY1" fmla="*/ 0 h 324036"/>
                <a:gd name="connsiteX2" fmla="*/ 585589 w 585589"/>
                <a:gd name="connsiteY2" fmla="*/ 324036 h 324036"/>
                <a:gd name="connsiteX3" fmla="*/ 0 w 585589"/>
                <a:gd name="connsiteY3" fmla="*/ 324036 h 324036"/>
                <a:gd name="connsiteX0" fmla="*/ 0 w 649125"/>
                <a:gd name="connsiteY0" fmla="*/ 324036 h 368013"/>
                <a:gd name="connsiteX1" fmla="*/ 199750 w 649125"/>
                <a:gd name="connsiteY1" fmla="*/ 0 h 368013"/>
                <a:gd name="connsiteX2" fmla="*/ 649125 w 649125"/>
                <a:gd name="connsiteY2" fmla="*/ 368013 h 368013"/>
                <a:gd name="connsiteX3" fmla="*/ 0 w 649125"/>
                <a:gd name="connsiteY3" fmla="*/ 324036 h 368013"/>
                <a:gd name="connsiteX0" fmla="*/ 0 w 649125"/>
                <a:gd name="connsiteY0" fmla="*/ 292117 h 336094"/>
                <a:gd name="connsiteX1" fmla="*/ 118218 w 649125"/>
                <a:gd name="connsiteY1" fmla="*/ 0 h 336094"/>
                <a:gd name="connsiteX2" fmla="*/ 649125 w 649125"/>
                <a:gd name="connsiteY2" fmla="*/ 336094 h 336094"/>
                <a:gd name="connsiteX3" fmla="*/ 0 w 649125"/>
                <a:gd name="connsiteY3" fmla="*/ 292117 h 336094"/>
                <a:gd name="connsiteX0" fmla="*/ 0 w 668339"/>
                <a:gd name="connsiteY0" fmla="*/ 301308 h 336094"/>
                <a:gd name="connsiteX1" fmla="*/ 137432 w 668339"/>
                <a:gd name="connsiteY1" fmla="*/ 0 h 336094"/>
                <a:gd name="connsiteX2" fmla="*/ 668339 w 668339"/>
                <a:gd name="connsiteY2" fmla="*/ 336094 h 336094"/>
                <a:gd name="connsiteX3" fmla="*/ 0 w 668339"/>
                <a:gd name="connsiteY3" fmla="*/ 301308 h 336094"/>
                <a:gd name="connsiteX0" fmla="*/ 0 w 668339"/>
                <a:gd name="connsiteY0" fmla="*/ 355570 h 390356"/>
                <a:gd name="connsiteX1" fmla="*/ 166959 w 668339"/>
                <a:gd name="connsiteY1" fmla="*/ 0 h 390356"/>
                <a:gd name="connsiteX2" fmla="*/ 668339 w 668339"/>
                <a:gd name="connsiteY2" fmla="*/ 390356 h 390356"/>
                <a:gd name="connsiteX3" fmla="*/ 0 w 668339"/>
                <a:gd name="connsiteY3" fmla="*/ 355570 h 39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339" h="390356">
                  <a:moveTo>
                    <a:pt x="0" y="355570"/>
                  </a:moveTo>
                  <a:lnTo>
                    <a:pt x="166959" y="0"/>
                  </a:lnTo>
                  <a:lnTo>
                    <a:pt x="668339" y="390356"/>
                  </a:lnTo>
                  <a:lnTo>
                    <a:pt x="0" y="35557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34" name="等腰三角形 14"/>
            <p:cNvSpPr/>
            <p:nvPr/>
          </p:nvSpPr>
          <p:spPr>
            <a:xfrm rot="2360799">
              <a:off x="2421280" y="1583857"/>
              <a:ext cx="983271" cy="696621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0 w 585589"/>
                <a:gd name="connsiteY0" fmla="*/ 417848 h 417848"/>
                <a:gd name="connsiteX1" fmla="*/ 538135 w 585589"/>
                <a:gd name="connsiteY1" fmla="*/ 0 h 417848"/>
                <a:gd name="connsiteX2" fmla="*/ 585589 w 585589"/>
                <a:gd name="connsiteY2" fmla="*/ 417848 h 417848"/>
                <a:gd name="connsiteX3" fmla="*/ 0 w 585589"/>
                <a:gd name="connsiteY3" fmla="*/ 417848 h 417848"/>
                <a:gd name="connsiteX0" fmla="*/ 0 w 589786"/>
                <a:gd name="connsiteY0" fmla="*/ 408972 h 417848"/>
                <a:gd name="connsiteX1" fmla="*/ 542332 w 589786"/>
                <a:gd name="connsiteY1" fmla="*/ 0 h 417848"/>
                <a:gd name="connsiteX2" fmla="*/ 589786 w 589786"/>
                <a:gd name="connsiteY2" fmla="*/ 417848 h 417848"/>
                <a:gd name="connsiteX3" fmla="*/ 0 w 589786"/>
                <a:gd name="connsiteY3" fmla="*/ 408972 h 41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786" h="417848">
                  <a:moveTo>
                    <a:pt x="0" y="408972"/>
                  </a:moveTo>
                  <a:lnTo>
                    <a:pt x="542332" y="0"/>
                  </a:lnTo>
                  <a:lnTo>
                    <a:pt x="589786" y="417848"/>
                  </a:lnTo>
                  <a:lnTo>
                    <a:pt x="0" y="408972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4" name="等腰三角形 13"/>
            <p:cNvSpPr/>
            <p:nvPr/>
          </p:nvSpPr>
          <p:spPr>
            <a:xfrm rot="2360799">
              <a:off x="2109795" y="2195939"/>
              <a:ext cx="1103615" cy="280440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1959674"/>
                <a:gd name="connsiteY0" fmla="*/ 1061543 h 1061543"/>
                <a:gd name="connsiteX1" fmla="*/ 1812782 w 1959674"/>
                <a:gd name="connsiteY1" fmla="*/ 0 h 1061543"/>
                <a:gd name="connsiteX2" fmla="*/ 1959674 w 1959674"/>
                <a:gd name="connsiteY2" fmla="*/ 336321 h 1061543"/>
                <a:gd name="connsiteX3" fmla="*/ 0 w 1959674"/>
                <a:gd name="connsiteY3" fmla="*/ 1061543 h 1061543"/>
                <a:gd name="connsiteX0" fmla="*/ 0 w 1812782"/>
                <a:gd name="connsiteY0" fmla="*/ 1061543 h 1224613"/>
                <a:gd name="connsiteX1" fmla="*/ 1812782 w 1812782"/>
                <a:gd name="connsiteY1" fmla="*/ 0 h 1224613"/>
                <a:gd name="connsiteX2" fmla="*/ 84959 w 1812782"/>
                <a:gd name="connsiteY2" fmla="*/ 1224613 h 1224613"/>
                <a:gd name="connsiteX3" fmla="*/ 0 w 1812782"/>
                <a:gd name="connsiteY3" fmla="*/ 1061543 h 1224613"/>
                <a:gd name="connsiteX0" fmla="*/ 0 w 574027"/>
                <a:gd name="connsiteY0" fmla="*/ 0 h 163070"/>
                <a:gd name="connsiteX1" fmla="*/ 574027 w 574027"/>
                <a:gd name="connsiteY1" fmla="*/ 11531 h 163070"/>
                <a:gd name="connsiteX2" fmla="*/ 84959 w 574027"/>
                <a:gd name="connsiteY2" fmla="*/ 163070 h 163070"/>
                <a:gd name="connsiteX3" fmla="*/ 0 w 574027"/>
                <a:gd name="connsiteY3" fmla="*/ 0 h 163070"/>
                <a:gd name="connsiteX0" fmla="*/ 0 w 661971"/>
                <a:gd name="connsiteY0" fmla="*/ 5144 h 168214"/>
                <a:gd name="connsiteX1" fmla="*/ 661971 w 661971"/>
                <a:gd name="connsiteY1" fmla="*/ 0 h 168214"/>
                <a:gd name="connsiteX2" fmla="*/ 84959 w 661971"/>
                <a:gd name="connsiteY2" fmla="*/ 168214 h 168214"/>
                <a:gd name="connsiteX3" fmla="*/ 0 w 661971"/>
                <a:gd name="connsiteY3" fmla="*/ 5144 h 16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971" h="168214">
                  <a:moveTo>
                    <a:pt x="0" y="5144"/>
                  </a:moveTo>
                  <a:lnTo>
                    <a:pt x="661971" y="0"/>
                  </a:lnTo>
                  <a:lnTo>
                    <a:pt x="84959" y="168214"/>
                  </a:lnTo>
                  <a:lnTo>
                    <a:pt x="0" y="5144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7" name="等腰三角形 13"/>
            <p:cNvSpPr/>
            <p:nvPr/>
          </p:nvSpPr>
          <p:spPr>
            <a:xfrm rot="13713531">
              <a:off x="2589530" y="3814107"/>
              <a:ext cx="852041" cy="442514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915691"/>
                <a:gd name="connsiteY0" fmla="*/ 0 h 545361"/>
                <a:gd name="connsiteX1" fmla="*/ 768799 w 915691"/>
                <a:gd name="connsiteY1" fmla="*/ 209040 h 545361"/>
                <a:gd name="connsiteX2" fmla="*/ 915691 w 915691"/>
                <a:gd name="connsiteY2" fmla="*/ 545361 h 545361"/>
                <a:gd name="connsiteX3" fmla="*/ 0 w 915691"/>
                <a:gd name="connsiteY3" fmla="*/ 0 h 545361"/>
                <a:gd name="connsiteX0" fmla="*/ 0 w 768799"/>
                <a:gd name="connsiteY0" fmla="*/ 0 h 418714"/>
                <a:gd name="connsiteX1" fmla="*/ 768799 w 768799"/>
                <a:gd name="connsiteY1" fmla="*/ 209040 h 418714"/>
                <a:gd name="connsiteX2" fmla="*/ 228856 w 768799"/>
                <a:gd name="connsiteY2" fmla="*/ 418714 h 418714"/>
                <a:gd name="connsiteX3" fmla="*/ 0 w 768799"/>
                <a:gd name="connsiteY3" fmla="*/ 0 h 418714"/>
                <a:gd name="connsiteX0" fmla="*/ 0 w 593921"/>
                <a:gd name="connsiteY0" fmla="*/ 0 h 471477"/>
                <a:gd name="connsiteX1" fmla="*/ 593921 w 593921"/>
                <a:gd name="connsiteY1" fmla="*/ 471477 h 471477"/>
                <a:gd name="connsiteX2" fmla="*/ 228856 w 593921"/>
                <a:gd name="connsiteY2" fmla="*/ 418714 h 471477"/>
                <a:gd name="connsiteX3" fmla="*/ 0 w 593921"/>
                <a:gd name="connsiteY3" fmla="*/ 0 h 471477"/>
                <a:gd name="connsiteX0" fmla="*/ 928574 w 1522495"/>
                <a:gd name="connsiteY0" fmla="*/ 286943 h 758420"/>
                <a:gd name="connsiteX1" fmla="*/ 1522495 w 1522495"/>
                <a:gd name="connsiteY1" fmla="*/ 758420 h 758420"/>
                <a:gd name="connsiteX2" fmla="*/ 0 w 1522495"/>
                <a:gd name="connsiteY2" fmla="*/ 0 h 758420"/>
                <a:gd name="connsiteX3" fmla="*/ 928574 w 1522495"/>
                <a:gd name="connsiteY3" fmla="*/ 286943 h 758420"/>
                <a:gd name="connsiteX0" fmla="*/ 180104 w 1522495"/>
                <a:gd name="connsiteY0" fmla="*/ 0 h 1023849"/>
                <a:gd name="connsiteX1" fmla="*/ 1522495 w 1522495"/>
                <a:gd name="connsiteY1" fmla="*/ 1023849 h 1023849"/>
                <a:gd name="connsiteX2" fmla="*/ 0 w 1522495"/>
                <a:gd name="connsiteY2" fmla="*/ 265429 h 1023849"/>
                <a:gd name="connsiteX3" fmla="*/ 180104 w 1522495"/>
                <a:gd name="connsiteY3" fmla="*/ 0 h 1023849"/>
                <a:gd name="connsiteX0" fmla="*/ 180104 w 498797"/>
                <a:gd name="connsiteY0" fmla="*/ 0 h 265429"/>
                <a:gd name="connsiteX1" fmla="*/ 498797 w 498797"/>
                <a:gd name="connsiteY1" fmla="*/ 15585 h 265429"/>
                <a:gd name="connsiteX2" fmla="*/ 0 w 498797"/>
                <a:gd name="connsiteY2" fmla="*/ 265429 h 265429"/>
                <a:gd name="connsiteX3" fmla="*/ 180104 w 498797"/>
                <a:gd name="connsiteY3" fmla="*/ 0 h 265429"/>
                <a:gd name="connsiteX0" fmla="*/ 180104 w 511072"/>
                <a:gd name="connsiteY0" fmla="*/ 0 h 265429"/>
                <a:gd name="connsiteX1" fmla="*/ 511072 w 511072"/>
                <a:gd name="connsiteY1" fmla="*/ 5520 h 265429"/>
                <a:gd name="connsiteX2" fmla="*/ 0 w 511072"/>
                <a:gd name="connsiteY2" fmla="*/ 265429 h 265429"/>
                <a:gd name="connsiteX3" fmla="*/ 180104 w 511072"/>
                <a:gd name="connsiteY3" fmla="*/ 0 h 265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072" h="265429">
                  <a:moveTo>
                    <a:pt x="180104" y="0"/>
                  </a:moveTo>
                  <a:lnTo>
                    <a:pt x="511072" y="5520"/>
                  </a:lnTo>
                  <a:lnTo>
                    <a:pt x="0" y="265429"/>
                  </a:lnTo>
                  <a:lnTo>
                    <a:pt x="180104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3" name="等腰三角形 15"/>
            <p:cNvSpPr/>
            <p:nvPr/>
          </p:nvSpPr>
          <p:spPr>
            <a:xfrm rot="18608955">
              <a:off x="2035975" y="2678323"/>
              <a:ext cx="1199380" cy="872429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177105 w 610228"/>
                <a:gd name="connsiteY0" fmla="*/ 211664 h 390519"/>
                <a:gd name="connsiteX1" fmla="*/ 22 w 610228"/>
                <a:gd name="connsiteY1" fmla="*/ 390503 h 390519"/>
                <a:gd name="connsiteX2" fmla="*/ 610228 w 610228"/>
                <a:gd name="connsiteY2" fmla="*/ 0 h 390519"/>
                <a:gd name="connsiteX3" fmla="*/ 484711 w 610228"/>
                <a:gd name="connsiteY3" fmla="*/ 353350 h 390519"/>
                <a:gd name="connsiteX4" fmla="*/ 177105 w 610228"/>
                <a:gd name="connsiteY4" fmla="*/ 211664 h 390519"/>
                <a:gd name="connsiteX0" fmla="*/ 176111 w 609234"/>
                <a:gd name="connsiteY0" fmla="*/ 211664 h 380467"/>
                <a:gd name="connsiteX1" fmla="*/ 23 w 609234"/>
                <a:gd name="connsiteY1" fmla="*/ 380450 h 380467"/>
                <a:gd name="connsiteX2" fmla="*/ 609234 w 609234"/>
                <a:gd name="connsiteY2" fmla="*/ 0 h 380467"/>
                <a:gd name="connsiteX3" fmla="*/ 483717 w 609234"/>
                <a:gd name="connsiteY3" fmla="*/ 353350 h 380467"/>
                <a:gd name="connsiteX4" fmla="*/ 176111 w 609234"/>
                <a:gd name="connsiteY4" fmla="*/ 211664 h 380467"/>
                <a:gd name="connsiteX0" fmla="*/ 227321 w 609229"/>
                <a:gd name="connsiteY0" fmla="*/ 326715 h 380500"/>
                <a:gd name="connsiteX1" fmla="*/ 18 w 609229"/>
                <a:gd name="connsiteY1" fmla="*/ 380450 h 380500"/>
                <a:gd name="connsiteX2" fmla="*/ 609229 w 609229"/>
                <a:gd name="connsiteY2" fmla="*/ 0 h 380500"/>
                <a:gd name="connsiteX3" fmla="*/ 483712 w 609229"/>
                <a:gd name="connsiteY3" fmla="*/ 353350 h 380500"/>
                <a:gd name="connsiteX4" fmla="*/ 227321 w 609229"/>
                <a:gd name="connsiteY4" fmla="*/ 326715 h 380500"/>
                <a:gd name="connsiteX0" fmla="*/ 227321 w 609229"/>
                <a:gd name="connsiteY0" fmla="*/ 326715 h 380500"/>
                <a:gd name="connsiteX1" fmla="*/ 18 w 609229"/>
                <a:gd name="connsiteY1" fmla="*/ 380450 h 380500"/>
                <a:gd name="connsiteX2" fmla="*/ 609229 w 609229"/>
                <a:gd name="connsiteY2" fmla="*/ 0 h 380500"/>
                <a:gd name="connsiteX3" fmla="*/ 570227 w 609229"/>
                <a:gd name="connsiteY3" fmla="*/ 248549 h 380500"/>
                <a:gd name="connsiteX4" fmla="*/ 227321 w 609229"/>
                <a:gd name="connsiteY4" fmla="*/ 326715 h 380500"/>
                <a:gd name="connsiteX0" fmla="*/ 227321 w 866440"/>
                <a:gd name="connsiteY0" fmla="*/ 463689 h 517474"/>
                <a:gd name="connsiteX1" fmla="*/ 18 w 866440"/>
                <a:gd name="connsiteY1" fmla="*/ 517424 h 517474"/>
                <a:gd name="connsiteX2" fmla="*/ 866440 w 866440"/>
                <a:gd name="connsiteY2" fmla="*/ 0 h 517474"/>
                <a:gd name="connsiteX3" fmla="*/ 570227 w 866440"/>
                <a:gd name="connsiteY3" fmla="*/ 385523 h 517474"/>
                <a:gd name="connsiteX4" fmla="*/ 227321 w 866440"/>
                <a:gd name="connsiteY4" fmla="*/ 463689 h 517474"/>
                <a:gd name="connsiteX0" fmla="*/ 242246 w 881365"/>
                <a:gd name="connsiteY0" fmla="*/ 463689 h 553221"/>
                <a:gd name="connsiteX1" fmla="*/ 16 w 881365"/>
                <a:gd name="connsiteY1" fmla="*/ 553190 h 553221"/>
                <a:gd name="connsiteX2" fmla="*/ 881365 w 881365"/>
                <a:gd name="connsiteY2" fmla="*/ 0 h 553221"/>
                <a:gd name="connsiteX3" fmla="*/ 585152 w 881365"/>
                <a:gd name="connsiteY3" fmla="*/ 385523 h 553221"/>
                <a:gd name="connsiteX4" fmla="*/ 242246 w 881365"/>
                <a:gd name="connsiteY4" fmla="*/ 463689 h 553221"/>
                <a:gd name="connsiteX0" fmla="*/ 247344 w 881365"/>
                <a:gd name="connsiteY0" fmla="*/ 471735 h 553224"/>
                <a:gd name="connsiteX1" fmla="*/ 16 w 881365"/>
                <a:gd name="connsiteY1" fmla="*/ 553190 h 553224"/>
                <a:gd name="connsiteX2" fmla="*/ 881365 w 881365"/>
                <a:gd name="connsiteY2" fmla="*/ 0 h 553224"/>
                <a:gd name="connsiteX3" fmla="*/ 585152 w 881365"/>
                <a:gd name="connsiteY3" fmla="*/ 385523 h 553224"/>
                <a:gd name="connsiteX4" fmla="*/ 247344 w 881365"/>
                <a:gd name="connsiteY4" fmla="*/ 471735 h 553224"/>
                <a:gd name="connsiteX0" fmla="*/ 255124 w 881365"/>
                <a:gd name="connsiteY0" fmla="*/ 478083 h 553227"/>
                <a:gd name="connsiteX1" fmla="*/ 16 w 881365"/>
                <a:gd name="connsiteY1" fmla="*/ 553190 h 553227"/>
                <a:gd name="connsiteX2" fmla="*/ 881365 w 881365"/>
                <a:gd name="connsiteY2" fmla="*/ 0 h 553227"/>
                <a:gd name="connsiteX3" fmla="*/ 585152 w 881365"/>
                <a:gd name="connsiteY3" fmla="*/ 385523 h 553227"/>
                <a:gd name="connsiteX4" fmla="*/ 255124 w 881365"/>
                <a:gd name="connsiteY4" fmla="*/ 478083 h 553227"/>
                <a:gd name="connsiteX0" fmla="*/ 255124 w 773176"/>
                <a:gd name="connsiteY0" fmla="*/ 487264 h 562408"/>
                <a:gd name="connsiteX1" fmla="*/ 16 w 773176"/>
                <a:gd name="connsiteY1" fmla="*/ 562371 h 562408"/>
                <a:gd name="connsiteX2" fmla="*/ 773176 w 773176"/>
                <a:gd name="connsiteY2" fmla="*/ 0 h 562408"/>
                <a:gd name="connsiteX3" fmla="*/ 585152 w 773176"/>
                <a:gd name="connsiteY3" fmla="*/ 394704 h 562408"/>
                <a:gd name="connsiteX4" fmla="*/ 255124 w 773176"/>
                <a:gd name="connsiteY4" fmla="*/ 487264 h 56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176" h="562408">
                  <a:moveTo>
                    <a:pt x="255124" y="487264"/>
                  </a:moveTo>
                  <a:cubicBezTo>
                    <a:pt x="257468" y="485272"/>
                    <a:pt x="-2328" y="564363"/>
                    <a:pt x="16" y="562371"/>
                  </a:cubicBezTo>
                  <a:lnTo>
                    <a:pt x="773176" y="0"/>
                  </a:lnTo>
                  <a:lnTo>
                    <a:pt x="585152" y="394704"/>
                  </a:lnTo>
                  <a:lnTo>
                    <a:pt x="255124" y="487264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4" name="等腰三角形 15"/>
            <p:cNvSpPr/>
            <p:nvPr/>
          </p:nvSpPr>
          <p:spPr>
            <a:xfrm rot="18608955">
              <a:off x="1863075" y="2317848"/>
              <a:ext cx="1187203" cy="1286209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136985 w 570108"/>
                <a:gd name="connsiteY0" fmla="*/ 384387 h 384387"/>
                <a:gd name="connsiteX1" fmla="*/ 29 w 570108"/>
                <a:gd name="connsiteY1" fmla="*/ 311703 h 384387"/>
                <a:gd name="connsiteX2" fmla="*/ 570108 w 570108"/>
                <a:gd name="connsiteY2" fmla="*/ 172723 h 384387"/>
                <a:gd name="connsiteX3" fmla="*/ 428988 w 570108"/>
                <a:gd name="connsiteY3" fmla="*/ 0 h 384387"/>
                <a:gd name="connsiteX4" fmla="*/ 136985 w 570108"/>
                <a:gd name="connsiteY4" fmla="*/ 384387 h 384387"/>
                <a:gd name="connsiteX0" fmla="*/ 204942 w 570099"/>
                <a:gd name="connsiteY0" fmla="*/ 159308 h 311721"/>
                <a:gd name="connsiteX1" fmla="*/ 20 w 570099"/>
                <a:gd name="connsiteY1" fmla="*/ 311703 h 311721"/>
                <a:gd name="connsiteX2" fmla="*/ 570099 w 570099"/>
                <a:gd name="connsiteY2" fmla="*/ 172723 h 311721"/>
                <a:gd name="connsiteX3" fmla="*/ 428979 w 570099"/>
                <a:gd name="connsiteY3" fmla="*/ 0 h 311721"/>
                <a:gd name="connsiteX4" fmla="*/ 204942 w 570099"/>
                <a:gd name="connsiteY4" fmla="*/ 159308 h 311721"/>
                <a:gd name="connsiteX0" fmla="*/ 204942 w 587220"/>
                <a:gd name="connsiteY0" fmla="*/ 159308 h 311721"/>
                <a:gd name="connsiteX1" fmla="*/ 20 w 587220"/>
                <a:gd name="connsiteY1" fmla="*/ 311703 h 311721"/>
                <a:gd name="connsiteX2" fmla="*/ 587220 w 587220"/>
                <a:gd name="connsiteY2" fmla="*/ 204874 h 311721"/>
                <a:gd name="connsiteX3" fmla="*/ 428979 w 587220"/>
                <a:gd name="connsiteY3" fmla="*/ 0 h 311721"/>
                <a:gd name="connsiteX4" fmla="*/ 204942 w 587220"/>
                <a:gd name="connsiteY4" fmla="*/ 159308 h 311721"/>
                <a:gd name="connsiteX0" fmla="*/ 469419 w 851697"/>
                <a:gd name="connsiteY0" fmla="*/ 159308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469419 w 851697"/>
                <a:gd name="connsiteY4" fmla="*/ 159308 h 710225"/>
                <a:gd name="connsiteX0" fmla="*/ 495084 w 851697"/>
                <a:gd name="connsiteY0" fmla="*/ 190613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495084 w 851697"/>
                <a:gd name="connsiteY4" fmla="*/ 190613 h 710225"/>
                <a:gd name="connsiteX0" fmla="*/ 502633 w 851697"/>
                <a:gd name="connsiteY0" fmla="*/ 199821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502633 w 851697"/>
                <a:gd name="connsiteY4" fmla="*/ 199821 h 710225"/>
                <a:gd name="connsiteX0" fmla="*/ 502633 w 851697"/>
                <a:gd name="connsiteY0" fmla="*/ 199821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502633 w 851697"/>
                <a:gd name="connsiteY4" fmla="*/ 199821 h 710225"/>
                <a:gd name="connsiteX0" fmla="*/ 518275 w 867339"/>
                <a:gd name="connsiteY0" fmla="*/ 199821 h 738929"/>
                <a:gd name="connsiteX1" fmla="*/ 7 w 867339"/>
                <a:gd name="connsiteY1" fmla="*/ 738924 h 738929"/>
                <a:gd name="connsiteX2" fmla="*/ 867339 w 867339"/>
                <a:gd name="connsiteY2" fmla="*/ 204874 h 738929"/>
                <a:gd name="connsiteX3" fmla="*/ 709098 w 867339"/>
                <a:gd name="connsiteY3" fmla="*/ 0 h 738929"/>
                <a:gd name="connsiteX4" fmla="*/ 518275 w 867339"/>
                <a:gd name="connsiteY4" fmla="*/ 199821 h 738929"/>
                <a:gd name="connsiteX0" fmla="*/ 518275 w 867339"/>
                <a:gd name="connsiteY0" fmla="*/ 122558 h 661666"/>
                <a:gd name="connsiteX1" fmla="*/ 7 w 867339"/>
                <a:gd name="connsiteY1" fmla="*/ 661661 h 661666"/>
                <a:gd name="connsiteX2" fmla="*/ 867339 w 867339"/>
                <a:gd name="connsiteY2" fmla="*/ 127611 h 661666"/>
                <a:gd name="connsiteX3" fmla="*/ 720703 w 867339"/>
                <a:gd name="connsiteY3" fmla="*/ 0 h 661666"/>
                <a:gd name="connsiteX4" fmla="*/ 518275 w 867339"/>
                <a:gd name="connsiteY4" fmla="*/ 122558 h 661666"/>
                <a:gd name="connsiteX0" fmla="*/ 478673 w 867340"/>
                <a:gd name="connsiteY0" fmla="*/ 75609 h 661665"/>
                <a:gd name="connsiteX1" fmla="*/ 8 w 867340"/>
                <a:gd name="connsiteY1" fmla="*/ 661661 h 661665"/>
                <a:gd name="connsiteX2" fmla="*/ 867340 w 867340"/>
                <a:gd name="connsiteY2" fmla="*/ 127611 h 661665"/>
                <a:gd name="connsiteX3" fmla="*/ 720704 w 867340"/>
                <a:gd name="connsiteY3" fmla="*/ 0 h 661665"/>
                <a:gd name="connsiteX4" fmla="*/ 478673 w 867340"/>
                <a:gd name="connsiteY4" fmla="*/ 75609 h 661665"/>
                <a:gd name="connsiteX0" fmla="*/ 478673 w 867340"/>
                <a:gd name="connsiteY0" fmla="*/ 236188 h 822244"/>
                <a:gd name="connsiteX1" fmla="*/ 8 w 867340"/>
                <a:gd name="connsiteY1" fmla="*/ 822240 h 822244"/>
                <a:gd name="connsiteX2" fmla="*/ 867340 w 867340"/>
                <a:gd name="connsiteY2" fmla="*/ 288190 h 822244"/>
                <a:gd name="connsiteX3" fmla="*/ 668950 w 867340"/>
                <a:gd name="connsiteY3" fmla="*/ 0 h 822244"/>
                <a:gd name="connsiteX4" fmla="*/ 478673 w 867340"/>
                <a:gd name="connsiteY4" fmla="*/ 236188 h 822244"/>
                <a:gd name="connsiteX0" fmla="*/ 478673 w 765326"/>
                <a:gd name="connsiteY0" fmla="*/ 236188 h 822244"/>
                <a:gd name="connsiteX1" fmla="*/ 8 w 765326"/>
                <a:gd name="connsiteY1" fmla="*/ 822240 h 822244"/>
                <a:gd name="connsiteX2" fmla="*/ 765326 w 765326"/>
                <a:gd name="connsiteY2" fmla="*/ 270452 h 822244"/>
                <a:gd name="connsiteX3" fmla="*/ 668950 w 765326"/>
                <a:gd name="connsiteY3" fmla="*/ 0 h 822244"/>
                <a:gd name="connsiteX4" fmla="*/ 478673 w 765326"/>
                <a:gd name="connsiteY4" fmla="*/ 236188 h 822244"/>
                <a:gd name="connsiteX0" fmla="*/ 478673 w 765326"/>
                <a:gd name="connsiteY0" fmla="*/ 243094 h 829150"/>
                <a:gd name="connsiteX1" fmla="*/ 8 w 765326"/>
                <a:gd name="connsiteY1" fmla="*/ 829146 h 829150"/>
                <a:gd name="connsiteX2" fmla="*/ 765326 w 765326"/>
                <a:gd name="connsiteY2" fmla="*/ 277358 h 829150"/>
                <a:gd name="connsiteX3" fmla="*/ 673170 w 765326"/>
                <a:gd name="connsiteY3" fmla="*/ 0 h 829150"/>
                <a:gd name="connsiteX4" fmla="*/ 478673 w 765326"/>
                <a:gd name="connsiteY4" fmla="*/ 243094 h 8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326" h="829150">
                  <a:moveTo>
                    <a:pt x="478673" y="243094"/>
                  </a:moveTo>
                  <a:cubicBezTo>
                    <a:pt x="473137" y="235246"/>
                    <a:pt x="-2336" y="831138"/>
                    <a:pt x="8" y="829146"/>
                  </a:cubicBezTo>
                  <a:lnTo>
                    <a:pt x="765326" y="277358"/>
                  </a:lnTo>
                  <a:lnTo>
                    <a:pt x="673170" y="0"/>
                  </a:lnTo>
                  <a:lnTo>
                    <a:pt x="478673" y="243094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5" name="等腰三角形 15"/>
            <p:cNvSpPr/>
            <p:nvPr/>
          </p:nvSpPr>
          <p:spPr>
            <a:xfrm rot="18608955">
              <a:off x="1878973" y="2361667"/>
              <a:ext cx="1041653" cy="1272045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252521 w 685644"/>
                <a:gd name="connsiteY0" fmla="*/ 211664 h 661689"/>
                <a:gd name="connsiteX1" fmla="*/ 115565 w 685644"/>
                <a:gd name="connsiteY1" fmla="*/ 138980 h 661689"/>
                <a:gd name="connsiteX2" fmla="*/ 685644 w 685644"/>
                <a:gd name="connsiteY2" fmla="*/ 0 h 661689"/>
                <a:gd name="connsiteX3" fmla="*/ 0 w 685644"/>
                <a:gd name="connsiteY3" fmla="*/ 661689 h 661689"/>
                <a:gd name="connsiteX4" fmla="*/ 252521 w 685644"/>
                <a:gd name="connsiteY4" fmla="*/ 211664 h 661689"/>
                <a:gd name="connsiteX0" fmla="*/ 252521 w 685644"/>
                <a:gd name="connsiteY0" fmla="*/ 223346 h 673371"/>
                <a:gd name="connsiteX1" fmla="*/ 490881 w 685644"/>
                <a:gd name="connsiteY1" fmla="*/ 0 h 673371"/>
                <a:gd name="connsiteX2" fmla="*/ 685644 w 685644"/>
                <a:gd name="connsiteY2" fmla="*/ 11682 h 673371"/>
                <a:gd name="connsiteX3" fmla="*/ 0 w 685644"/>
                <a:gd name="connsiteY3" fmla="*/ 673371 h 673371"/>
                <a:gd name="connsiteX4" fmla="*/ 252521 w 685644"/>
                <a:gd name="connsiteY4" fmla="*/ 223346 h 673371"/>
                <a:gd name="connsiteX0" fmla="*/ 252521 w 690803"/>
                <a:gd name="connsiteY0" fmla="*/ 246686 h 696711"/>
                <a:gd name="connsiteX1" fmla="*/ 490881 w 690803"/>
                <a:gd name="connsiteY1" fmla="*/ 23340 h 696711"/>
                <a:gd name="connsiteX2" fmla="*/ 690803 w 690803"/>
                <a:gd name="connsiteY2" fmla="*/ 0 h 696711"/>
                <a:gd name="connsiteX3" fmla="*/ 0 w 690803"/>
                <a:gd name="connsiteY3" fmla="*/ 696711 h 696711"/>
                <a:gd name="connsiteX4" fmla="*/ 252521 w 690803"/>
                <a:gd name="connsiteY4" fmla="*/ 246686 h 696711"/>
                <a:gd name="connsiteX0" fmla="*/ 269147 w 707429"/>
                <a:gd name="connsiteY0" fmla="*/ 246686 h 729795"/>
                <a:gd name="connsiteX1" fmla="*/ 507507 w 707429"/>
                <a:gd name="connsiteY1" fmla="*/ 23340 h 729795"/>
                <a:gd name="connsiteX2" fmla="*/ 707429 w 707429"/>
                <a:gd name="connsiteY2" fmla="*/ 0 h 729795"/>
                <a:gd name="connsiteX3" fmla="*/ 0 w 707429"/>
                <a:gd name="connsiteY3" fmla="*/ 729795 h 729795"/>
                <a:gd name="connsiteX4" fmla="*/ 269147 w 707429"/>
                <a:gd name="connsiteY4" fmla="*/ 246686 h 729795"/>
                <a:gd name="connsiteX0" fmla="*/ 269147 w 671498"/>
                <a:gd name="connsiteY0" fmla="*/ 336910 h 820019"/>
                <a:gd name="connsiteX1" fmla="*/ 507507 w 671498"/>
                <a:gd name="connsiteY1" fmla="*/ 113564 h 820019"/>
                <a:gd name="connsiteX2" fmla="*/ 671498 w 671498"/>
                <a:gd name="connsiteY2" fmla="*/ 0 h 820019"/>
                <a:gd name="connsiteX3" fmla="*/ 0 w 671498"/>
                <a:gd name="connsiteY3" fmla="*/ 820019 h 820019"/>
                <a:gd name="connsiteX4" fmla="*/ 269147 w 671498"/>
                <a:gd name="connsiteY4" fmla="*/ 336910 h 82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498" h="820019">
                  <a:moveTo>
                    <a:pt x="269147" y="336910"/>
                  </a:moveTo>
                  <a:cubicBezTo>
                    <a:pt x="271491" y="334918"/>
                    <a:pt x="505163" y="115556"/>
                    <a:pt x="507507" y="113564"/>
                  </a:cubicBezTo>
                  <a:lnTo>
                    <a:pt x="671498" y="0"/>
                  </a:lnTo>
                  <a:lnTo>
                    <a:pt x="0" y="820019"/>
                  </a:lnTo>
                  <a:lnTo>
                    <a:pt x="269147" y="33691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6" name="等腰三角形 13"/>
            <p:cNvSpPr/>
            <p:nvPr/>
          </p:nvSpPr>
          <p:spPr>
            <a:xfrm rot="3381213">
              <a:off x="2520958" y="3029021"/>
              <a:ext cx="512778" cy="793430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810026"/>
                <a:gd name="connsiteY0" fmla="*/ 457575 h 720060"/>
                <a:gd name="connsiteX1" fmla="*/ 222277 w 810026"/>
                <a:gd name="connsiteY1" fmla="*/ 0 h 720060"/>
                <a:gd name="connsiteX2" fmla="*/ 810026 w 810026"/>
                <a:gd name="connsiteY2" fmla="*/ 720060 h 720060"/>
                <a:gd name="connsiteX3" fmla="*/ 0 w 810026"/>
                <a:gd name="connsiteY3" fmla="*/ 457575 h 720060"/>
                <a:gd name="connsiteX0" fmla="*/ 50282 w 860308"/>
                <a:gd name="connsiteY0" fmla="*/ 421951 h 684436"/>
                <a:gd name="connsiteX1" fmla="*/ 0 w 860308"/>
                <a:gd name="connsiteY1" fmla="*/ 0 h 684436"/>
                <a:gd name="connsiteX2" fmla="*/ 860308 w 860308"/>
                <a:gd name="connsiteY2" fmla="*/ 684436 h 684436"/>
                <a:gd name="connsiteX3" fmla="*/ 50282 w 860308"/>
                <a:gd name="connsiteY3" fmla="*/ 421951 h 684436"/>
                <a:gd name="connsiteX0" fmla="*/ 50282 w 699097"/>
                <a:gd name="connsiteY0" fmla="*/ 421951 h 484046"/>
                <a:gd name="connsiteX1" fmla="*/ 0 w 699097"/>
                <a:gd name="connsiteY1" fmla="*/ 0 h 484046"/>
                <a:gd name="connsiteX2" fmla="*/ 699097 w 699097"/>
                <a:gd name="connsiteY2" fmla="*/ 484046 h 484046"/>
                <a:gd name="connsiteX3" fmla="*/ 50282 w 699097"/>
                <a:gd name="connsiteY3" fmla="*/ 421951 h 484046"/>
                <a:gd name="connsiteX0" fmla="*/ 50282 w 493222"/>
                <a:gd name="connsiteY0" fmla="*/ 421951 h 421951"/>
                <a:gd name="connsiteX1" fmla="*/ 0 w 493222"/>
                <a:gd name="connsiteY1" fmla="*/ 0 h 421951"/>
                <a:gd name="connsiteX2" fmla="*/ 493222 w 493222"/>
                <a:gd name="connsiteY2" fmla="*/ 353121 h 421951"/>
                <a:gd name="connsiteX3" fmla="*/ 50282 w 493222"/>
                <a:gd name="connsiteY3" fmla="*/ 421951 h 421951"/>
                <a:gd name="connsiteX0" fmla="*/ 50282 w 500588"/>
                <a:gd name="connsiteY0" fmla="*/ 421951 h 421951"/>
                <a:gd name="connsiteX1" fmla="*/ 0 w 500588"/>
                <a:gd name="connsiteY1" fmla="*/ 0 h 421951"/>
                <a:gd name="connsiteX2" fmla="*/ 500588 w 500588"/>
                <a:gd name="connsiteY2" fmla="*/ 347082 h 421951"/>
                <a:gd name="connsiteX3" fmla="*/ 50282 w 500588"/>
                <a:gd name="connsiteY3" fmla="*/ 421951 h 421951"/>
                <a:gd name="connsiteX0" fmla="*/ 50282 w 500309"/>
                <a:gd name="connsiteY0" fmla="*/ 421951 h 421951"/>
                <a:gd name="connsiteX1" fmla="*/ 0 w 500309"/>
                <a:gd name="connsiteY1" fmla="*/ 0 h 421951"/>
                <a:gd name="connsiteX2" fmla="*/ 500309 w 500309"/>
                <a:gd name="connsiteY2" fmla="*/ 342600 h 421951"/>
                <a:gd name="connsiteX3" fmla="*/ 50282 w 500309"/>
                <a:gd name="connsiteY3" fmla="*/ 421951 h 421951"/>
                <a:gd name="connsiteX0" fmla="*/ 50282 w 727560"/>
                <a:gd name="connsiteY0" fmla="*/ 421951 h 421951"/>
                <a:gd name="connsiteX1" fmla="*/ 0 w 727560"/>
                <a:gd name="connsiteY1" fmla="*/ 0 h 421951"/>
                <a:gd name="connsiteX2" fmla="*/ 727560 w 727560"/>
                <a:gd name="connsiteY2" fmla="*/ 18049 h 421951"/>
                <a:gd name="connsiteX3" fmla="*/ 50282 w 727560"/>
                <a:gd name="connsiteY3" fmla="*/ 421951 h 421951"/>
                <a:gd name="connsiteX0" fmla="*/ 53286 w 727560"/>
                <a:gd name="connsiteY0" fmla="*/ 217068 h 217068"/>
                <a:gd name="connsiteX1" fmla="*/ 0 w 727560"/>
                <a:gd name="connsiteY1" fmla="*/ 0 h 217068"/>
                <a:gd name="connsiteX2" fmla="*/ 727560 w 727560"/>
                <a:gd name="connsiteY2" fmla="*/ 18049 h 217068"/>
                <a:gd name="connsiteX3" fmla="*/ 53286 w 727560"/>
                <a:gd name="connsiteY3" fmla="*/ 217068 h 217068"/>
                <a:gd name="connsiteX0" fmla="*/ 0 w 674274"/>
                <a:gd name="connsiteY0" fmla="*/ 199019 h 199019"/>
                <a:gd name="connsiteX1" fmla="*/ 15459 w 674274"/>
                <a:gd name="connsiteY1" fmla="*/ 38410 h 199019"/>
                <a:gd name="connsiteX2" fmla="*/ 674274 w 674274"/>
                <a:gd name="connsiteY2" fmla="*/ 0 h 199019"/>
                <a:gd name="connsiteX3" fmla="*/ 0 w 674274"/>
                <a:gd name="connsiteY3" fmla="*/ 199019 h 199019"/>
                <a:gd name="connsiteX0" fmla="*/ 0 w 651825"/>
                <a:gd name="connsiteY0" fmla="*/ 288724 h 288724"/>
                <a:gd name="connsiteX1" fmla="*/ 15459 w 651825"/>
                <a:gd name="connsiteY1" fmla="*/ 128115 h 288724"/>
                <a:gd name="connsiteX2" fmla="*/ 651825 w 651825"/>
                <a:gd name="connsiteY2" fmla="*/ 0 h 288724"/>
                <a:gd name="connsiteX3" fmla="*/ 0 w 651825"/>
                <a:gd name="connsiteY3" fmla="*/ 288724 h 288724"/>
                <a:gd name="connsiteX0" fmla="*/ 501010 w 636366"/>
                <a:gd name="connsiteY0" fmla="*/ 211054 h 211054"/>
                <a:gd name="connsiteX1" fmla="*/ 0 w 636366"/>
                <a:gd name="connsiteY1" fmla="*/ 128115 h 211054"/>
                <a:gd name="connsiteX2" fmla="*/ 636366 w 636366"/>
                <a:gd name="connsiteY2" fmla="*/ 0 h 211054"/>
                <a:gd name="connsiteX3" fmla="*/ 501010 w 636366"/>
                <a:gd name="connsiteY3" fmla="*/ 211054 h 211054"/>
                <a:gd name="connsiteX0" fmla="*/ 0 w 773054"/>
                <a:gd name="connsiteY0" fmla="*/ 211054 h 404844"/>
                <a:gd name="connsiteX1" fmla="*/ 773054 w 773054"/>
                <a:gd name="connsiteY1" fmla="*/ 404844 h 404844"/>
                <a:gd name="connsiteX2" fmla="*/ 135356 w 773054"/>
                <a:gd name="connsiteY2" fmla="*/ 0 h 404844"/>
                <a:gd name="connsiteX3" fmla="*/ 0 w 773054"/>
                <a:gd name="connsiteY3" fmla="*/ 211054 h 404844"/>
                <a:gd name="connsiteX0" fmla="*/ 0 w 773054"/>
                <a:gd name="connsiteY0" fmla="*/ 206326 h 400116"/>
                <a:gd name="connsiteX1" fmla="*/ 773054 w 773054"/>
                <a:gd name="connsiteY1" fmla="*/ 400116 h 400116"/>
                <a:gd name="connsiteX2" fmla="*/ 140712 w 773054"/>
                <a:gd name="connsiteY2" fmla="*/ 0 h 400116"/>
                <a:gd name="connsiteX3" fmla="*/ 0 w 773054"/>
                <a:gd name="connsiteY3" fmla="*/ 206326 h 400116"/>
                <a:gd name="connsiteX0" fmla="*/ 0 w 539577"/>
                <a:gd name="connsiteY0" fmla="*/ 206326 h 714932"/>
                <a:gd name="connsiteX1" fmla="*/ 539577 w 539577"/>
                <a:gd name="connsiteY1" fmla="*/ 714932 h 714932"/>
                <a:gd name="connsiteX2" fmla="*/ 140712 w 539577"/>
                <a:gd name="connsiteY2" fmla="*/ 0 h 714932"/>
                <a:gd name="connsiteX3" fmla="*/ 0 w 539577"/>
                <a:gd name="connsiteY3" fmla="*/ 206326 h 714932"/>
                <a:gd name="connsiteX0" fmla="*/ 0 w 539577"/>
                <a:gd name="connsiteY0" fmla="*/ 0 h 508606"/>
                <a:gd name="connsiteX1" fmla="*/ 539577 w 539577"/>
                <a:gd name="connsiteY1" fmla="*/ 508606 h 508606"/>
                <a:gd name="connsiteX2" fmla="*/ 472848 w 539577"/>
                <a:gd name="connsiteY2" fmla="*/ 61502 h 508606"/>
                <a:gd name="connsiteX3" fmla="*/ 0 w 539577"/>
                <a:gd name="connsiteY3" fmla="*/ 0 h 508606"/>
                <a:gd name="connsiteX0" fmla="*/ 0 w 330561"/>
                <a:gd name="connsiteY0" fmla="*/ 0 h 511482"/>
                <a:gd name="connsiteX1" fmla="*/ 330561 w 330561"/>
                <a:gd name="connsiteY1" fmla="*/ 511482 h 511482"/>
                <a:gd name="connsiteX2" fmla="*/ 263832 w 330561"/>
                <a:gd name="connsiteY2" fmla="*/ 64378 h 511482"/>
                <a:gd name="connsiteX3" fmla="*/ 0 w 330561"/>
                <a:gd name="connsiteY3" fmla="*/ 0 h 51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561" h="511482">
                  <a:moveTo>
                    <a:pt x="0" y="0"/>
                  </a:moveTo>
                  <a:lnTo>
                    <a:pt x="330561" y="511482"/>
                  </a:lnTo>
                  <a:lnTo>
                    <a:pt x="263832" y="6437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7" name="等腰三角形 13"/>
            <p:cNvSpPr/>
            <p:nvPr/>
          </p:nvSpPr>
          <p:spPr>
            <a:xfrm rot="3381213">
              <a:off x="2627233" y="2396550"/>
              <a:ext cx="664537" cy="413839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810026"/>
                <a:gd name="connsiteY0" fmla="*/ 457575 h 720060"/>
                <a:gd name="connsiteX1" fmla="*/ 222277 w 810026"/>
                <a:gd name="connsiteY1" fmla="*/ 0 h 720060"/>
                <a:gd name="connsiteX2" fmla="*/ 810026 w 810026"/>
                <a:gd name="connsiteY2" fmla="*/ 720060 h 720060"/>
                <a:gd name="connsiteX3" fmla="*/ 0 w 810026"/>
                <a:gd name="connsiteY3" fmla="*/ 457575 h 720060"/>
                <a:gd name="connsiteX0" fmla="*/ 50282 w 860308"/>
                <a:gd name="connsiteY0" fmla="*/ 421951 h 684436"/>
                <a:gd name="connsiteX1" fmla="*/ 0 w 860308"/>
                <a:gd name="connsiteY1" fmla="*/ 0 h 684436"/>
                <a:gd name="connsiteX2" fmla="*/ 860308 w 860308"/>
                <a:gd name="connsiteY2" fmla="*/ 684436 h 684436"/>
                <a:gd name="connsiteX3" fmla="*/ 50282 w 860308"/>
                <a:gd name="connsiteY3" fmla="*/ 421951 h 684436"/>
                <a:gd name="connsiteX0" fmla="*/ 50282 w 699097"/>
                <a:gd name="connsiteY0" fmla="*/ 421951 h 484046"/>
                <a:gd name="connsiteX1" fmla="*/ 0 w 699097"/>
                <a:gd name="connsiteY1" fmla="*/ 0 h 484046"/>
                <a:gd name="connsiteX2" fmla="*/ 699097 w 699097"/>
                <a:gd name="connsiteY2" fmla="*/ 484046 h 484046"/>
                <a:gd name="connsiteX3" fmla="*/ 50282 w 699097"/>
                <a:gd name="connsiteY3" fmla="*/ 421951 h 484046"/>
                <a:gd name="connsiteX0" fmla="*/ 50282 w 493222"/>
                <a:gd name="connsiteY0" fmla="*/ 421951 h 421951"/>
                <a:gd name="connsiteX1" fmla="*/ 0 w 493222"/>
                <a:gd name="connsiteY1" fmla="*/ 0 h 421951"/>
                <a:gd name="connsiteX2" fmla="*/ 493222 w 493222"/>
                <a:gd name="connsiteY2" fmla="*/ 353121 h 421951"/>
                <a:gd name="connsiteX3" fmla="*/ 50282 w 493222"/>
                <a:gd name="connsiteY3" fmla="*/ 421951 h 421951"/>
                <a:gd name="connsiteX0" fmla="*/ 50282 w 500588"/>
                <a:gd name="connsiteY0" fmla="*/ 421951 h 421951"/>
                <a:gd name="connsiteX1" fmla="*/ 0 w 500588"/>
                <a:gd name="connsiteY1" fmla="*/ 0 h 421951"/>
                <a:gd name="connsiteX2" fmla="*/ 500588 w 500588"/>
                <a:gd name="connsiteY2" fmla="*/ 347082 h 421951"/>
                <a:gd name="connsiteX3" fmla="*/ 50282 w 500588"/>
                <a:gd name="connsiteY3" fmla="*/ 421951 h 421951"/>
                <a:gd name="connsiteX0" fmla="*/ 50282 w 500309"/>
                <a:gd name="connsiteY0" fmla="*/ 421951 h 421951"/>
                <a:gd name="connsiteX1" fmla="*/ 0 w 500309"/>
                <a:gd name="connsiteY1" fmla="*/ 0 h 421951"/>
                <a:gd name="connsiteX2" fmla="*/ 500309 w 500309"/>
                <a:gd name="connsiteY2" fmla="*/ 342600 h 421951"/>
                <a:gd name="connsiteX3" fmla="*/ 50282 w 500309"/>
                <a:gd name="connsiteY3" fmla="*/ 421951 h 421951"/>
                <a:gd name="connsiteX0" fmla="*/ 50282 w 727560"/>
                <a:gd name="connsiteY0" fmla="*/ 421951 h 421951"/>
                <a:gd name="connsiteX1" fmla="*/ 0 w 727560"/>
                <a:gd name="connsiteY1" fmla="*/ 0 h 421951"/>
                <a:gd name="connsiteX2" fmla="*/ 727560 w 727560"/>
                <a:gd name="connsiteY2" fmla="*/ 18049 h 421951"/>
                <a:gd name="connsiteX3" fmla="*/ 50282 w 727560"/>
                <a:gd name="connsiteY3" fmla="*/ 421951 h 421951"/>
                <a:gd name="connsiteX0" fmla="*/ 53286 w 727560"/>
                <a:gd name="connsiteY0" fmla="*/ 217068 h 217068"/>
                <a:gd name="connsiteX1" fmla="*/ 0 w 727560"/>
                <a:gd name="connsiteY1" fmla="*/ 0 h 217068"/>
                <a:gd name="connsiteX2" fmla="*/ 727560 w 727560"/>
                <a:gd name="connsiteY2" fmla="*/ 18049 h 217068"/>
                <a:gd name="connsiteX3" fmla="*/ 53286 w 727560"/>
                <a:gd name="connsiteY3" fmla="*/ 217068 h 217068"/>
                <a:gd name="connsiteX0" fmla="*/ 0 w 674274"/>
                <a:gd name="connsiteY0" fmla="*/ 199019 h 199019"/>
                <a:gd name="connsiteX1" fmla="*/ 15459 w 674274"/>
                <a:gd name="connsiteY1" fmla="*/ 38410 h 199019"/>
                <a:gd name="connsiteX2" fmla="*/ 674274 w 674274"/>
                <a:gd name="connsiteY2" fmla="*/ 0 h 199019"/>
                <a:gd name="connsiteX3" fmla="*/ 0 w 674274"/>
                <a:gd name="connsiteY3" fmla="*/ 199019 h 199019"/>
                <a:gd name="connsiteX0" fmla="*/ 0 w 651825"/>
                <a:gd name="connsiteY0" fmla="*/ 288724 h 288724"/>
                <a:gd name="connsiteX1" fmla="*/ 15459 w 651825"/>
                <a:gd name="connsiteY1" fmla="*/ 128115 h 288724"/>
                <a:gd name="connsiteX2" fmla="*/ 651825 w 651825"/>
                <a:gd name="connsiteY2" fmla="*/ 0 h 288724"/>
                <a:gd name="connsiteX3" fmla="*/ 0 w 651825"/>
                <a:gd name="connsiteY3" fmla="*/ 288724 h 288724"/>
                <a:gd name="connsiteX0" fmla="*/ 501010 w 636366"/>
                <a:gd name="connsiteY0" fmla="*/ 211054 h 211054"/>
                <a:gd name="connsiteX1" fmla="*/ 0 w 636366"/>
                <a:gd name="connsiteY1" fmla="*/ 128115 h 211054"/>
                <a:gd name="connsiteX2" fmla="*/ 636366 w 636366"/>
                <a:gd name="connsiteY2" fmla="*/ 0 h 211054"/>
                <a:gd name="connsiteX3" fmla="*/ 501010 w 636366"/>
                <a:gd name="connsiteY3" fmla="*/ 211054 h 211054"/>
                <a:gd name="connsiteX0" fmla="*/ 0 w 773054"/>
                <a:gd name="connsiteY0" fmla="*/ 211054 h 404844"/>
                <a:gd name="connsiteX1" fmla="*/ 773054 w 773054"/>
                <a:gd name="connsiteY1" fmla="*/ 404844 h 404844"/>
                <a:gd name="connsiteX2" fmla="*/ 135356 w 773054"/>
                <a:gd name="connsiteY2" fmla="*/ 0 h 404844"/>
                <a:gd name="connsiteX3" fmla="*/ 0 w 773054"/>
                <a:gd name="connsiteY3" fmla="*/ 211054 h 404844"/>
                <a:gd name="connsiteX0" fmla="*/ 0 w 773054"/>
                <a:gd name="connsiteY0" fmla="*/ 206326 h 400116"/>
                <a:gd name="connsiteX1" fmla="*/ 773054 w 773054"/>
                <a:gd name="connsiteY1" fmla="*/ 400116 h 400116"/>
                <a:gd name="connsiteX2" fmla="*/ 140712 w 773054"/>
                <a:gd name="connsiteY2" fmla="*/ 0 h 400116"/>
                <a:gd name="connsiteX3" fmla="*/ 0 w 773054"/>
                <a:gd name="connsiteY3" fmla="*/ 206326 h 400116"/>
                <a:gd name="connsiteX0" fmla="*/ 0 w 539577"/>
                <a:gd name="connsiteY0" fmla="*/ 206326 h 714932"/>
                <a:gd name="connsiteX1" fmla="*/ 539577 w 539577"/>
                <a:gd name="connsiteY1" fmla="*/ 714932 h 714932"/>
                <a:gd name="connsiteX2" fmla="*/ 140712 w 539577"/>
                <a:gd name="connsiteY2" fmla="*/ 0 h 714932"/>
                <a:gd name="connsiteX3" fmla="*/ 0 w 539577"/>
                <a:gd name="connsiteY3" fmla="*/ 206326 h 714932"/>
                <a:gd name="connsiteX0" fmla="*/ 0 w 539577"/>
                <a:gd name="connsiteY0" fmla="*/ 0 h 508606"/>
                <a:gd name="connsiteX1" fmla="*/ 539577 w 539577"/>
                <a:gd name="connsiteY1" fmla="*/ 508606 h 508606"/>
                <a:gd name="connsiteX2" fmla="*/ 472848 w 539577"/>
                <a:gd name="connsiteY2" fmla="*/ 61502 h 508606"/>
                <a:gd name="connsiteX3" fmla="*/ 0 w 539577"/>
                <a:gd name="connsiteY3" fmla="*/ 0 h 508606"/>
                <a:gd name="connsiteX0" fmla="*/ 0 w 330561"/>
                <a:gd name="connsiteY0" fmla="*/ 0 h 511482"/>
                <a:gd name="connsiteX1" fmla="*/ 330561 w 330561"/>
                <a:gd name="connsiteY1" fmla="*/ 511482 h 511482"/>
                <a:gd name="connsiteX2" fmla="*/ 263832 w 330561"/>
                <a:gd name="connsiteY2" fmla="*/ 64378 h 511482"/>
                <a:gd name="connsiteX3" fmla="*/ 0 w 330561"/>
                <a:gd name="connsiteY3" fmla="*/ 0 h 511482"/>
                <a:gd name="connsiteX0" fmla="*/ 257314 w 521146"/>
                <a:gd name="connsiteY0" fmla="*/ 0 h 295442"/>
                <a:gd name="connsiteX1" fmla="*/ 0 w 521146"/>
                <a:gd name="connsiteY1" fmla="*/ 295442 h 295442"/>
                <a:gd name="connsiteX2" fmla="*/ 521146 w 521146"/>
                <a:gd name="connsiteY2" fmla="*/ 64378 h 295442"/>
                <a:gd name="connsiteX3" fmla="*/ 257314 w 521146"/>
                <a:gd name="connsiteY3" fmla="*/ 0 h 295442"/>
                <a:gd name="connsiteX0" fmla="*/ 257314 w 428392"/>
                <a:gd name="connsiteY0" fmla="*/ 0 h 365402"/>
                <a:gd name="connsiteX1" fmla="*/ 0 w 428392"/>
                <a:gd name="connsiteY1" fmla="*/ 295442 h 365402"/>
                <a:gd name="connsiteX2" fmla="*/ 428392 w 428392"/>
                <a:gd name="connsiteY2" fmla="*/ 365402 h 365402"/>
                <a:gd name="connsiteX3" fmla="*/ 257314 w 428392"/>
                <a:gd name="connsiteY3" fmla="*/ 0 h 365402"/>
                <a:gd name="connsiteX0" fmla="*/ 308495 w 428392"/>
                <a:gd name="connsiteY0" fmla="*/ 0 h 266780"/>
                <a:gd name="connsiteX1" fmla="*/ 0 w 428392"/>
                <a:gd name="connsiteY1" fmla="*/ 196820 h 266780"/>
                <a:gd name="connsiteX2" fmla="*/ 428392 w 428392"/>
                <a:gd name="connsiteY2" fmla="*/ 266780 h 266780"/>
                <a:gd name="connsiteX3" fmla="*/ 308495 w 428392"/>
                <a:gd name="connsiteY3" fmla="*/ 0 h 26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392" h="266780">
                  <a:moveTo>
                    <a:pt x="308495" y="0"/>
                  </a:moveTo>
                  <a:lnTo>
                    <a:pt x="0" y="196820"/>
                  </a:lnTo>
                  <a:lnTo>
                    <a:pt x="428392" y="266780"/>
                  </a:lnTo>
                  <a:lnTo>
                    <a:pt x="308495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654209" y="2562564"/>
            <a:ext cx="1695240" cy="2315244"/>
            <a:chOff x="2726306" y="2500036"/>
            <a:chExt cx="1695240" cy="2315244"/>
          </a:xfrm>
        </p:grpSpPr>
        <p:sp>
          <p:nvSpPr>
            <p:cNvPr id="1126" name="等腰三角形 13"/>
            <p:cNvSpPr/>
            <p:nvPr/>
          </p:nvSpPr>
          <p:spPr>
            <a:xfrm rot="2360799">
              <a:off x="3887078" y="2500036"/>
              <a:ext cx="388378" cy="602485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291731"/>
                <a:gd name="connsiteY0" fmla="*/ 0 h 429112"/>
                <a:gd name="connsiteX1" fmla="*/ 291731 w 291731"/>
                <a:gd name="connsiteY1" fmla="*/ 82853 h 429112"/>
                <a:gd name="connsiteX2" fmla="*/ 106003 w 291731"/>
                <a:gd name="connsiteY2" fmla="*/ 429112 h 429112"/>
                <a:gd name="connsiteX3" fmla="*/ 0 w 291731"/>
                <a:gd name="connsiteY3" fmla="*/ 0 h 429112"/>
                <a:gd name="connsiteX0" fmla="*/ 76800 w 368531"/>
                <a:gd name="connsiteY0" fmla="*/ 0 h 361383"/>
                <a:gd name="connsiteX1" fmla="*/ 368531 w 368531"/>
                <a:gd name="connsiteY1" fmla="*/ 82853 h 361383"/>
                <a:gd name="connsiteX2" fmla="*/ 0 w 368531"/>
                <a:gd name="connsiteY2" fmla="*/ 361383 h 361383"/>
                <a:gd name="connsiteX3" fmla="*/ 76800 w 368531"/>
                <a:gd name="connsiteY3" fmla="*/ 0 h 361383"/>
                <a:gd name="connsiteX0" fmla="*/ 76800 w 232957"/>
                <a:gd name="connsiteY0" fmla="*/ 0 h 361383"/>
                <a:gd name="connsiteX1" fmla="*/ 232957 w 232957"/>
                <a:gd name="connsiteY1" fmla="*/ 107785 h 361383"/>
                <a:gd name="connsiteX2" fmla="*/ 0 w 232957"/>
                <a:gd name="connsiteY2" fmla="*/ 361383 h 361383"/>
                <a:gd name="connsiteX3" fmla="*/ 76800 w 232957"/>
                <a:gd name="connsiteY3" fmla="*/ 0 h 361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957" h="361383">
                  <a:moveTo>
                    <a:pt x="76800" y="0"/>
                  </a:moveTo>
                  <a:lnTo>
                    <a:pt x="232957" y="107785"/>
                  </a:lnTo>
                  <a:lnTo>
                    <a:pt x="0" y="361383"/>
                  </a:lnTo>
                  <a:lnTo>
                    <a:pt x="76800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8" name="等腰三角形 13"/>
            <p:cNvSpPr/>
            <p:nvPr/>
          </p:nvSpPr>
          <p:spPr>
            <a:xfrm rot="13713531">
              <a:off x="3463762" y="4190810"/>
              <a:ext cx="528325" cy="720615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716056"/>
                <a:gd name="connsiteY0" fmla="*/ 8996 h 405999"/>
                <a:gd name="connsiteX1" fmla="*/ 548989 w 716056"/>
                <a:gd name="connsiteY1" fmla="*/ 0 h 405999"/>
                <a:gd name="connsiteX2" fmla="*/ 716056 w 716056"/>
                <a:gd name="connsiteY2" fmla="*/ 405999 h 405999"/>
                <a:gd name="connsiteX3" fmla="*/ 0 w 716056"/>
                <a:gd name="connsiteY3" fmla="*/ 8996 h 405999"/>
                <a:gd name="connsiteX0" fmla="*/ 0 w 548989"/>
                <a:gd name="connsiteY0" fmla="*/ 8996 h 224270"/>
                <a:gd name="connsiteX1" fmla="*/ 548989 w 548989"/>
                <a:gd name="connsiteY1" fmla="*/ 0 h 224270"/>
                <a:gd name="connsiteX2" fmla="*/ 156500 w 548989"/>
                <a:gd name="connsiteY2" fmla="*/ 224270 h 224270"/>
                <a:gd name="connsiteX3" fmla="*/ 0 w 548989"/>
                <a:gd name="connsiteY3" fmla="*/ 8996 h 224270"/>
                <a:gd name="connsiteX0" fmla="*/ 0 w 316900"/>
                <a:gd name="connsiteY0" fmla="*/ 216966 h 432240"/>
                <a:gd name="connsiteX1" fmla="*/ 316900 w 316900"/>
                <a:gd name="connsiteY1" fmla="*/ 0 h 432240"/>
                <a:gd name="connsiteX2" fmla="*/ 156500 w 316900"/>
                <a:gd name="connsiteY2" fmla="*/ 432240 h 432240"/>
                <a:gd name="connsiteX3" fmla="*/ 0 w 316900"/>
                <a:gd name="connsiteY3" fmla="*/ 216966 h 43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900" h="432240">
                  <a:moveTo>
                    <a:pt x="0" y="216966"/>
                  </a:moveTo>
                  <a:lnTo>
                    <a:pt x="316900" y="0"/>
                  </a:lnTo>
                  <a:lnTo>
                    <a:pt x="156500" y="432240"/>
                  </a:lnTo>
                  <a:lnTo>
                    <a:pt x="0" y="216966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9" name="等腰三角形 13"/>
            <p:cNvSpPr/>
            <p:nvPr/>
          </p:nvSpPr>
          <p:spPr>
            <a:xfrm rot="13713531">
              <a:off x="3687072" y="3683628"/>
              <a:ext cx="266153" cy="1202794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733442"/>
                <a:gd name="connsiteY0" fmla="*/ 47883 h 405999"/>
                <a:gd name="connsiteX1" fmla="*/ 566375 w 733442"/>
                <a:gd name="connsiteY1" fmla="*/ 0 h 405999"/>
                <a:gd name="connsiteX2" fmla="*/ 733442 w 733442"/>
                <a:gd name="connsiteY2" fmla="*/ 405999 h 405999"/>
                <a:gd name="connsiteX3" fmla="*/ 0 w 733442"/>
                <a:gd name="connsiteY3" fmla="*/ 47883 h 405999"/>
                <a:gd name="connsiteX0" fmla="*/ 0 w 566375"/>
                <a:gd name="connsiteY0" fmla="*/ 47883 h 725070"/>
                <a:gd name="connsiteX1" fmla="*/ 566375 w 566375"/>
                <a:gd name="connsiteY1" fmla="*/ 0 h 725070"/>
                <a:gd name="connsiteX2" fmla="*/ 219065 w 566375"/>
                <a:gd name="connsiteY2" fmla="*/ 725070 h 725070"/>
                <a:gd name="connsiteX3" fmla="*/ 0 w 566375"/>
                <a:gd name="connsiteY3" fmla="*/ 47883 h 725070"/>
                <a:gd name="connsiteX0" fmla="*/ 0 w 566375"/>
                <a:gd name="connsiteY0" fmla="*/ 47883 h 340536"/>
                <a:gd name="connsiteX1" fmla="*/ 566375 w 566375"/>
                <a:gd name="connsiteY1" fmla="*/ 0 h 340536"/>
                <a:gd name="connsiteX2" fmla="*/ 72135 w 566375"/>
                <a:gd name="connsiteY2" fmla="*/ 340536 h 340536"/>
                <a:gd name="connsiteX3" fmla="*/ 0 w 566375"/>
                <a:gd name="connsiteY3" fmla="*/ 47883 h 340536"/>
                <a:gd name="connsiteX0" fmla="*/ 0 w 159644"/>
                <a:gd name="connsiteY0" fmla="*/ 428808 h 721461"/>
                <a:gd name="connsiteX1" fmla="*/ 159644 w 159644"/>
                <a:gd name="connsiteY1" fmla="*/ 0 h 721461"/>
                <a:gd name="connsiteX2" fmla="*/ 72135 w 159644"/>
                <a:gd name="connsiteY2" fmla="*/ 721461 h 721461"/>
                <a:gd name="connsiteX3" fmla="*/ 0 w 159644"/>
                <a:gd name="connsiteY3" fmla="*/ 428808 h 72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44" h="721461">
                  <a:moveTo>
                    <a:pt x="0" y="428808"/>
                  </a:moveTo>
                  <a:lnTo>
                    <a:pt x="159644" y="0"/>
                  </a:lnTo>
                  <a:lnTo>
                    <a:pt x="72135" y="721461"/>
                  </a:lnTo>
                  <a:lnTo>
                    <a:pt x="0" y="428808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2" name="等腰三角形 13"/>
            <p:cNvSpPr/>
            <p:nvPr/>
          </p:nvSpPr>
          <p:spPr>
            <a:xfrm rot="13713531">
              <a:off x="3788664" y="3466125"/>
              <a:ext cx="440280" cy="735980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541258"/>
                <a:gd name="connsiteY0" fmla="*/ 42350 h 336321"/>
                <a:gd name="connsiteX1" fmla="*/ 394366 w 541258"/>
                <a:gd name="connsiteY1" fmla="*/ 0 h 336321"/>
                <a:gd name="connsiteX2" fmla="*/ 541258 w 541258"/>
                <a:gd name="connsiteY2" fmla="*/ 336321 h 336321"/>
                <a:gd name="connsiteX3" fmla="*/ 0 w 541258"/>
                <a:gd name="connsiteY3" fmla="*/ 42350 h 336321"/>
                <a:gd name="connsiteX0" fmla="*/ 0 w 394366"/>
                <a:gd name="connsiteY0" fmla="*/ 42350 h 172836"/>
                <a:gd name="connsiteX1" fmla="*/ 394366 w 394366"/>
                <a:gd name="connsiteY1" fmla="*/ 0 h 172836"/>
                <a:gd name="connsiteX2" fmla="*/ 279949 w 394366"/>
                <a:gd name="connsiteY2" fmla="*/ 172836 h 172836"/>
                <a:gd name="connsiteX3" fmla="*/ 0 w 394366"/>
                <a:gd name="connsiteY3" fmla="*/ 42350 h 172836"/>
                <a:gd name="connsiteX0" fmla="*/ 0 w 279949"/>
                <a:gd name="connsiteY0" fmla="*/ 310285 h 440771"/>
                <a:gd name="connsiteX1" fmla="*/ 35107 w 279949"/>
                <a:gd name="connsiteY1" fmla="*/ 0 h 440771"/>
                <a:gd name="connsiteX2" fmla="*/ 279949 w 279949"/>
                <a:gd name="connsiteY2" fmla="*/ 440771 h 440771"/>
                <a:gd name="connsiteX3" fmla="*/ 0 w 279949"/>
                <a:gd name="connsiteY3" fmla="*/ 310285 h 440771"/>
                <a:gd name="connsiteX0" fmla="*/ 0 w 264089"/>
                <a:gd name="connsiteY0" fmla="*/ 310285 h 441456"/>
                <a:gd name="connsiteX1" fmla="*/ 35107 w 264089"/>
                <a:gd name="connsiteY1" fmla="*/ 0 h 441456"/>
                <a:gd name="connsiteX2" fmla="*/ 264089 w 264089"/>
                <a:gd name="connsiteY2" fmla="*/ 441456 h 441456"/>
                <a:gd name="connsiteX3" fmla="*/ 0 w 264089"/>
                <a:gd name="connsiteY3" fmla="*/ 310285 h 44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089" h="441456">
                  <a:moveTo>
                    <a:pt x="0" y="310285"/>
                  </a:moveTo>
                  <a:lnTo>
                    <a:pt x="35107" y="0"/>
                  </a:lnTo>
                  <a:lnTo>
                    <a:pt x="264089" y="441456"/>
                  </a:lnTo>
                  <a:lnTo>
                    <a:pt x="0" y="310285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4" name="等腰三角形 13"/>
            <p:cNvSpPr/>
            <p:nvPr/>
          </p:nvSpPr>
          <p:spPr>
            <a:xfrm rot="13713531">
              <a:off x="3135665" y="3868944"/>
              <a:ext cx="512321" cy="737047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899217"/>
                <a:gd name="connsiteY0" fmla="*/ 0 h 825734"/>
                <a:gd name="connsiteX1" fmla="*/ 752325 w 899217"/>
                <a:gd name="connsiteY1" fmla="*/ 489413 h 825734"/>
                <a:gd name="connsiteX2" fmla="*/ 899217 w 899217"/>
                <a:gd name="connsiteY2" fmla="*/ 825734 h 825734"/>
                <a:gd name="connsiteX3" fmla="*/ 0 w 899217"/>
                <a:gd name="connsiteY3" fmla="*/ 0 h 825734"/>
                <a:gd name="connsiteX0" fmla="*/ 0 w 899217"/>
                <a:gd name="connsiteY0" fmla="*/ 410158 h 1235892"/>
                <a:gd name="connsiteX1" fmla="*/ 51762 w 899217"/>
                <a:gd name="connsiteY1" fmla="*/ 0 h 1235892"/>
                <a:gd name="connsiteX2" fmla="*/ 899217 w 899217"/>
                <a:gd name="connsiteY2" fmla="*/ 1235892 h 1235892"/>
                <a:gd name="connsiteX3" fmla="*/ 0 w 899217"/>
                <a:gd name="connsiteY3" fmla="*/ 410158 h 1235892"/>
                <a:gd name="connsiteX0" fmla="*/ 0 w 307301"/>
                <a:gd name="connsiteY0" fmla="*/ 442096 h 442096"/>
                <a:gd name="connsiteX1" fmla="*/ 51762 w 307301"/>
                <a:gd name="connsiteY1" fmla="*/ 31938 h 442096"/>
                <a:gd name="connsiteX2" fmla="*/ 307301 w 307301"/>
                <a:gd name="connsiteY2" fmla="*/ 0 h 442096"/>
                <a:gd name="connsiteX3" fmla="*/ 0 w 307301"/>
                <a:gd name="connsiteY3" fmla="*/ 442096 h 44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301" h="442096">
                  <a:moveTo>
                    <a:pt x="0" y="442096"/>
                  </a:moveTo>
                  <a:lnTo>
                    <a:pt x="51762" y="31938"/>
                  </a:lnTo>
                  <a:lnTo>
                    <a:pt x="307301" y="0"/>
                  </a:lnTo>
                  <a:lnTo>
                    <a:pt x="0" y="442096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5" name="等腰三角形 13"/>
            <p:cNvSpPr/>
            <p:nvPr/>
          </p:nvSpPr>
          <p:spPr>
            <a:xfrm rot="13713531">
              <a:off x="3295616" y="3163308"/>
              <a:ext cx="1014857" cy="776057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915691"/>
                <a:gd name="connsiteY0" fmla="*/ 0 h 545361"/>
                <a:gd name="connsiteX1" fmla="*/ 768799 w 915691"/>
                <a:gd name="connsiteY1" fmla="*/ 209040 h 545361"/>
                <a:gd name="connsiteX2" fmla="*/ 915691 w 915691"/>
                <a:gd name="connsiteY2" fmla="*/ 545361 h 545361"/>
                <a:gd name="connsiteX3" fmla="*/ 0 w 915691"/>
                <a:gd name="connsiteY3" fmla="*/ 0 h 545361"/>
                <a:gd name="connsiteX0" fmla="*/ 0 w 768799"/>
                <a:gd name="connsiteY0" fmla="*/ 0 h 418714"/>
                <a:gd name="connsiteX1" fmla="*/ 768799 w 768799"/>
                <a:gd name="connsiteY1" fmla="*/ 209040 h 418714"/>
                <a:gd name="connsiteX2" fmla="*/ 228856 w 768799"/>
                <a:gd name="connsiteY2" fmla="*/ 418714 h 418714"/>
                <a:gd name="connsiteX3" fmla="*/ 0 w 768799"/>
                <a:gd name="connsiteY3" fmla="*/ 0 h 418714"/>
                <a:gd name="connsiteX0" fmla="*/ 0 w 593921"/>
                <a:gd name="connsiteY0" fmla="*/ 0 h 471477"/>
                <a:gd name="connsiteX1" fmla="*/ 593921 w 593921"/>
                <a:gd name="connsiteY1" fmla="*/ 471477 h 471477"/>
                <a:gd name="connsiteX2" fmla="*/ 228856 w 593921"/>
                <a:gd name="connsiteY2" fmla="*/ 418714 h 471477"/>
                <a:gd name="connsiteX3" fmla="*/ 0 w 593921"/>
                <a:gd name="connsiteY3" fmla="*/ 0 h 471477"/>
                <a:gd name="connsiteX0" fmla="*/ 0 w 608732"/>
                <a:gd name="connsiteY0" fmla="*/ 0 h 465495"/>
                <a:gd name="connsiteX1" fmla="*/ 608732 w 608732"/>
                <a:gd name="connsiteY1" fmla="*/ 465495 h 465495"/>
                <a:gd name="connsiteX2" fmla="*/ 228856 w 608732"/>
                <a:gd name="connsiteY2" fmla="*/ 418714 h 465495"/>
                <a:gd name="connsiteX3" fmla="*/ 0 w 608732"/>
                <a:gd name="connsiteY3" fmla="*/ 0 h 46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8732" h="465495">
                  <a:moveTo>
                    <a:pt x="0" y="0"/>
                  </a:moveTo>
                  <a:lnTo>
                    <a:pt x="608732" y="465495"/>
                  </a:lnTo>
                  <a:lnTo>
                    <a:pt x="228856" y="4187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6" name="等腰三角形 13"/>
            <p:cNvSpPr/>
            <p:nvPr/>
          </p:nvSpPr>
          <p:spPr>
            <a:xfrm rot="13713531">
              <a:off x="3176127" y="3105819"/>
              <a:ext cx="1007379" cy="1078841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915691"/>
                <a:gd name="connsiteY0" fmla="*/ 0 h 545361"/>
                <a:gd name="connsiteX1" fmla="*/ 768799 w 915691"/>
                <a:gd name="connsiteY1" fmla="*/ 209040 h 545361"/>
                <a:gd name="connsiteX2" fmla="*/ 915691 w 915691"/>
                <a:gd name="connsiteY2" fmla="*/ 545361 h 545361"/>
                <a:gd name="connsiteX3" fmla="*/ 0 w 915691"/>
                <a:gd name="connsiteY3" fmla="*/ 0 h 545361"/>
                <a:gd name="connsiteX0" fmla="*/ 0 w 768799"/>
                <a:gd name="connsiteY0" fmla="*/ 0 h 418714"/>
                <a:gd name="connsiteX1" fmla="*/ 768799 w 768799"/>
                <a:gd name="connsiteY1" fmla="*/ 209040 h 418714"/>
                <a:gd name="connsiteX2" fmla="*/ 228856 w 768799"/>
                <a:gd name="connsiteY2" fmla="*/ 418714 h 418714"/>
                <a:gd name="connsiteX3" fmla="*/ 0 w 768799"/>
                <a:gd name="connsiteY3" fmla="*/ 0 h 418714"/>
                <a:gd name="connsiteX0" fmla="*/ 0 w 593921"/>
                <a:gd name="connsiteY0" fmla="*/ 0 h 471477"/>
                <a:gd name="connsiteX1" fmla="*/ 593921 w 593921"/>
                <a:gd name="connsiteY1" fmla="*/ 471477 h 471477"/>
                <a:gd name="connsiteX2" fmla="*/ 228856 w 593921"/>
                <a:gd name="connsiteY2" fmla="*/ 418714 h 471477"/>
                <a:gd name="connsiteX3" fmla="*/ 0 w 593921"/>
                <a:gd name="connsiteY3" fmla="*/ 0 h 471477"/>
                <a:gd name="connsiteX0" fmla="*/ 0 w 1442896"/>
                <a:gd name="connsiteY0" fmla="*/ 0 h 555518"/>
                <a:gd name="connsiteX1" fmla="*/ 1442896 w 1442896"/>
                <a:gd name="connsiteY1" fmla="*/ 555518 h 555518"/>
                <a:gd name="connsiteX2" fmla="*/ 1077831 w 1442896"/>
                <a:gd name="connsiteY2" fmla="*/ 502755 h 555518"/>
                <a:gd name="connsiteX3" fmla="*/ 0 w 1442896"/>
                <a:gd name="connsiteY3" fmla="*/ 0 h 555518"/>
                <a:gd name="connsiteX0" fmla="*/ 0 w 1442896"/>
                <a:gd name="connsiteY0" fmla="*/ 0 h 555518"/>
                <a:gd name="connsiteX1" fmla="*/ 1442896 w 1442896"/>
                <a:gd name="connsiteY1" fmla="*/ 555518 h 555518"/>
                <a:gd name="connsiteX2" fmla="*/ 576940 w 1442896"/>
                <a:gd name="connsiteY2" fmla="*/ 457683 h 555518"/>
                <a:gd name="connsiteX3" fmla="*/ 0 w 1442896"/>
                <a:gd name="connsiteY3" fmla="*/ 0 h 555518"/>
                <a:gd name="connsiteX0" fmla="*/ 0 w 576940"/>
                <a:gd name="connsiteY0" fmla="*/ 184378 h 642061"/>
                <a:gd name="connsiteX1" fmla="*/ 121908 w 576940"/>
                <a:gd name="connsiteY1" fmla="*/ 0 h 642061"/>
                <a:gd name="connsiteX2" fmla="*/ 576940 w 576940"/>
                <a:gd name="connsiteY2" fmla="*/ 642061 h 642061"/>
                <a:gd name="connsiteX3" fmla="*/ 0 w 576940"/>
                <a:gd name="connsiteY3" fmla="*/ 184378 h 642061"/>
                <a:gd name="connsiteX0" fmla="*/ 0 w 604247"/>
                <a:gd name="connsiteY0" fmla="*/ 184378 h 647111"/>
                <a:gd name="connsiteX1" fmla="*/ 121908 w 604247"/>
                <a:gd name="connsiteY1" fmla="*/ 0 h 647111"/>
                <a:gd name="connsiteX2" fmla="*/ 604247 w 604247"/>
                <a:gd name="connsiteY2" fmla="*/ 647111 h 647111"/>
                <a:gd name="connsiteX3" fmla="*/ 0 w 604247"/>
                <a:gd name="connsiteY3" fmla="*/ 184378 h 64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247" h="647111">
                  <a:moveTo>
                    <a:pt x="0" y="184378"/>
                  </a:moveTo>
                  <a:lnTo>
                    <a:pt x="121908" y="0"/>
                  </a:lnTo>
                  <a:lnTo>
                    <a:pt x="604247" y="647111"/>
                  </a:lnTo>
                  <a:lnTo>
                    <a:pt x="0" y="184378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8" name="等腰三角形 13"/>
            <p:cNvSpPr/>
            <p:nvPr/>
          </p:nvSpPr>
          <p:spPr>
            <a:xfrm rot="3381213">
              <a:off x="2863634" y="2755211"/>
              <a:ext cx="587944" cy="504918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810026"/>
                <a:gd name="connsiteY0" fmla="*/ 457575 h 720060"/>
                <a:gd name="connsiteX1" fmla="*/ 222277 w 810026"/>
                <a:gd name="connsiteY1" fmla="*/ 0 h 720060"/>
                <a:gd name="connsiteX2" fmla="*/ 810026 w 810026"/>
                <a:gd name="connsiteY2" fmla="*/ 720060 h 720060"/>
                <a:gd name="connsiteX3" fmla="*/ 0 w 810026"/>
                <a:gd name="connsiteY3" fmla="*/ 457575 h 720060"/>
                <a:gd name="connsiteX0" fmla="*/ 50282 w 860308"/>
                <a:gd name="connsiteY0" fmla="*/ 421951 h 684436"/>
                <a:gd name="connsiteX1" fmla="*/ 0 w 860308"/>
                <a:gd name="connsiteY1" fmla="*/ 0 h 684436"/>
                <a:gd name="connsiteX2" fmla="*/ 860308 w 860308"/>
                <a:gd name="connsiteY2" fmla="*/ 684436 h 684436"/>
                <a:gd name="connsiteX3" fmla="*/ 50282 w 860308"/>
                <a:gd name="connsiteY3" fmla="*/ 421951 h 684436"/>
                <a:gd name="connsiteX0" fmla="*/ 50282 w 699097"/>
                <a:gd name="connsiteY0" fmla="*/ 421951 h 484046"/>
                <a:gd name="connsiteX1" fmla="*/ 0 w 699097"/>
                <a:gd name="connsiteY1" fmla="*/ 0 h 484046"/>
                <a:gd name="connsiteX2" fmla="*/ 699097 w 699097"/>
                <a:gd name="connsiteY2" fmla="*/ 484046 h 484046"/>
                <a:gd name="connsiteX3" fmla="*/ 50282 w 699097"/>
                <a:gd name="connsiteY3" fmla="*/ 421951 h 484046"/>
                <a:gd name="connsiteX0" fmla="*/ 50282 w 493222"/>
                <a:gd name="connsiteY0" fmla="*/ 421951 h 421951"/>
                <a:gd name="connsiteX1" fmla="*/ 0 w 493222"/>
                <a:gd name="connsiteY1" fmla="*/ 0 h 421951"/>
                <a:gd name="connsiteX2" fmla="*/ 493222 w 493222"/>
                <a:gd name="connsiteY2" fmla="*/ 353121 h 421951"/>
                <a:gd name="connsiteX3" fmla="*/ 50282 w 493222"/>
                <a:gd name="connsiteY3" fmla="*/ 421951 h 421951"/>
                <a:gd name="connsiteX0" fmla="*/ 50282 w 500588"/>
                <a:gd name="connsiteY0" fmla="*/ 421951 h 421951"/>
                <a:gd name="connsiteX1" fmla="*/ 0 w 500588"/>
                <a:gd name="connsiteY1" fmla="*/ 0 h 421951"/>
                <a:gd name="connsiteX2" fmla="*/ 500588 w 500588"/>
                <a:gd name="connsiteY2" fmla="*/ 347082 h 421951"/>
                <a:gd name="connsiteX3" fmla="*/ 50282 w 500588"/>
                <a:gd name="connsiteY3" fmla="*/ 421951 h 421951"/>
                <a:gd name="connsiteX0" fmla="*/ 50282 w 500309"/>
                <a:gd name="connsiteY0" fmla="*/ 421951 h 421951"/>
                <a:gd name="connsiteX1" fmla="*/ 0 w 500309"/>
                <a:gd name="connsiteY1" fmla="*/ 0 h 421951"/>
                <a:gd name="connsiteX2" fmla="*/ 500309 w 500309"/>
                <a:gd name="connsiteY2" fmla="*/ 342600 h 421951"/>
                <a:gd name="connsiteX3" fmla="*/ 50282 w 500309"/>
                <a:gd name="connsiteY3" fmla="*/ 421951 h 421951"/>
                <a:gd name="connsiteX0" fmla="*/ 50282 w 727560"/>
                <a:gd name="connsiteY0" fmla="*/ 421951 h 421951"/>
                <a:gd name="connsiteX1" fmla="*/ 0 w 727560"/>
                <a:gd name="connsiteY1" fmla="*/ 0 h 421951"/>
                <a:gd name="connsiteX2" fmla="*/ 727560 w 727560"/>
                <a:gd name="connsiteY2" fmla="*/ 18049 h 421951"/>
                <a:gd name="connsiteX3" fmla="*/ 50282 w 727560"/>
                <a:gd name="connsiteY3" fmla="*/ 421951 h 421951"/>
                <a:gd name="connsiteX0" fmla="*/ 53286 w 727560"/>
                <a:gd name="connsiteY0" fmla="*/ 217068 h 217068"/>
                <a:gd name="connsiteX1" fmla="*/ 0 w 727560"/>
                <a:gd name="connsiteY1" fmla="*/ 0 h 217068"/>
                <a:gd name="connsiteX2" fmla="*/ 727560 w 727560"/>
                <a:gd name="connsiteY2" fmla="*/ 18049 h 217068"/>
                <a:gd name="connsiteX3" fmla="*/ 53286 w 727560"/>
                <a:gd name="connsiteY3" fmla="*/ 217068 h 217068"/>
                <a:gd name="connsiteX0" fmla="*/ 0 w 674274"/>
                <a:gd name="connsiteY0" fmla="*/ 199019 h 199019"/>
                <a:gd name="connsiteX1" fmla="*/ 15459 w 674274"/>
                <a:gd name="connsiteY1" fmla="*/ 38410 h 199019"/>
                <a:gd name="connsiteX2" fmla="*/ 674274 w 674274"/>
                <a:gd name="connsiteY2" fmla="*/ 0 h 199019"/>
                <a:gd name="connsiteX3" fmla="*/ 0 w 674274"/>
                <a:gd name="connsiteY3" fmla="*/ 199019 h 199019"/>
                <a:gd name="connsiteX0" fmla="*/ 0 w 651825"/>
                <a:gd name="connsiteY0" fmla="*/ 288724 h 288724"/>
                <a:gd name="connsiteX1" fmla="*/ 15459 w 651825"/>
                <a:gd name="connsiteY1" fmla="*/ 128115 h 288724"/>
                <a:gd name="connsiteX2" fmla="*/ 651825 w 651825"/>
                <a:gd name="connsiteY2" fmla="*/ 0 h 288724"/>
                <a:gd name="connsiteX3" fmla="*/ 0 w 651825"/>
                <a:gd name="connsiteY3" fmla="*/ 288724 h 288724"/>
                <a:gd name="connsiteX0" fmla="*/ 501010 w 636366"/>
                <a:gd name="connsiteY0" fmla="*/ 211054 h 211054"/>
                <a:gd name="connsiteX1" fmla="*/ 0 w 636366"/>
                <a:gd name="connsiteY1" fmla="*/ 128115 h 211054"/>
                <a:gd name="connsiteX2" fmla="*/ 636366 w 636366"/>
                <a:gd name="connsiteY2" fmla="*/ 0 h 211054"/>
                <a:gd name="connsiteX3" fmla="*/ 501010 w 636366"/>
                <a:gd name="connsiteY3" fmla="*/ 211054 h 211054"/>
                <a:gd name="connsiteX0" fmla="*/ 0 w 773054"/>
                <a:gd name="connsiteY0" fmla="*/ 211054 h 404844"/>
                <a:gd name="connsiteX1" fmla="*/ 773054 w 773054"/>
                <a:gd name="connsiteY1" fmla="*/ 404844 h 404844"/>
                <a:gd name="connsiteX2" fmla="*/ 135356 w 773054"/>
                <a:gd name="connsiteY2" fmla="*/ 0 h 404844"/>
                <a:gd name="connsiteX3" fmla="*/ 0 w 773054"/>
                <a:gd name="connsiteY3" fmla="*/ 211054 h 404844"/>
                <a:gd name="connsiteX0" fmla="*/ 0 w 773054"/>
                <a:gd name="connsiteY0" fmla="*/ 206326 h 400116"/>
                <a:gd name="connsiteX1" fmla="*/ 773054 w 773054"/>
                <a:gd name="connsiteY1" fmla="*/ 400116 h 400116"/>
                <a:gd name="connsiteX2" fmla="*/ 140712 w 773054"/>
                <a:gd name="connsiteY2" fmla="*/ 0 h 400116"/>
                <a:gd name="connsiteX3" fmla="*/ 0 w 773054"/>
                <a:gd name="connsiteY3" fmla="*/ 206326 h 400116"/>
                <a:gd name="connsiteX0" fmla="*/ 0 w 539577"/>
                <a:gd name="connsiteY0" fmla="*/ 206326 h 714932"/>
                <a:gd name="connsiteX1" fmla="*/ 539577 w 539577"/>
                <a:gd name="connsiteY1" fmla="*/ 714932 h 714932"/>
                <a:gd name="connsiteX2" fmla="*/ 140712 w 539577"/>
                <a:gd name="connsiteY2" fmla="*/ 0 h 714932"/>
                <a:gd name="connsiteX3" fmla="*/ 0 w 539577"/>
                <a:gd name="connsiteY3" fmla="*/ 206326 h 714932"/>
                <a:gd name="connsiteX0" fmla="*/ 0 w 539577"/>
                <a:gd name="connsiteY0" fmla="*/ 0 h 508606"/>
                <a:gd name="connsiteX1" fmla="*/ 539577 w 539577"/>
                <a:gd name="connsiteY1" fmla="*/ 508606 h 508606"/>
                <a:gd name="connsiteX2" fmla="*/ 472848 w 539577"/>
                <a:gd name="connsiteY2" fmla="*/ 61502 h 508606"/>
                <a:gd name="connsiteX3" fmla="*/ 0 w 539577"/>
                <a:gd name="connsiteY3" fmla="*/ 0 h 508606"/>
                <a:gd name="connsiteX0" fmla="*/ 0 w 330561"/>
                <a:gd name="connsiteY0" fmla="*/ 0 h 511482"/>
                <a:gd name="connsiteX1" fmla="*/ 330561 w 330561"/>
                <a:gd name="connsiteY1" fmla="*/ 511482 h 511482"/>
                <a:gd name="connsiteX2" fmla="*/ 263832 w 330561"/>
                <a:gd name="connsiteY2" fmla="*/ 64378 h 511482"/>
                <a:gd name="connsiteX3" fmla="*/ 0 w 330561"/>
                <a:gd name="connsiteY3" fmla="*/ 0 h 511482"/>
                <a:gd name="connsiteX0" fmla="*/ 125995 w 389827"/>
                <a:gd name="connsiteY0" fmla="*/ 0 h 305989"/>
                <a:gd name="connsiteX1" fmla="*/ 0 w 389827"/>
                <a:gd name="connsiteY1" fmla="*/ 305989 h 305989"/>
                <a:gd name="connsiteX2" fmla="*/ 389827 w 389827"/>
                <a:gd name="connsiteY2" fmla="*/ 64378 h 305989"/>
                <a:gd name="connsiteX3" fmla="*/ 125995 w 389827"/>
                <a:gd name="connsiteY3" fmla="*/ 0 h 305989"/>
                <a:gd name="connsiteX0" fmla="*/ 0 w 494480"/>
                <a:gd name="connsiteY0" fmla="*/ 0 h 259677"/>
                <a:gd name="connsiteX1" fmla="*/ 104653 w 494480"/>
                <a:gd name="connsiteY1" fmla="*/ 259677 h 259677"/>
                <a:gd name="connsiteX2" fmla="*/ 494480 w 494480"/>
                <a:gd name="connsiteY2" fmla="*/ 18066 h 259677"/>
                <a:gd name="connsiteX3" fmla="*/ 0 w 494480"/>
                <a:gd name="connsiteY3" fmla="*/ 0 h 259677"/>
                <a:gd name="connsiteX0" fmla="*/ 0 w 504412"/>
                <a:gd name="connsiteY0" fmla="*/ 0 h 253990"/>
                <a:gd name="connsiteX1" fmla="*/ 114585 w 504412"/>
                <a:gd name="connsiteY1" fmla="*/ 253990 h 253990"/>
                <a:gd name="connsiteX2" fmla="*/ 504412 w 504412"/>
                <a:gd name="connsiteY2" fmla="*/ 12379 h 253990"/>
                <a:gd name="connsiteX3" fmla="*/ 0 w 504412"/>
                <a:gd name="connsiteY3" fmla="*/ 0 h 253990"/>
                <a:gd name="connsiteX0" fmla="*/ 0 w 379016"/>
                <a:gd name="connsiteY0" fmla="*/ 0 h 325494"/>
                <a:gd name="connsiteX1" fmla="*/ 114585 w 379016"/>
                <a:gd name="connsiteY1" fmla="*/ 253990 h 325494"/>
                <a:gd name="connsiteX2" fmla="*/ 379016 w 379016"/>
                <a:gd name="connsiteY2" fmla="*/ 325494 h 325494"/>
                <a:gd name="connsiteX3" fmla="*/ 0 w 379016"/>
                <a:gd name="connsiteY3" fmla="*/ 0 h 325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016" h="325494">
                  <a:moveTo>
                    <a:pt x="0" y="0"/>
                  </a:moveTo>
                  <a:lnTo>
                    <a:pt x="114585" y="253990"/>
                  </a:lnTo>
                  <a:lnTo>
                    <a:pt x="379016" y="32549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9" name="等腰三角形 13"/>
            <p:cNvSpPr/>
            <p:nvPr/>
          </p:nvSpPr>
          <p:spPr>
            <a:xfrm rot="3381213">
              <a:off x="2985077" y="2548911"/>
              <a:ext cx="591835" cy="778374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810026"/>
                <a:gd name="connsiteY0" fmla="*/ 457575 h 720060"/>
                <a:gd name="connsiteX1" fmla="*/ 222277 w 810026"/>
                <a:gd name="connsiteY1" fmla="*/ 0 h 720060"/>
                <a:gd name="connsiteX2" fmla="*/ 810026 w 810026"/>
                <a:gd name="connsiteY2" fmla="*/ 720060 h 720060"/>
                <a:gd name="connsiteX3" fmla="*/ 0 w 810026"/>
                <a:gd name="connsiteY3" fmla="*/ 457575 h 720060"/>
                <a:gd name="connsiteX0" fmla="*/ 50282 w 860308"/>
                <a:gd name="connsiteY0" fmla="*/ 421951 h 684436"/>
                <a:gd name="connsiteX1" fmla="*/ 0 w 860308"/>
                <a:gd name="connsiteY1" fmla="*/ 0 h 684436"/>
                <a:gd name="connsiteX2" fmla="*/ 860308 w 860308"/>
                <a:gd name="connsiteY2" fmla="*/ 684436 h 684436"/>
                <a:gd name="connsiteX3" fmla="*/ 50282 w 860308"/>
                <a:gd name="connsiteY3" fmla="*/ 421951 h 684436"/>
                <a:gd name="connsiteX0" fmla="*/ 50282 w 699097"/>
                <a:gd name="connsiteY0" fmla="*/ 421951 h 484046"/>
                <a:gd name="connsiteX1" fmla="*/ 0 w 699097"/>
                <a:gd name="connsiteY1" fmla="*/ 0 h 484046"/>
                <a:gd name="connsiteX2" fmla="*/ 699097 w 699097"/>
                <a:gd name="connsiteY2" fmla="*/ 484046 h 484046"/>
                <a:gd name="connsiteX3" fmla="*/ 50282 w 699097"/>
                <a:gd name="connsiteY3" fmla="*/ 421951 h 484046"/>
                <a:gd name="connsiteX0" fmla="*/ 50282 w 493222"/>
                <a:gd name="connsiteY0" fmla="*/ 421951 h 421951"/>
                <a:gd name="connsiteX1" fmla="*/ 0 w 493222"/>
                <a:gd name="connsiteY1" fmla="*/ 0 h 421951"/>
                <a:gd name="connsiteX2" fmla="*/ 493222 w 493222"/>
                <a:gd name="connsiteY2" fmla="*/ 353121 h 421951"/>
                <a:gd name="connsiteX3" fmla="*/ 50282 w 493222"/>
                <a:gd name="connsiteY3" fmla="*/ 421951 h 421951"/>
                <a:gd name="connsiteX0" fmla="*/ 50282 w 500588"/>
                <a:gd name="connsiteY0" fmla="*/ 421951 h 421951"/>
                <a:gd name="connsiteX1" fmla="*/ 0 w 500588"/>
                <a:gd name="connsiteY1" fmla="*/ 0 h 421951"/>
                <a:gd name="connsiteX2" fmla="*/ 500588 w 500588"/>
                <a:gd name="connsiteY2" fmla="*/ 347082 h 421951"/>
                <a:gd name="connsiteX3" fmla="*/ 50282 w 500588"/>
                <a:gd name="connsiteY3" fmla="*/ 421951 h 421951"/>
                <a:gd name="connsiteX0" fmla="*/ 50282 w 500309"/>
                <a:gd name="connsiteY0" fmla="*/ 421951 h 421951"/>
                <a:gd name="connsiteX1" fmla="*/ 0 w 500309"/>
                <a:gd name="connsiteY1" fmla="*/ 0 h 421951"/>
                <a:gd name="connsiteX2" fmla="*/ 500309 w 500309"/>
                <a:gd name="connsiteY2" fmla="*/ 342600 h 421951"/>
                <a:gd name="connsiteX3" fmla="*/ 50282 w 500309"/>
                <a:gd name="connsiteY3" fmla="*/ 421951 h 421951"/>
                <a:gd name="connsiteX0" fmla="*/ 50282 w 727560"/>
                <a:gd name="connsiteY0" fmla="*/ 421951 h 421951"/>
                <a:gd name="connsiteX1" fmla="*/ 0 w 727560"/>
                <a:gd name="connsiteY1" fmla="*/ 0 h 421951"/>
                <a:gd name="connsiteX2" fmla="*/ 727560 w 727560"/>
                <a:gd name="connsiteY2" fmla="*/ 18049 h 421951"/>
                <a:gd name="connsiteX3" fmla="*/ 50282 w 727560"/>
                <a:gd name="connsiteY3" fmla="*/ 421951 h 421951"/>
                <a:gd name="connsiteX0" fmla="*/ 53286 w 727560"/>
                <a:gd name="connsiteY0" fmla="*/ 217068 h 217068"/>
                <a:gd name="connsiteX1" fmla="*/ 0 w 727560"/>
                <a:gd name="connsiteY1" fmla="*/ 0 h 217068"/>
                <a:gd name="connsiteX2" fmla="*/ 727560 w 727560"/>
                <a:gd name="connsiteY2" fmla="*/ 18049 h 217068"/>
                <a:gd name="connsiteX3" fmla="*/ 53286 w 727560"/>
                <a:gd name="connsiteY3" fmla="*/ 217068 h 217068"/>
                <a:gd name="connsiteX0" fmla="*/ 0 w 674274"/>
                <a:gd name="connsiteY0" fmla="*/ 199019 h 199019"/>
                <a:gd name="connsiteX1" fmla="*/ 15459 w 674274"/>
                <a:gd name="connsiteY1" fmla="*/ 38410 h 199019"/>
                <a:gd name="connsiteX2" fmla="*/ 674274 w 674274"/>
                <a:gd name="connsiteY2" fmla="*/ 0 h 199019"/>
                <a:gd name="connsiteX3" fmla="*/ 0 w 674274"/>
                <a:gd name="connsiteY3" fmla="*/ 199019 h 199019"/>
                <a:gd name="connsiteX0" fmla="*/ 0 w 651825"/>
                <a:gd name="connsiteY0" fmla="*/ 288724 h 288724"/>
                <a:gd name="connsiteX1" fmla="*/ 15459 w 651825"/>
                <a:gd name="connsiteY1" fmla="*/ 128115 h 288724"/>
                <a:gd name="connsiteX2" fmla="*/ 651825 w 651825"/>
                <a:gd name="connsiteY2" fmla="*/ 0 h 288724"/>
                <a:gd name="connsiteX3" fmla="*/ 0 w 651825"/>
                <a:gd name="connsiteY3" fmla="*/ 288724 h 288724"/>
                <a:gd name="connsiteX0" fmla="*/ 501010 w 636366"/>
                <a:gd name="connsiteY0" fmla="*/ 211054 h 211054"/>
                <a:gd name="connsiteX1" fmla="*/ 0 w 636366"/>
                <a:gd name="connsiteY1" fmla="*/ 128115 h 211054"/>
                <a:gd name="connsiteX2" fmla="*/ 636366 w 636366"/>
                <a:gd name="connsiteY2" fmla="*/ 0 h 211054"/>
                <a:gd name="connsiteX3" fmla="*/ 501010 w 636366"/>
                <a:gd name="connsiteY3" fmla="*/ 211054 h 211054"/>
                <a:gd name="connsiteX0" fmla="*/ 0 w 773054"/>
                <a:gd name="connsiteY0" fmla="*/ 211054 h 404844"/>
                <a:gd name="connsiteX1" fmla="*/ 773054 w 773054"/>
                <a:gd name="connsiteY1" fmla="*/ 404844 h 404844"/>
                <a:gd name="connsiteX2" fmla="*/ 135356 w 773054"/>
                <a:gd name="connsiteY2" fmla="*/ 0 h 404844"/>
                <a:gd name="connsiteX3" fmla="*/ 0 w 773054"/>
                <a:gd name="connsiteY3" fmla="*/ 211054 h 404844"/>
                <a:gd name="connsiteX0" fmla="*/ 0 w 773054"/>
                <a:gd name="connsiteY0" fmla="*/ 206326 h 400116"/>
                <a:gd name="connsiteX1" fmla="*/ 773054 w 773054"/>
                <a:gd name="connsiteY1" fmla="*/ 400116 h 400116"/>
                <a:gd name="connsiteX2" fmla="*/ 140712 w 773054"/>
                <a:gd name="connsiteY2" fmla="*/ 0 h 400116"/>
                <a:gd name="connsiteX3" fmla="*/ 0 w 773054"/>
                <a:gd name="connsiteY3" fmla="*/ 206326 h 400116"/>
                <a:gd name="connsiteX0" fmla="*/ 0 w 539577"/>
                <a:gd name="connsiteY0" fmla="*/ 206326 h 714932"/>
                <a:gd name="connsiteX1" fmla="*/ 539577 w 539577"/>
                <a:gd name="connsiteY1" fmla="*/ 714932 h 714932"/>
                <a:gd name="connsiteX2" fmla="*/ 140712 w 539577"/>
                <a:gd name="connsiteY2" fmla="*/ 0 h 714932"/>
                <a:gd name="connsiteX3" fmla="*/ 0 w 539577"/>
                <a:gd name="connsiteY3" fmla="*/ 206326 h 714932"/>
                <a:gd name="connsiteX0" fmla="*/ 0 w 539577"/>
                <a:gd name="connsiteY0" fmla="*/ 0 h 508606"/>
                <a:gd name="connsiteX1" fmla="*/ 539577 w 539577"/>
                <a:gd name="connsiteY1" fmla="*/ 508606 h 508606"/>
                <a:gd name="connsiteX2" fmla="*/ 472848 w 539577"/>
                <a:gd name="connsiteY2" fmla="*/ 61502 h 508606"/>
                <a:gd name="connsiteX3" fmla="*/ 0 w 539577"/>
                <a:gd name="connsiteY3" fmla="*/ 0 h 508606"/>
                <a:gd name="connsiteX0" fmla="*/ 0 w 330561"/>
                <a:gd name="connsiteY0" fmla="*/ 0 h 511482"/>
                <a:gd name="connsiteX1" fmla="*/ 330561 w 330561"/>
                <a:gd name="connsiteY1" fmla="*/ 511482 h 511482"/>
                <a:gd name="connsiteX2" fmla="*/ 263832 w 330561"/>
                <a:gd name="connsiteY2" fmla="*/ 64378 h 511482"/>
                <a:gd name="connsiteX3" fmla="*/ 0 w 330561"/>
                <a:gd name="connsiteY3" fmla="*/ 0 h 511482"/>
                <a:gd name="connsiteX0" fmla="*/ 0 w 656404"/>
                <a:gd name="connsiteY0" fmla="*/ 0 h 571566"/>
                <a:gd name="connsiteX1" fmla="*/ 656404 w 656404"/>
                <a:gd name="connsiteY1" fmla="*/ 571566 h 571566"/>
                <a:gd name="connsiteX2" fmla="*/ 589675 w 656404"/>
                <a:gd name="connsiteY2" fmla="*/ 124462 h 571566"/>
                <a:gd name="connsiteX3" fmla="*/ 0 w 656404"/>
                <a:gd name="connsiteY3" fmla="*/ 0 h 571566"/>
                <a:gd name="connsiteX0" fmla="*/ 0 w 589675"/>
                <a:gd name="connsiteY0" fmla="*/ 0 h 324057"/>
                <a:gd name="connsiteX1" fmla="*/ 381525 w 589675"/>
                <a:gd name="connsiteY1" fmla="*/ 324057 h 324057"/>
                <a:gd name="connsiteX2" fmla="*/ 589675 w 589675"/>
                <a:gd name="connsiteY2" fmla="*/ 124462 h 324057"/>
                <a:gd name="connsiteX3" fmla="*/ 0 w 589675"/>
                <a:gd name="connsiteY3" fmla="*/ 0 h 324057"/>
                <a:gd name="connsiteX0" fmla="*/ 0 w 381525"/>
                <a:gd name="connsiteY0" fmla="*/ 177718 h 501775"/>
                <a:gd name="connsiteX1" fmla="*/ 381525 w 381525"/>
                <a:gd name="connsiteY1" fmla="*/ 501775 h 501775"/>
                <a:gd name="connsiteX2" fmla="*/ 338887 w 381525"/>
                <a:gd name="connsiteY2" fmla="*/ 0 h 501775"/>
                <a:gd name="connsiteX3" fmla="*/ 0 w 381525"/>
                <a:gd name="connsiteY3" fmla="*/ 177718 h 50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525" h="501775">
                  <a:moveTo>
                    <a:pt x="0" y="177718"/>
                  </a:moveTo>
                  <a:lnTo>
                    <a:pt x="381525" y="501775"/>
                  </a:lnTo>
                  <a:lnTo>
                    <a:pt x="338887" y="0"/>
                  </a:lnTo>
                  <a:lnTo>
                    <a:pt x="0" y="177718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0" name="等腰三角形 13"/>
            <p:cNvSpPr/>
            <p:nvPr/>
          </p:nvSpPr>
          <p:spPr>
            <a:xfrm rot="3381213">
              <a:off x="2631968" y="3599556"/>
              <a:ext cx="881153" cy="692477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810026"/>
                <a:gd name="connsiteY0" fmla="*/ 457575 h 720060"/>
                <a:gd name="connsiteX1" fmla="*/ 222277 w 810026"/>
                <a:gd name="connsiteY1" fmla="*/ 0 h 720060"/>
                <a:gd name="connsiteX2" fmla="*/ 810026 w 810026"/>
                <a:gd name="connsiteY2" fmla="*/ 720060 h 720060"/>
                <a:gd name="connsiteX3" fmla="*/ 0 w 810026"/>
                <a:gd name="connsiteY3" fmla="*/ 457575 h 720060"/>
                <a:gd name="connsiteX0" fmla="*/ 50282 w 860308"/>
                <a:gd name="connsiteY0" fmla="*/ 421951 h 684436"/>
                <a:gd name="connsiteX1" fmla="*/ 0 w 860308"/>
                <a:gd name="connsiteY1" fmla="*/ 0 h 684436"/>
                <a:gd name="connsiteX2" fmla="*/ 860308 w 860308"/>
                <a:gd name="connsiteY2" fmla="*/ 684436 h 684436"/>
                <a:gd name="connsiteX3" fmla="*/ 50282 w 860308"/>
                <a:gd name="connsiteY3" fmla="*/ 421951 h 684436"/>
                <a:gd name="connsiteX0" fmla="*/ 50282 w 699097"/>
                <a:gd name="connsiteY0" fmla="*/ 421951 h 484046"/>
                <a:gd name="connsiteX1" fmla="*/ 0 w 699097"/>
                <a:gd name="connsiteY1" fmla="*/ 0 h 484046"/>
                <a:gd name="connsiteX2" fmla="*/ 699097 w 699097"/>
                <a:gd name="connsiteY2" fmla="*/ 484046 h 484046"/>
                <a:gd name="connsiteX3" fmla="*/ 50282 w 699097"/>
                <a:gd name="connsiteY3" fmla="*/ 421951 h 484046"/>
                <a:gd name="connsiteX0" fmla="*/ 50282 w 493222"/>
                <a:gd name="connsiteY0" fmla="*/ 421951 h 421951"/>
                <a:gd name="connsiteX1" fmla="*/ 0 w 493222"/>
                <a:gd name="connsiteY1" fmla="*/ 0 h 421951"/>
                <a:gd name="connsiteX2" fmla="*/ 493222 w 493222"/>
                <a:gd name="connsiteY2" fmla="*/ 353121 h 421951"/>
                <a:gd name="connsiteX3" fmla="*/ 50282 w 493222"/>
                <a:gd name="connsiteY3" fmla="*/ 421951 h 421951"/>
                <a:gd name="connsiteX0" fmla="*/ 50282 w 500588"/>
                <a:gd name="connsiteY0" fmla="*/ 421951 h 421951"/>
                <a:gd name="connsiteX1" fmla="*/ 0 w 500588"/>
                <a:gd name="connsiteY1" fmla="*/ 0 h 421951"/>
                <a:gd name="connsiteX2" fmla="*/ 500588 w 500588"/>
                <a:gd name="connsiteY2" fmla="*/ 347082 h 421951"/>
                <a:gd name="connsiteX3" fmla="*/ 50282 w 500588"/>
                <a:gd name="connsiteY3" fmla="*/ 421951 h 421951"/>
                <a:gd name="connsiteX0" fmla="*/ 50282 w 500309"/>
                <a:gd name="connsiteY0" fmla="*/ 421951 h 421951"/>
                <a:gd name="connsiteX1" fmla="*/ 0 w 500309"/>
                <a:gd name="connsiteY1" fmla="*/ 0 h 421951"/>
                <a:gd name="connsiteX2" fmla="*/ 500309 w 500309"/>
                <a:gd name="connsiteY2" fmla="*/ 342600 h 421951"/>
                <a:gd name="connsiteX3" fmla="*/ 50282 w 500309"/>
                <a:gd name="connsiteY3" fmla="*/ 421951 h 421951"/>
                <a:gd name="connsiteX0" fmla="*/ 50282 w 727560"/>
                <a:gd name="connsiteY0" fmla="*/ 421951 h 421951"/>
                <a:gd name="connsiteX1" fmla="*/ 0 w 727560"/>
                <a:gd name="connsiteY1" fmla="*/ 0 h 421951"/>
                <a:gd name="connsiteX2" fmla="*/ 727560 w 727560"/>
                <a:gd name="connsiteY2" fmla="*/ 18049 h 421951"/>
                <a:gd name="connsiteX3" fmla="*/ 50282 w 727560"/>
                <a:gd name="connsiteY3" fmla="*/ 421951 h 421951"/>
                <a:gd name="connsiteX0" fmla="*/ 53286 w 727560"/>
                <a:gd name="connsiteY0" fmla="*/ 217068 h 217068"/>
                <a:gd name="connsiteX1" fmla="*/ 0 w 727560"/>
                <a:gd name="connsiteY1" fmla="*/ 0 h 217068"/>
                <a:gd name="connsiteX2" fmla="*/ 727560 w 727560"/>
                <a:gd name="connsiteY2" fmla="*/ 18049 h 217068"/>
                <a:gd name="connsiteX3" fmla="*/ 53286 w 727560"/>
                <a:gd name="connsiteY3" fmla="*/ 217068 h 217068"/>
                <a:gd name="connsiteX0" fmla="*/ 0 w 674274"/>
                <a:gd name="connsiteY0" fmla="*/ 199019 h 199019"/>
                <a:gd name="connsiteX1" fmla="*/ 15459 w 674274"/>
                <a:gd name="connsiteY1" fmla="*/ 38410 h 199019"/>
                <a:gd name="connsiteX2" fmla="*/ 674274 w 674274"/>
                <a:gd name="connsiteY2" fmla="*/ 0 h 199019"/>
                <a:gd name="connsiteX3" fmla="*/ 0 w 674274"/>
                <a:gd name="connsiteY3" fmla="*/ 199019 h 199019"/>
                <a:gd name="connsiteX0" fmla="*/ 0 w 651825"/>
                <a:gd name="connsiteY0" fmla="*/ 288724 h 288724"/>
                <a:gd name="connsiteX1" fmla="*/ 15459 w 651825"/>
                <a:gd name="connsiteY1" fmla="*/ 128115 h 288724"/>
                <a:gd name="connsiteX2" fmla="*/ 651825 w 651825"/>
                <a:gd name="connsiteY2" fmla="*/ 0 h 288724"/>
                <a:gd name="connsiteX3" fmla="*/ 0 w 651825"/>
                <a:gd name="connsiteY3" fmla="*/ 288724 h 288724"/>
                <a:gd name="connsiteX0" fmla="*/ 501010 w 636366"/>
                <a:gd name="connsiteY0" fmla="*/ 211054 h 211054"/>
                <a:gd name="connsiteX1" fmla="*/ 0 w 636366"/>
                <a:gd name="connsiteY1" fmla="*/ 128115 h 211054"/>
                <a:gd name="connsiteX2" fmla="*/ 636366 w 636366"/>
                <a:gd name="connsiteY2" fmla="*/ 0 h 211054"/>
                <a:gd name="connsiteX3" fmla="*/ 501010 w 636366"/>
                <a:gd name="connsiteY3" fmla="*/ 211054 h 211054"/>
                <a:gd name="connsiteX0" fmla="*/ 0 w 773054"/>
                <a:gd name="connsiteY0" fmla="*/ 211054 h 404844"/>
                <a:gd name="connsiteX1" fmla="*/ 773054 w 773054"/>
                <a:gd name="connsiteY1" fmla="*/ 404844 h 404844"/>
                <a:gd name="connsiteX2" fmla="*/ 135356 w 773054"/>
                <a:gd name="connsiteY2" fmla="*/ 0 h 404844"/>
                <a:gd name="connsiteX3" fmla="*/ 0 w 773054"/>
                <a:gd name="connsiteY3" fmla="*/ 211054 h 404844"/>
                <a:gd name="connsiteX0" fmla="*/ 0 w 773054"/>
                <a:gd name="connsiteY0" fmla="*/ 206326 h 400116"/>
                <a:gd name="connsiteX1" fmla="*/ 773054 w 773054"/>
                <a:gd name="connsiteY1" fmla="*/ 400116 h 400116"/>
                <a:gd name="connsiteX2" fmla="*/ 140712 w 773054"/>
                <a:gd name="connsiteY2" fmla="*/ 0 h 400116"/>
                <a:gd name="connsiteX3" fmla="*/ 0 w 773054"/>
                <a:gd name="connsiteY3" fmla="*/ 206326 h 400116"/>
                <a:gd name="connsiteX0" fmla="*/ 0 w 539577"/>
                <a:gd name="connsiteY0" fmla="*/ 206326 h 714932"/>
                <a:gd name="connsiteX1" fmla="*/ 539577 w 539577"/>
                <a:gd name="connsiteY1" fmla="*/ 714932 h 714932"/>
                <a:gd name="connsiteX2" fmla="*/ 140712 w 539577"/>
                <a:gd name="connsiteY2" fmla="*/ 0 h 714932"/>
                <a:gd name="connsiteX3" fmla="*/ 0 w 539577"/>
                <a:gd name="connsiteY3" fmla="*/ 206326 h 714932"/>
                <a:gd name="connsiteX0" fmla="*/ 0 w 539577"/>
                <a:gd name="connsiteY0" fmla="*/ 0 h 508606"/>
                <a:gd name="connsiteX1" fmla="*/ 539577 w 539577"/>
                <a:gd name="connsiteY1" fmla="*/ 508606 h 508606"/>
                <a:gd name="connsiteX2" fmla="*/ 472848 w 539577"/>
                <a:gd name="connsiteY2" fmla="*/ 61502 h 508606"/>
                <a:gd name="connsiteX3" fmla="*/ 0 w 539577"/>
                <a:gd name="connsiteY3" fmla="*/ 0 h 508606"/>
                <a:gd name="connsiteX0" fmla="*/ 0 w 330561"/>
                <a:gd name="connsiteY0" fmla="*/ 0 h 511482"/>
                <a:gd name="connsiteX1" fmla="*/ 330561 w 330561"/>
                <a:gd name="connsiteY1" fmla="*/ 511482 h 511482"/>
                <a:gd name="connsiteX2" fmla="*/ 263832 w 330561"/>
                <a:gd name="connsiteY2" fmla="*/ 64378 h 511482"/>
                <a:gd name="connsiteX3" fmla="*/ 0 w 330561"/>
                <a:gd name="connsiteY3" fmla="*/ 0 h 511482"/>
                <a:gd name="connsiteX0" fmla="*/ 0 w 656404"/>
                <a:gd name="connsiteY0" fmla="*/ 0 h 571566"/>
                <a:gd name="connsiteX1" fmla="*/ 656404 w 656404"/>
                <a:gd name="connsiteY1" fmla="*/ 571566 h 571566"/>
                <a:gd name="connsiteX2" fmla="*/ 589675 w 656404"/>
                <a:gd name="connsiteY2" fmla="*/ 124462 h 571566"/>
                <a:gd name="connsiteX3" fmla="*/ 0 w 656404"/>
                <a:gd name="connsiteY3" fmla="*/ 0 h 571566"/>
                <a:gd name="connsiteX0" fmla="*/ 0 w 589675"/>
                <a:gd name="connsiteY0" fmla="*/ 0 h 324057"/>
                <a:gd name="connsiteX1" fmla="*/ 381525 w 589675"/>
                <a:gd name="connsiteY1" fmla="*/ 324057 h 324057"/>
                <a:gd name="connsiteX2" fmla="*/ 589675 w 589675"/>
                <a:gd name="connsiteY2" fmla="*/ 124462 h 324057"/>
                <a:gd name="connsiteX3" fmla="*/ 0 w 589675"/>
                <a:gd name="connsiteY3" fmla="*/ 0 h 324057"/>
                <a:gd name="connsiteX0" fmla="*/ 0 w 381525"/>
                <a:gd name="connsiteY0" fmla="*/ 177718 h 501775"/>
                <a:gd name="connsiteX1" fmla="*/ 381525 w 381525"/>
                <a:gd name="connsiteY1" fmla="*/ 501775 h 501775"/>
                <a:gd name="connsiteX2" fmla="*/ 338887 w 381525"/>
                <a:gd name="connsiteY2" fmla="*/ 0 h 501775"/>
                <a:gd name="connsiteX3" fmla="*/ 0 w 381525"/>
                <a:gd name="connsiteY3" fmla="*/ 177718 h 501775"/>
                <a:gd name="connsiteX0" fmla="*/ 0 w 660407"/>
                <a:gd name="connsiteY0" fmla="*/ 177718 h 410710"/>
                <a:gd name="connsiteX1" fmla="*/ 660406 w 660407"/>
                <a:gd name="connsiteY1" fmla="*/ 410710 h 410710"/>
                <a:gd name="connsiteX2" fmla="*/ 338887 w 660407"/>
                <a:gd name="connsiteY2" fmla="*/ 0 h 410710"/>
                <a:gd name="connsiteX3" fmla="*/ 0 w 660407"/>
                <a:gd name="connsiteY3" fmla="*/ 177718 h 410710"/>
                <a:gd name="connsiteX0" fmla="*/ 0 w 568034"/>
                <a:gd name="connsiteY0" fmla="*/ 306830 h 410710"/>
                <a:gd name="connsiteX1" fmla="*/ 568034 w 568034"/>
                <a:gd name="connsiteY1" fmla="*/ 410710 h 410710"/>
                <a:gd name="connsiteX2" fmla="*/ 246515 w 568034"/>
                <a:gd name="connsiteY2" fmla="*/ 0 h 410710"/>
                <a:gd name="connsiteX3" fmla="*/ 0 w 568034"/>
                <a:gd name="connsiteY3" fmla="*/ 306830 h 410710"/>
                <a:gd name="connsiteX0" fmla="*/ 0 w 568034"/>
                <a:gd name="connsiteY0" fmla="*/ 0 h 446402"/>
                <a:gd name="connsiteX1" fmla="*/ 568034 w 568034"/>
                <a:gd name="connsiteY1" fmla="*/ 103880 h 446402"/>
                <a:gd name="connsiteX2" fmla="*/ 61831 w 568034"/>
                <a:gd name="connsiteY2" fmla="*/ 446402 h 446402"/>
                <a:gd name="connsiteX3" fmla="*/ 0 w 568034"/>
                <a:gd name="connsiteY3" fmla="*/ 0 h 44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034" h="446402">
                  <a:moveTo>
                    <a:pt x="0" y="0"/>
                  </a:moveTo>
                  <a:lnTo>
                    <a:pt x="568034" y="103880"/>
                  </a:lnTo>
                  <a:lnTo>
                    <a:pt x="61831" y="44640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1" name="等腰三角形 13"/>
            <p:cNvSpPr/>
            <p:nvPr/>
          </p:nvSpPr>
          <p:spPr>
            <a:xfrm rot="3381213">
              <a:off x="3138986" y="3109238"/>
              <a:ext cx="920670" cy="913151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810026"/>
                <a:gd name="connsiteY0" fmla="*/ 457575 h 720060"/>
                <a:gd name="connsiteX1" fmla="*/ 222277 w 810026"/>
                <a:gd name="connsiteY1" fmla="*/ 0 h 720060"/>
                <a:gd name="connsiteX2" fmla="*/ 810026 w 810026"/>
                <a:gd name="connsiteY2" fmla="*/ 720060 h 720060"/>
                <a:gd name="connsiteX3" fmla="*/ 0 w 810026"/>
                <a:gd name="connsiteY3" fmla="*/ 457575 h 720060"/>
                <a:gd name="connsiteX0" fmla="*/ 50282 w 860308"/>
                <a:gd name="connsiteY0" fmla="*/ 421951 h 684436"/>
                <a:gd name="connsiteX1" fmla="*/ 0 w 860308"/>
                <a:gd name="connsiteY1" fmla="*/ 0 h 684436"/>
                <a:gd name="connsiteX2" fmla="*/ 860308 w 860308"/>
                <a:gd name="connsiteY2" fmla="*/ 684436 h 684436"/>
                <a:gd name="connsiteX3" fmla="*/ 50282 w 860308"/>
                <a:gd name="connsiteY3" fmla="*/ 421951 h 684436"/>
                <a:gd name="connsiteX0" fmla="*/ 50282 w 699097"/>
                <a:gd name="connsiteY0" fmla="*/ 421951 h 484046"/>
                <a:gd name="connsiteX1" fmla="*/ 0 w 699097"/>
                <a:gd name="connsiteY1" fmla="*/ 0 h 484046"/>
                <a:gd name="connsiteX2" fmla="*/ 699097 w 699097"/>
                <a:gd name="connsiteY2" fmla="*/ 484046 h 484046"/>
                <a:gd name="connsiteX3" fmla="*/ 50282 w 699097"/>
                <a:gd name="connsiteY3" fmla="*/ 421951 h 484046"/>
                <a:gd name="connsiteX0" fmla="*/ 50282 w 493222"/>
                <a:gd name="connsiteY0" fmla="*/ 421951 h 421951"/>
                <a:gd name="connsiteX1" fmla="*/ 0 w 493222"/>
                <a:gd name="connsiteY1" fmla="*/ 0 h 421951"/>
                <a:gd name="connsiteX2" fmla="*/ 493222 w 493222"/>
                <a:gd name="connsiteY2" fmla="*/ 353121 h 421951"/>
                <a:gd name="connsiteX3" fmla="*/ 50282 w 493222"/>
                <a:gd name="connsiteY3" fmla="*/ 421951 h 421951"/>
                <a:gd name="connsiteX0" fmla="*/ 50282 w 500588"/>
                <a:gd name="connsiteY0" fmla="*/ 421951 h 421951"/>
                <a:gd name="connsiteX1" fmla="*/ 0 w 500588"/>
                <a:gd name="connsiteY1" fmla="*/ 0 h 421951"/>
                <a:gd name="connsiteX2" fmla="*/ 500588 w 500588"/>
                <a:gd name="connsiteY2" fmla="*/ 347082 h 421951"/>
                <a:gd name="connsiteX3" fmla="*/ 50282 w 500588"/>
                <a:gd name="connsiteY3" fmla="*/ 421951 h 421951"/>
                <a:gd name="connsiteX0" fmla="*/ 50282 w 500309"/>
                <a:gd name="connsiteY0" fmla="*/ 421951 h 421951"/>
                <a:gd name="connsiteX1" fmla="*/ 0 w 500309"/>
                <a:gd name="connsiteY1" fmla="*/ 0 h 421951"/>
                <a:gd name="connsiteX2" fmla="*/ 500309 w 500309"/>
                <a:gd name="connsiteY2" fmla="*/ 342600 h 421951"/>
                <a:gd name="connsiteX3" fmla="*/ 50282 w 500309"/>
                <a:gd name="connsiteY3" fmla="*/ 421951 h 421951"/>
                <a:gd name="connsiteX0" fmla="*/ 50282 w 727560"/>
                <a:gd name="connsiteY0" fmla="*/ 421951 h 421951"/>
                <a:gd name="connsiteX1" fmla="*/ 0 w 727560"/>
                <a:gd name="connsiteY1" fmla="*/ 0 h 421951"/>
                <a:gd name="connsiteX2" fmla="*/ 727560 w 727560"/>
                <a:gd name="connsiteY2" fmla="*/ 18049 h 421951"/>
                <a:gd name="connsiteX3" fmla="*/ 50282 w 727560"/>
                <a:gd name="connsiteY3" fmla="*/ 421951 h 421951"/>
                <a:gd name="connsiteX0" fmla="*/ 53286 w 727560"/>
                <a:gd name="connsiteY0" fmla="*/ 217068 h 217068"/>
                <a:gd name="connsiteX1" fmla="*/ 0 w 727560"/>
                <a:gd name="connsiteY1" fmla="*/ 0 h 217068"/>
                <a:gd name="connsiteX2" fmla="*/ 727560 w 727560"/>
                <a:gd name="connsiteY2" fmla="*/ 18049 h 217068"/>
                <a:gd name="connsiteX3" fmla="*/ 53286 w 727560"/>
                <a:gd name="connsiteY3" fmla="*/ 217068 h 217068"/>
                <a:gd name="connsiteX0" fmla="*/ 0 w 674274"/>
                <a:gd name="connsiteY0" fmla="*/ 199019 h 199019"/>
                <a:gd name="connsiteX1" fmla="*/ 15459 w 674274"/>
                <a:gd name="connsiteY1" fmla="*/ 38410 h 199019"/>
                <a:gd name="connsiteX2" fmla="*/ 674274 w 674274"/>
                <a:gd name="connsiteY2" fmla="*/ 0 h 199019"/>
                <a:gd name="connsiteX3" fmla="*/ 0 w 674274"/>
                <a:gd name="connsiteY3" fmla="*/ 199019 h 199019"/>
                <a:gd name="connsiteX0" fmla="*/ 0 w 651825"/>
                <a:gd name="connsiteY0" fmla="*/ 288724 h 288724"/>
                <a:gd name="connsiteX1" fmla="*/ 15459 w 651825"/>
                <a:gd name="connsiteY1" fmla="*/ 128115 h 288724"/>
                <a:gd name="connsiteX2" fmla="*/ 651825 w 651825"/>
                <a:gd name="connsiteY2" fmla="*/ 0 h 288724"/>
                <a:gd name="connsiteX3" fmla="*/ 0 w 651825"/>
                <a:gd name="connsiteY3" fmla="*/ 288724 h 288724"/>
                <a:gd name="connsiteX0" fmla="*/ 501010 w 636366"/>
                <a:gd name="connsiteY0" fmla="*/ 211054 h 211054"/>
                <a:gd name="connsiteX1" fmla="*/ 0 w 636366"/>
                <a:gd name="connsiteY1" fmla="*/ 128115 h 211054"/>
                <a:gd name="connsiteX2" fmla="*/ 636366 w 636366"/>
                <a:gd name="connsiteY2" fmla="*/ 0 h 211054"/>
                <a:gd name="connsiteX3" fmla="*/ 501010 w 636366"/>
                <a:gd name="connsiteY3" fmla="*/ 211054 h 211054"/>
                <a:gd name="connsiteX0" fmla="*/ 0 w 773054"/>
                <a:gd name="connsiteY0" fmla="*/ 211054 h 404844"/>
                <a:gd name="connsiteX1" fmla="*/ 773054 w 773054"/>
                <a:gd name="connsiteY1" fmla="*/ 404844 h 404844"/>
                <a:gd name="connsiteX2" fmla="*/ 135356 w 773054"/>
                <a:gd name="connsiteY2" fmla="*/ 0 h 404844"/>
                <a:gd name="connsiteX3" fmla="*/ 0 w 773054"/>
                <a:gd name="connsiteY3" fmla="*/ 211054 h 404844"/>
                <a:gd name="connsiteX0" fmla="*/ 0 w 773054"/>
                <a:gd name="connsiteY0" fmla="*/ 206326 h 400116"/>
                <a:gd name="connsiteX1" fmla="*/ 773054 w 773054"/>
                <a:gd name="connsiteY1" fmla="*/ 400116 h 400116"/>
                <a:gd name="connsiteX2" fmla="*/ 140712 w 773054"/>
                <a:gd name="connsiteY2" fmla="*/ 0 h 400116"/>
                <a:gd name="connsiteX3" fmla="*/ 0 w 773054"/>
                <a:gd name="connsiteY3" fmla="*/ 206326 h 400116"/>
                <a:gd name="connsiteX0" fmla="*/ 0 w 539577"/>
                <a:gd name="connsiteY0" fmla="*/ 206326 h 714932"/>
                <a:gd name="connsiteX1" fmla="*/ 539577 w 539577"/>
                <a:gd name="connsiteY1" fmla="*/ 714932 h 714932"/>
                <a:gd name="connsiteX2" fmla="*/ 140712 w 539577"/>
                <a:gd name="connsiteY2" fmla="*/ 0 h 714932"/>
                <a:gd name="connsiteX3" fmla="*/ 0 w 539577"/>
                <a:gd name="connsiteY3" fmla="*/ 206326 h 714932"/>
                <a:gd name="connsiteX0" fmla="*/ 0 w 539577"/>
                <a:gd name="connsiteY0" fmla="*/ 0 h 508606"/>
                <a:gd name="connsiteX1" fmla="*/ 539577 w 539577"/>
                <a:gd name="connsiteY1" fmla="*/ 508606 h 508606"/>
                <a:gd name="connsiteX2" fmla="*/ 472848 w 539577"/>
                <a:gd name="connsiteY2" fmla="*/ 61502 h 508606"/>
                <a:gd name="connsiteX3" fmla="*/ 0 w 539577"/>
                <a:gd name="connsiteY3" fmla="*/ 0 h 508606"/>
                <a:gd name="connsiteX0" fmla="*/ 0 w 330561"/>
                <a:gd name="connsiteY0" fmla="*/ 0 h 511482"/>
                <a:gd name="connsiteX1" fmla="*/ 330561 w 330561"/>
                <a:gd name="connsiteY1" fmla="*/ 511482 h 511482"/>
                <a:gd name="connsiteX2" fmla="*/ 263832 w 330561"/>
                <a:gd name="connsiteY2" fmla="*/ 64378 h 511482"/>
                <a:gd name="connsiteX3" fmla="*/ 0 w 330561"/>
                <a:gd name="connsiteY3" fmla="*/ 0 h 511482"/>
                <a:gd name="connsiteX0" fmla="*/ 0 w 656404"/>
                <a:gd name="connsiteY0" fmla="*/ 0 h 571566"/>
                <a:gd name="connsiteX1" fmla="*/ 656404 w 656404"/>
                <a:gd name="connsiteY1" fmla="*/ 571566 h 571566"/>
                <a:gd name="connsiteX2" fmla="*/ 589675 w 656404"/>
                <a:gd name="connsiteY2" fmla="*/ 124462 h 571566"/>
                <a:gd name="connsiteX3" fmla="*/ 0 w 656404"/>
                <a:gd name="connsiteY3" fmla="*/ 0 h 571566"/>
                <a:gd name="connsiteX0" fmla="*/ 0 w 589675"/>
                <a:gd name="connsiteY0" fmla="*/ 0 h 324057"/>
                <a:gd name="connsiteX1" fmla="*/ 381525 w 589675"/>
                <a:gd name="connsiteY1" fmla="*/ 324057 h 324057"/>
                <a:gd name="connsiteX2" fmla="*/ 589675 w 589675"/>
                <a:gd name="connsiteY2" fmla="*/ 124462 h 324057"/>
                <a:gd name="connsiteX3" fmla="*/ 0 w 589675"/>
                <a:gd name="connsiteY3" fmla="*/ 0 h 324057"/>
                <a:gd name="connsiteX0" fmla="*/ 0 w 381525"/>
                <a:gd name="connsiteY0" fmla="*/ 177718 h 501775"/>
                <a:gd name="connsiteX1" fmla="*/ 381525 w 381525"/>
                <a:gd name="connsiteY1" fmla="*/ 501775 h 501775"/>
                <a:gd name="connsiteX2" fmla="*/ 338887 w 381525"/>
                <a:gd name="connsiteY2" fmla="*/ 0 h 501775"/>
                <a:gd name="connsiteX3" fmla="*/ 0 w 381525"/>
                <a:gd name="connsiteY3" fmla="*/ 177718 h 501775"/>
                <a:gd name="connsiteX0" fmla="*/ 0 w 483879"/>
                <a:gd name="connsiteY0" fmla="*/ 177718 h 689791"/>
                <a:gd name="connsiteX1" fmla="*/ 483879 w 483879"/>
                <a:gd name="connsiteY1" fmla="*/ 689791 h 689791"/>
                <a:gd name="connsiteX2" fmla="*/ 338887 w 483879"/>
                <a:gd name="connsiteY2" fmla="*/ 0 h 689791"/>
                <a:gd name="connsiteX3" fmla="*/ 0 w 483879"/>
                <a:gd name="connsiteY3" fmla="*/ 177718 h 689791"/>
                <a:gd name="connsiteX0" fmla="*/ 0 w 558807"/>
                <a:gd name="connsiteY0" fmla="*/ 585907 h 689791"/>
                <a:gd name="connsiteX1" fmla="*/ 558807 w 558807"/>
                <a:gd name="connsiteY1" fmla="*/ 689791 h 689791"/>
                <a:gd name="connsiteX2" fmla="*/ 413815 w 558807"/>
                <a:gd name="connsiteY2" fmla="*/ 0 h 689791"/>
                <a:gd name="connsiteX3" fmla="*/ 0 w 558807"/>
                <a:gd name="connsiteY3" fmla="*/ 585907 h 689791"/>
                <a:gd name="connsiteX0" fmla="*/ 34700 w 593507"/>
                <a:gd name="connsiteY0" fmla="*/ 484774 h 588658"/>
                <a:gd name="connsiteX1" fmla="*/ 593507 w 593507"/>
                <a:gd name="connsiteY1" fmla="*/ 588658 h 588658"/>
                <a:gd name="connsiteX2" fmla="*/ 0 w 593507"/>
                <a:gd name="connsiteY2" fmla="*/ 0 h 588658"/>
                <a:gd name="connsiteX3" fmla="*/ 34700 w 593507"/>
                <a:gd name="connsiteY3" fmla="*/ 484774 h 58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507" h="588658">
                  <a:moveTo>
                    <a:pt x="34700" y="484774"/>
                  </a:moveTo>
                  <a:lnTo>
                    <a:pt x="593507" y="588658"/>
                  </a:lnTo>
                  <a:lnTo>
                    <a:pt x="0" y="0"/>
                  </a:lnTo>
                  <a:lnTo>
                    <a:pt x="34700" y="484774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2" name="等腰三角形 1035"/>
            <p:cNvSpPr/>
            <p:nvPr/>
          </p:nvSpPr>
          <p:spPr>
            <a:xfrm>
              <a:off x="3759412" y="2843055"/>
              <a:ext cx="550775" cy="595491"/>
            </a:xfrm>
            <a:custGeom>
              <a:avLst/>
              <a:gdLst>
                <a:gd name="connsiteX0" fmla="*/ 0 w 270206"/>
                <a:gd name="connsiteY0" fmla="*/ 481866 h 481866"/>
                <a:gd name="connsiteX1" fmla="*/ 135103 w 270206"/>
                <a:gd name="connsiteY1" fmla="*/ 0 h 481866"/>
                <a:gd name="connsiteX2" fmla="*/ 270206 w 270206"/>
                <a:gd name="connsiteY2" fmla="*/ 481866 h 481866"/>
                <a:gd name="connsiteX3" fmla="*/ 0 w 270206"/>
                <a:gd name="connsiteY3" fmla="*/ 481866 h 481866"/>
                <a:gd name="connsiteX0" fmla="*/ 2274722 w 2544928"/>
                <a:gd name="connsiteY0" fmla="*/ 529491 h 529491"/>
                <a:gd name="connsiteX1" fmla="*/ 0 w 2544928"/>
                <a:gd name="connsiteY1" fmla="*/ 0 h 529491"/>
                <a:gd name="connsiteX2" fmla="*/ 2544928 w 2544928"/>
                <a:gd name="connsiteY2" fmla="*/ 529491 h 529491"/>
                <a:gd name="connsiteX3" fmla="*/ 2274722 w 2544928"/>
                <a:gd name="connsiteY3" fmla="*/ 529491 h 529491"/>
                <a:gd name="connsiteX0" fmla="*/ 212560 w 2544928"/>
                <a:gd name="connsiteY0" fmla="*/ 315179 h 529491"/>
                <a:gd name="connsiteX1" fmla="*/ 0 w 2544928"/>
                <a:gd name="connsiteY1" fmla="*/ 0 h 529491"/>
                <a:gd name="connsiteX2" fmla="*/ 2544928 w 2544928"/>
                <a:gd name="connsiteY2" fmla="*/ 529491 h 529491"/>
                <a:gd name="connsiteX3" fmla="*/ 212560 w 2544928"/>
                <a:gd name="connsiteY3" fmla="*/ 315179 h 529491"/>
                <a:gd name="connsiteX0" fmla="*/ 212560 w 330366"/>
                <a:gd name="connsiteY0" fmla="*/ 357188 h 357188"/>
                <a:gd name="connsiteX1" fmla="*/ 0 w 330366"/>
                <a:gd name="connsiteY1" fmla="*/ 42009 h 357188"/>
                <a:gd name="connsiteX2" fmla="*/ 330366 w 330366"/>
                <a:gd name="connsiteY2" fmla="*/ 0 h 357188"/>
                <a:gd name="connsiteX3" fmla="*/ 212560 w 330366"/>
                <a:gd name="connsiteY3" fmla="*/ 357188 h 35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366" h="357188">
                  <a:moveTo>
                    <a:pt x="212560" y="357188"/>
                  </a:moveTo>
                  <a:lnTo>
                    <a:pt x="0" y="42009"/>
                  </a:lnTo>
                  <a:lnTo>
                    <a:pt x="330366" y="0"/>
                  </a:lnTo>
                  <a:lnTo>
                    <a:pt x="212560" y="357188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18" name="组合 917"/>
          <p:cNvGrpSpPr/>
          <p:nvPr/>
        </p:nvGrpSpPr>
        <p:grpSpPr>
          <a:xfrm>
            <a:off x="2652533" y="747618"/>
            <a:ext cx="3789318" cy="3718631"/>
            <a:chOff x="3472037" y="1115288"/>
            <a:chExt cx="3343214" cy="3280849"/>
          </a:xfrm>
        </p:grpSpPr>
        <p:sp>
          <p:nvSpPr>
            <p:cNvPr id="1380" name="等腰三角形 15"/>
            <p:cNvSpPr/>
            <p:nvPr/>
          </p:nvSpPr>
          <p:spPr>
            <a:xfrm rot="18608955">
              <a:off x="3528423" y="2566505"/>
              <a:ext cx="712109" cy="771495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136985 w 570108"/>
                <a:gd name="connsiteY0" fmla="*/ 384387 h 384387"/>
                <a:gd name="connsiteX1" fmla="*/ 29 w 570108"/>
                <a:gd name="connsiteY1" fmla="*/ 311703 h 384387"/>
                <a:gd name="connsiteX2" fmla="*/ 570108 w 570108"/>
                <a:gd name="connsiteY2" fmla="*/ 172723 h 384387"/>
                <a:gd name="connsiteX3" fmla="*/ 428988 w 570108"/>
                <a:gd name="connsiteY3" fmla="*/ 0 h 384387"/>
                <a:gd name="connsiteX4" fmla="*/ 136985 w 570108"/>
                <a:gd name="connsiteY4" fmla="*/ 384387 h 384387"/>
                <a:gd name="connsiteX0" fmla="*/ 204942 w 570099"/>
                <a:gd name="connsiteY0" fmla="*/ 159308 h 311721"/>
                <a:gd name="connsiteX1" fmla="*/ 20 w 570099"/>
                <a:gd name="connsiteY1" fmla="*/ 311703 h 311721"/>
                <a:gd name="connsiteX2" fmla="*/ 570099 w 570099"/>
                <a:gd name="connsiteY2" fmla="*/ 172723 h 311721"/>
                <a:gd name="connsiteX3" fmla="*/ 428979 w 570099"/>
                <a:gd name="connsiteY3" fmla="*/ 0 h 311721"/>
                <a:gd name="connsiteX4" fmla="*/ 204942 w 570099"/>
                <a:gd name="connsiteY4" fmla="*/ 159308 h 311721"/>
                <a:gd name="connsiteX0" fmla="*/ 204942 w 587220"/>
                <a:gd name="connsiteY0" fmla="*/ 159308 h 311721"/>
                <a:gd name="connsiteX1" fmla="*/ 20 w 587220"/>
                <a:gd name="connsiteY1" fmla="*/ 311703 h 311721"/>
                <a:gd name="connsiteX2" fmla="*/ 587220 w 587220"/>
                <a:gd name="connsiteY2" fmla="*/ 204874 h 311721"/>
                <a:gd name="connsiteX3" fmla="*/ 428979 w 587220"/>
                <a:gd name="connsiteY3" fmla="*/ 0 h 311721"/>
                <a:gd name="connsiteX4" fmla="*/ 204942 w 587220"/>
                <a:gd name="connsiteY4" fmla="*/ 159308 h 311721"/>
                <a:gd name="connsiteX0" fmla="*/ 469419 w 851697"/>
                <a:gd name="connsiteY0" fmla="*/ 159308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469419 w 851697"/>
                <a:gd name="connsiteY4" fmla="*/ 159308 h 710225"/>
                <a:gd name="connsiteX0" fmla="*/ 495084 w 851697"/>
                <a:gd name="connsiteY0" fmla="*/ 190613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495084 w 851697"/>
                <a:gd name="connsiteY4" fmla="*/ 190613 h 710225"/>
                <a:gd name="connsiteX0" fmla="*/ 502633 w 851697"/>
                <a:gd name="connsiteY0" fmla="*/ 199821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502633 w 851697"/>
                <a:gd name="connsiteY4" fmla="*/ 199821 h 710225"/>
                <a:gd name="connsiteX0" fmla="*/ 502633 w 851697"/>
                <a:gd name="connsiteY0" fmla="*/ 199821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502633 w 851697"/>
                <a:gd name="connsiteY4" fmla="*/ 199821 h 710225"/>
                <a:gd name="connsiteX0" fmla="*/ 518275 w 867339"/>
                <a:gd name="connsiteY0" fmla="*/ 199821 h 738929"/>
                <a:gd name="connsiteX1" fmla="*/ 7 w 867339"/>
                <a:gd name="connsiteY1" fmla="*/ 738924 h 738929"/>
                <a:gd name="connsiteX2" fmla="*/ 867339 w 867339"/>
                <a:gd name="connsiteY2" fmla="*/ 204874 h 738929"/>
                <a:gd name="connsiteX3" fmla="*/ 709098 w 867339"/>
                <a:gd name="connsiteY3" fmla="*/ 0 h 738929"/>
                <a:gd name="connsiteX4" fmla="*/ 518275 w 867339"/>
                <a:gd name="connsiteY4" fmla="*/ 199821 h 738929"/>
                <a:gd name="connsiteX0" fmla="*/ 518275 w 867339"/>
                <a:gd name="connsiteY0" fmla="*/ 122558 h 661666"/>
                <a:gd name="connsiteX1" fmla="*/ 7 w 867339"/>
                <a:gd name="connsiteY1" fmla="*/ 661661 h 661666"/>
                <a:gd name="connsiteX2" fmla="*/ 867339 w 867339"/>
                <a:gd name="connsiteY2" fmla="*/ 127611 h 661666"/>
                <a:gd name="connsiteX3" fmla="*/ 720703 w 867339"/>
                <a:gd name="connsiteY3" fmla="*/ 0 h 661666"/>
                <a:gd name="connsiteX4" fmla="*/ 518275 w 867339"/>
                <a:gd name="connsiteY4" fmla="*/ 122558 h 661666"/>
                <a:gd name="connsiteX0" fmla="*/ 478673 w 867340"/>
                <a:gd name="connsiteY0" fmla="*/ 75609 h 661665"/>
                <a:gd name="connsiteX1" fmla="*/ 8 w 867340"/>
                <a:gd name="connsiteY1" fmla="*/ 661661 h 661665"/>
                <a:gd name="connsiteX2" fmla="*/ 867340 w 867340"/>
                <a:gd name="connsiteY2" fmla="*/ 127611 h 661665"/>
                <a:gd name="connsiteX3" fmla="*/ 720704 w 867340"/>
                <a:gd name="connsiteY3" fmla="*/ 0 h 661665"/>
                <a:gd name="connsiteX4" fmla="*/ 478673 w 867340"/>
                <a:gd name="connsiteY4" fmla="*/ 75609 h 661665"/>
                <a:gd name="connsiteX0" fmla="*/ 478673 w 867340"/>
                <a:gd name="connsiteY0" fmla="*/ 236188 h 822244"/>
                <a:gd name="connsiteX1" fmla="*/ 8 w 867340"/>
                <a:gd name="connsiteY1" fmla="*/ 822240 h 822244"/>
                <a:gd name="connsiteX2" fmla="*/ 867340 w 867340"/>
                <a:gd name="connsiteY2" fmla="*/ 288190 h 822244"/>
                <a:gd name="connsiteX3" fmla="*/ 668950 w 867340"/>
                <a:gd name="connsiteY3" fmla="*/ 0 h 822244"/>
                <a:gd name="connsiteX4" fmla="*/ 478673 w 867340"/>
                <a:gd name="connsiteY4" fmla="*/ 236188 h 822244"/>
                <a:gd name="connsiteX0" fmla="*/ 478673 w 765326"/>
                <a:gd name="connsiteY0" fmla="*/ 236188 h 822244"/>
                <a:gd name="connsiteX1" fmla="*/ 8 w 765326"/>
                <a:gd name="connsiteY1" fmla="*/ 822240 h 822244"/>
                <a:gd name="connsiteX2" fmla="*/ 765326 w 765326"/>
                <a:gd name="connsiteY2" fmla="*/ 270452 h 822244"/>
                <a:gd name="connsiteX3" fmla="*/ 668950 w 765326"/>
                <a:gd name="connsiteY3" fmla="*/ 0 h 822244"/>
                <a:gd name="connsiteX4" fmla="*/ 478673 w 765326"/>
                <a:gd name="connsiteY4" fmla="*/ 236188 h 822244"/>
                <a:gd name="connsiteX0" fmla="*/ 478673 w 765326"/>
                <a:gd name="connsiteY0" fmla="*/ 243094 h 829150"/>
                <a:gd name="connsiteX1" fmla="*/ 8 w 765326"/>
                <a:gd name="connsiteY1" fmla="*/ 829146 h 829150"/>
                <a:gd name="connsiteX2" fmla="*/ 765326 w 765326"/>
                <a:gd name="connsiteY2" fmla="*/ 277358 h 829150"/>
                <a:gd name="connsiteX3" fmla="*/ 673170 w 765326"/>
                <a:gd name="connsiteY3" fmla="*/ 0 h 829150"/>
                <a:gd name="connsiteX4" fmla="*/ 478673 w 765326"/>
                <a:gd name="connsiteY4" fmla="*/ 243094 h 8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326" h="829150">
                  <a:moveTo>
                    <a:pt x="478673" y="243094"/>
                  </a:moveTo>
                  <a:cubicBezTo>
                    <a:pt x="473137" y="235246"/>
                    <a:pt x="-2336" y="831138"/>
                    <a:pt x="8" y="829146"/>
                  </a:cubicBezTo>
                  <a:lnTo>
                    <a:pt x="765326" y="277358"/>
                  </a:lnTo>
                  <a:lnTo>
                    <a:pt x="673170" y="0"/>
                  </a:lnTo>
                  <a:lnTo>
                    <a:pt x="478673" y="243094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1" name="等腰三角形 15"/>
            <p:cNvSpPr/>
            <p:nvPr/>
          </p:nvSpPr>
          <p:spPr>
            <a:xfrm rot="18608955">
              <a:off x="3541134" y="2592788"/>
              <a:ext cx="624805" cy="762999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252521 w 685644"/>
                <a:gd name="connsiteY0" fmla="*/ 211664 h 661689"/>
                <a:gd name="connsiteX1" fmla="*/ 115565 w 685644"/>
                <a:gd name="connsiteY1" fmla="*/ 138980 h 661689"/>
                <a:gd name="connsiteX2" fmla="*/ 685644 w 685644"/>
                <a:gd name="connsiteY2" fmla="*/ 0 h 661689"/>
                <a:gd name="connsiteX3" fmla="*/ 0 w 685644"/>
                <a:gd name="connsiteY3" fmla="*/ 661689 h 661689"/>
                <a:gd name="connsiteX4" fmla="*/ 252521 w 685644"/>
                <a:gd name="connsiteY4" fmla="*/ 211664 h 661689"/>
                <a:gd name="connsiteX0" fmla="*/ 252521 w 685644"/>
                <a:gd name="connsiteY0" fmla="*/ 223346 h 673371"/>
                <a:gd name="connsiteX1" fmla="*/ 490881 w 685644"/>
                <a:gd name="connsiteY1" fmla="*/ 0 h 673371"/>
                <a:gd name="connsiteX2" fmla="*/ 685644 w 685644"/>
                <a:gd name="connsiteY2" fmla="*/ 11682 h 673371"/>
                <a:gd name="connsiteX3" fmla="*/ 0 w 685644"/>
                <a:gd name="connsiteY3" fmla="*/ 673371 h 673371"/>
                <a:gd name="connsiteX4" fmla="*/ 252521 w 685644"/>
                <a:gd name="connsiteY4" fmla="*/ 223346 h 673371"/>
                <a:gd name="connsiteX0" fmla="*/ 252521 w 690803"/>
                <a:gd name="connsiteY0" fmla="*/ 246686 h 696711"/>
                <a:gd name="connsiteX1" fmla="*/ 490881 w 690803"/>
                <a:gd name="connsiteY1" fmla="*/ 23340 h 696711"/>
                <a:gd name="connsiteX2" fmla="*/ 690803 w 690803"/>
                <a:gd name="connsiteY2" fmla="*/ 0 h 696711"/>
                <a:gd name="connsiteX3" fmla="*/ 0 w 690803"/>
                <a:gd name="connsiteY3" fmla="*/ 696711 h 696711"/>
                <a:gd name="connsiteX4" fmla="*/ 252521 w 690803"/>
                <a:gd name="connsiteY4" fmla="*/ 246686 h 696711"/>
                <a:gd name="connsiteX0" fmla="*/ 269147 w 707429"/>
                <a:gd name="connsiteY0" fmla="*/ 246686 h 729795"/>
                <a:gd name="connsiteX1" fmla="*/ 507507 w 707429"/>
                <a:gd name="connsiteY1" fmla="*/ 23340 h 729795"/>
                <a:gd name="connsiteX2" fmla="*/ 707429 w 707429"/>
                <a:gd name="connsiteY2" fmla="*/ 0 h 729795"/>
                <a:gd name="connsiteX3" fmla="*/ 0 w 707429"/>
                <a:gd name="connsiteY3" fmla="*/ 729795 h 729795"/>
                <a:gd name="connsiteX4" fmla="*/ 269147 w 707429"/>
                <a:gd name="connsiteY4" fmla="*/ 246686 h 729795"/>
                <a:gd name="connsiteX0" fmla="*/ 269147 w 671498"/>
                <a:gd name="connsiteY0" fmla="*/ 336910 h 820019"/>
                <a:gd name="connsiteX1" fmla="*/ 507507 w 671498"/>
                <a:gd name="connsiteY1" fmla="*/ 113564 h 820019"/>
                <a:gd name="connsiteX2" fmla="*/ 671498 w 671498"/>
                <a:gd name="connsiteY2" fmla="*/ 0 h 820019"/>
                <a:gd name="connsiteX3" fmla="*/ 0 w 671498"/>
                <a:gd name="connsiteY3" fmla="*/ 820019 h 820019"/>
                <a:gd name="connsiteX4" fmla="*/ 269147 w 671498"/>
                <a:gd name="connsiteY4" fmla="*/ 336910 h 82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498" h="820019">
                  <a:moveTo>
                    <a:pt x="269147" y="336910"/>
                  </a:moveTo>
                  <a:cubicBezTo>
                    <a:pt x="271491" y="334918"/>
                    <a:pt x="505163" y="115556"/>
                    <a:pt x="507507" y="113564"/>
                  </a:cubicBezTo>
                  <a:lnTo>
                    <a:pt x="671498" y="0"/>
                  </a:lnTo>
                  <a:lnTo>
                    <a:pt x="0" y="820019"/>
                  </a:lnTo>
                  <a:lnTo>
                    <a:pt x="269147" y="336910"/>
                  </a:lnTo>
                  <a:close/>
                </a:path>
              </a:pathLst>
            </a:custGeom>
            <a:solidFill>
              <a:schemeClr val="bg1">
                <a:alpha val="69535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4" name="等腰三角形 13"/>
            <p:cNvSpPr/>
            <p:nvPr/>
          </p:nvSpPr>
          <p:spPr>
            <a:xfrm rot="2360799">
              <a:off x="4710881" y="2663360"/>
              <a:ext cx="257483" cy="402423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291731"/>
                <a:gd name="connsiteY0" fmla="*/ 0 h 429112"/>
                <a:gd name="connsiteX1" fmla="*/ 291731 w 291731"/>
                <a:gd name="connsiteY1" fmla="*/ 82853 h 429112"/>
                <a:gd name="connsiteX2" fmla="*/ 106003 w 291731"/>
                <a:gd name="connsiteY2" fmla="*/ 429112 h 429112"/>
                <a:gd name="connsiteX3" fmla="*/ 0 w 291731"/>
                <a:gd name="connsiteY3" fmla="*/ 0 h 429112"/>
                <a:gd name="connsiteX0" fmla="*/ 76800 w 368531"/>
                <a:gd name="connsiteY0" fmla="*/ 0 h 361383"/>
                <a:gd name="connsiteX1" fmla="*/ 368531 w 368531"/>
                <a:gd name="connsiteY1" fmla="*/ 82853 h 361383"/>
                <a:gd name="connsiteX2" fmla="*/ 0 w 368531"/>
                <a:gd name="connsiteY2" fmla="*/ 361383 h 361383"/>
                <a:gd name="connsiteX3" fmla="*/ 76800 w 368531"/>
                <a:gd name="connsiteY3" fmla="*/ 0 h 361383"/>
                <a:gd name="connsiteX0" fmla="*/ 76800 w 232957"/>
                <a:gd name="connsiteY0" fmla="*/ 0 h 361383"/>
                <a:gd name="connsiteX1" fmla="*/ 232957 w 232957"/>
                <a:gd name="connsiteY1" fmla="*/ 107785 h 361383"/>
                <a:gd name="connsiteX2" fmla="*/ 0 w 232957"/>
                <a:gd name="connsiteY2" fmla="*/ 361383 h 361383"/>
                <a:gd name="connsiteX3" fmla="*/ 76800 w 232957"/>
                <a:gd name="connsiteY3" fmla="*/ 0 h 361383"/>
                <a:gd name="connsiteX0" fmla="*/ 71204 w 227361"/>
                <a:gd name="connsiteY0" fmla="*/ 0 h 373217"/>
                <a:gd name="connsiteX1" fmla="*/ 227361 w 227361"/>
                <a:gd name="connsiteY1" fmla="*/ 107785 h 373217"/>
                <a:gd name="connsiteX2" fmla="*/ 0 w 227361"/>
                <a:gd name="connsiteY2" fmla="*/ 373217 h 373217"/>
                <a:gd name="connsiteX3" fmla="*/ 71204 w 227361"/>
                <a:gd name="connsiteY3" fmla="*/ 0 h 373217"/>
                <a:gd name="connsiteX0" fmla="*/ 84609 w 240766"/>
                <a:gd name="connsiteY0" fmla="*/ 0 h 371890"/>
                <a:gd name="connsiteX1" fmla="*/ 240766 w 240766"/>
                <a:gd name="connsiteY1" fmla="*/ 107785 h 371890"/>
                <a:gd name="connsiteX2" fmla="*/ 0 w 240766"/>
                <a:gd name="connsiteY2" fmla="*/ 371890 h 371890"/>
                <a:gd name="connsiteX3" fmla="*/ 84609 w 240766"/>
                <a:gd name="connsiteY3" fmla="*/ 0 h 371890"/>
                <a:gd name="connsiteX0" fmla="*/ 76557 w 232714"/>
                <a:gd name="connsiteY0" fmla="*/ 0 h 381712"/>
                <a:gd name="connsiteX1" fmla="*/ 232714 w 232714"/>
                <a:gd name="connsiteY1" fmla="*/ 107785 h 381712"/>
                <a:gd name="connsiteX2" fmla="*/ 0 w 232714"/>
                <a:gd name="connsiteY2" fmla="*/ 381712 h 381712"/>
                <a:gd name="connsiteX3" fmla="*/ 76557 w 232714"/>
                <a:gd name="connsiteY3" fmla="*/ 0 h 381712"/>
                <a:gd name="connsiteX0" fmla="*/ 77287 w 233444"/>
                <a:gd name="connsiteY0" fmla="*/ 0 h 381712"/>
                <a:gd name="connsiteX1" fmla="*/ 233444 w 233444"/>
                <a:gd name="connsiteY1" fmla="*/ 107785 h 381712"/>
                <a:gd name="connsiteX2" fmla="*/ 730 w 233444"/>
                <a:gd name="connsiteY2" fmla="*/ 381712 h 381712"/>
                <a:gd name="connsiteX3" fmla="*/ 895 w 233444"/>
                <a:gd name="connsiteY3" fmla="*/ 326441 h 381712"/>
                <a:gd name="connsiteX4" fmla="*/ 77287 w 233444"/>
                <a:gd name="connsiteY4" fmla="*/ 0 h 381712"/>
                <a:gd name="connsiteX0" fmla="*/ 96134 w 252291"/>
                <a:gd name="connsiteY0" fmla="*/ 0 h 397446"/>
                <a:gd name="connsiteX1" fmla="*/ 252291 w 252291"/>
                <a:gd name="connsiteY1" fmla="*/ 107785 h 397446"/>
                <a:gd name="connsiteX2" fmla="*/ 19577 w 252291"/>
                <a:gd name="connsiteY2" fmla="*/ 381712 h 397446"/>
                <a:gd name="connsiteX3" fmla="*/ 11735 w 252291"/>
                <a:gd name="connsiteY3" fmla="*/ 361744 h 397446"/>
                <a:gd name="connsiteX4" fmla="*/ 19742 w 252291"/>
                <a:gd name="connsiteY4" fmla="*/ 326441 h 397446"/>
                <a:gd name="connsiteX5" fmla="*/ 96134 w 252291"/>
                <a:gd name="connsiteY5" fmla="*/ 0 h 397446"/>
                <a:gd name="connsiteX0" fmla="*/ 101326 w 257483"/>
                <a:gd name="connsiteY0" fmla="*/ 0 h 402423"/>
                <a:gd name="connsiteX1" fmla="*/ 257483 w 257483"/>
                <a:gd name="connsiteY1" fmla="*/ 107785 h 402423"/>
                <a:gd name="connsiteX2" fmla="*/ 17403 w 257483"/>
                <a:gd name="connsiteY2" fmla="*/ 387751 h 402423"/>
                <a:gd name="connsiteX3" fmla="*/ 16927 w 257483"/>
                <a:gd name="connsiteY3" fmla="*/ 361744 h 402423"/>
                <a:gd name="connsiteX4" fmla="*/ 24934 w 257483"/>
                <a:gd name="connsiteY4" fmla="*/ 326441 h 402423"/>
                <a:gd name="connsiteX5" fmla="*/ 101326 w 257483"/>
                <a:gd name="connsiteY5" fmla="*/ 0 h 40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483" h="402423">
                  <a:moveTo>
                    <a:pt x="101326" y="0"/>
                  </a:moveTo>
                  <a:lnTo>
                    <a:pt x="257483" y="107785"/>
                  </a:lnTo>
                  <a:lnTo>
                    <a:pt x="17403" y="387751"/>
                  </a:lnTo>
                  <a:cubicBezTo>
                    <a:pt x="-21462" y="429071"/>
                    <a:pt x="16900" y="370956"/>
                    <a:pt x="16927" y="361744"/>
                  </a:cubicBezTo>
                  <a:cubicBezTo>
                    <a:pt x="16954" y="352532"/>
                    <a:pt x="12095" y="385725"/>
                    <a:pt x="24934" y="326441"/>
                  </a:cubicBezTo>
                  <a:lnTo>
                    <a:pt x="101326" y="0"/>
                  </a:lnTo>
                  <a:close/>
                </a:path>
              </a:pathLst>
            </a:custGeom>
            <a:solidFill>
              <a:schemeClr val="bg1">
                <a:alpha val="6907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9" name="等腰三角形 13"/>
            <p:cNvSpPr/>
            <p:nvPr/>
          </p:nvSpPr>
          <p:spPr>
            <a:xfrm rot="13713531">
              <a:off x="5470514" y="1874872"/>
              <a:ext cx="773054" cy="409749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810026"/>
                <a:gd name="connsiteY0" fmla="*/ 457575 h 720060"/>
                <a:gd name="connsiteX1" fmla="*/ 222277 w 810026"/>
                <a:gd name="connsiteY1" fmla="*/ 0 h 720060"/>
                <a:gd name="connsiteX2" fmla="*/ 810026 w 810026"/>
                <a:gd name="connsiteY2" fmla="*/ 720060 h 720060"/>
                <a:gd name="connsiteX3" fmla="*/ 0 w 810026"/>
                <a:gd name="connsiteY3" fmla="*/ 457575 h 720060"/>
                <a:gd name="connsiteX0" fmla="*/ 50282 w 860308"/>
                <a:gd name="connsiteY0" fmla="*/ 421951 h 684436"/>
                <a:gd name="connsiteX1" fmla="*/ 0 w 860308"/>
                <a:gd name="connsiteY1" fmla="*/ 0 h 684436"/>
                <a:gd name="connsiteX2" fmla="*/ 860308 w 860308"/>
                <a:gd name="connsiteY2" fmla="*/ 684436 h 684436"/>
                <a:gd name="connsiteX3" fmla="*/ 50282 w 860308"/>
                <a:gd name="connsiteY3" fmla="*/ 421951 h 684436"/>
                <a:gd name="connsiteX0" fmla="*/ 50282 w 699097"/>
                <a:gd name="connsiteY0" fmla="*/ 421951 h 484046"/>
                <a:gd name="connsiteX1" fmla="*/ 0 w 699097"/>
                <a:gd name="connsiteY1" fmla="*/ 0 h 484046"/>
                <a:gd name="connsiteX2" fmla="*/ 699097 w 699097"/>
                <a:gd name="connsiteY2" fmla="*/ 484046 h 484046"/>
                <a:gd name="connsiteX3" fmla="*/ 50282 w 699097"/>
                <a:gd name="connsiteY3" fmla="*/ 421951 h 484046"/>
                <a:gd name="connsiteX0" fmla="*/ 50282 w 493222"/>
                <a:gd name="connsiteY0" fmla="*/ 421951 h 421951"/>
                <a:gd name="connsiteX1" fmla="*/ 0 w 493222"/>
                <a:gd name="connsiteY1" fmla="*/ 0 h 421951"/>
                <a:gd name="connsiteX2" fmla="*/ 493222 w 493222"/>
                <a:gd name="connsiteY2" fmla="*/ 353121 h 421951"/>
                <a:gd name="connsiteX3" fmla="*/ 50282 w 493222"/>
                <a:gd name="connsiteY3" fmla="*/ 421951 h 421951"/>
                <a:gd name="connsiteX0" fmla="*/ 50282 w 500588"/>
                <a:gd name="connsiteY0" fmla="*/ 421951 h 421951"/>
                <a:gd name="connsiteX1" fmla="*/ 0 w 500588"/>
                <a:gd name="connsiteY1" fmla="*/ 0 h 421951"/>
                <a:gd name="connsiteX2" fmla="*/ 500588 w 500588"/>
                <a:gd name="connsiteY2" fmla="*/ 347082 h 421951"/>
                <a:gd name="connsiteX3" fmla="*/ 50282 w 500588"/>
                <a:gd name="connsiteY3" fmla="*/ 421951 h 421951"/>
                <a:gd name="connsiteX0" fmla="*/ 50282 w 500309"/>
                <a:gd name="connsiteY0" fmla="*/ 421951 h 421951"/>
                <a:gd name="connsiteX1" fmla="*/ 0 w 500309"/>
                <a:gd name="connsiteY1" fmla="*/ 0 h 421951"/>
                <a:gd name="connsiteX2" fmla="*/ 500309 w 500309"/>
                <a:gd name="connsiteY2" fmla="*/ 342600 h 421951"/>
                <a:gd name="connsiteX3" fmla="*/ 50282 w 500309"/>
                <a:gd name="connsiteY3" fmla="*/ 421951 h 421951"/>
                <a:gd name="connsiteX0" fmla="*/ 50282 w 727560"/>
                <a:gd name="connsiteY0" fmla="*/ 421951 h 421951"/>
                <a:gd name="connsiteX1" fmla="*/ 0 w 727560"/>
                <a:gd name="connsiteY1" fmla="*/ 0 h 421951"/>
                <a:gd name="connsiteX2" fmla="*/ 727560 w 727560"/>
                <a:gd name="connsiteY2" fmla="*/ 18049 h 421951"/>
                <a:gd name="connsiteX3" fmla="*/ 50282 w 727560"/>
                <a:gd name="connsiteY3" fmla="*/ 421951 h 421951"/>
                <a:gd name="connsiteX0" fmla="*/ 53286 w 727560"/>
                <a:gd name="connsiteY0" fmla="*/ 217068 h 217068"/>
                <a:gd name="connsiteX1" fmla="*/ 0 w 727560"/>
                <a:gd name="connsiteY1" fmla="*/ 0 h 217068"/>
                <a:gd name="connsiteX2" fmla="*/ 727560 w 727560"/>
                <a:gd name="connsiteY2" fmla="*/ 18049 h 217068"/>
                <a:gd name="connsiteX3" fmla="*/ 53286 w 727560"/>
                <a:gd name="connsiteY3" fmla="*/ 217068 h 217068"/>
                <a:gd name="connsiteX0" fmla="*/ 0 w 674274"/>
                <a:gd name="connsiteY0" fmla="*/ 199019 h 199019"/>
                <a:gd name="connsiteX1" fmla="*/ 15459 w 674274"/>
                <a:gd name="connsiteY1" fmla="*/ 38410 h 199019"/>
                <a:gd name="connsiteX2" fmla="*/ 674274 w 674274"/>
                <a:gd name="connsiteY2" fmla="*/ 0 h 199019"/>
                <a:gd name="connsiteX3" fmla="*/ 0 w 674274"/>
                <a:gd name="connsiteY3" fmla="*/ 199019 h 199019"/>
                <a:gd name="connsiteX0" fmla="*/ 0 w 651825"/>
                <a:gd name="connsiteY0" fmla="*/ 288724 h 288724"/>
                <a:gd name="connsiteX1" fmla="*/ 15459 w 651825"/>
                <a:gd name="connsiteY1" fmla="*/ 128115 h 288724"/>
                <a:gd name="connsiteX2" fmla="*/ 651825 w 651825"/>
                <a:gd name="connsiteY2" fmla="*/ 0 h 288724"/>
                <a:gd name="connsiteX3" fmla="*/ 0 w 651825"/>
                <a:gd name="connsiteY3" fmla="*/ 288724 h 288724"/>
                <a:gd name="connsiteX0" fmla="*/ 501010 w 636366"/>
                <a:gd name="connsiteY0" fmla="*/ 211054 h 211054"/>
                <a:gd name="connsiteX1" fmla="*/ 0 w 636366"/>
                <a:gd name="connsiteY1" fmla="*/ 128115 h 211054"/>
                <a:gd name="connsiteX2" fmla="*/ 636366 w 636366"/>
                <a:gd name="connsiteY2" fmla="*/ 0 h 211054"/>
                <a:gd name="connsiteX3" fmla="*/ 501010 w 636366"/>
                <a:gd name="connsiteY3" fmla="*/ 211054 h 211054"/>
                <a:gd name="connsiteX0" fmla="*/ 0 w 773054"/>
                <a:gd name="connsiteY0" fmla="*/ 211054 h 404844"/>
                <a:gd name="connsiteX1" fmla="*/ 773054 w 773054"/>
                <a:gd name="connsiteY1" fmla="*/ 404844 h 404844"/>
                <a:gd name="connsiteX2" fmla="*/ 135356 w 773054"/>
                <a:gd name="connsiteY2" fmla="*/ 0 h 404844"/>
                <a:gd name="connsiteX3" fmla="*/ 0 w 773054"/>
                <a:gd name="connsiteY3" fmla="*/ 211054 h 404844"/>
                <a:gd name="connsiteX0" fmla="*/ 0 w 773054"/>
                <a:gd name="connsiteY0" fmla="*/ 206326 h 400116"/>
                <a:gd name="connsiteX1" fmla="*/ 773054 w 773054"/>
                <a:gd name="connsiteY1" fmla="*/ 400116 h 400116"/>
                <a:gd name="connsiteX2" fmla="*/ 140712 w 773054"/>
                <a:gd name="connsiteY2" fmla="*/ 0 h 400116"/>
                <a:gd name="connsiteX3" fmla="*/ 0 w 773054"/>
                <a:gd name="connsiteY3" fmla="*/ 206326 h 400116"/>
                <a:gd name="connsiteX0" fmla="*/ 0 w 773054"/>
                <a:gd name="connsiteY0" fmla="*/ 207870 h 401660"/>
                <a:gd name="connsiteX1" fmla="*/ 773054 w 773054"/>
                <a:gd name="connsiteY1" fmla="*/ 401660 h 401660"/>
                <a:gd name="connsiteX2" fmla="*/ 129369 w 773054"/>
                <a:gd name="connsiteY2" fmla="*/ 0 h 401660"/>
                <a:gd name="connsiteX3" fmla="*/ 0 w 773054"/>
                <a:gd name="connsiteY3" fmla="*/ 207870 h 401660"/>
                <a:gd name="connsiteX0" fmla="*/ 0 w 773054"/>
                <a:gd name="connsiteY0" fmla="*/ 215959 h 409749"/>
                <a:gd name="connsiteX1" fmla="*/ 773054 w 773054"/>
                <a:gd name="connsiteY1" fmla="*/ 409749 h 409749"/>
                <a:gd name="connsiteX2" fmla="*/ 123804 w 773054"/>
                <a:gd name="connsiteY2" fmla="*/ 0 h 409749"/>
                <a:gd name="connsiteX3" fmla="*/ 0 w 773054"/>
                <a:gd name="connsiteY3" fmla="*/ 215959 h 409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3054" h="409749">
                  <a:moveTo>
                    <a:pt x="0" y="215959"/>
                  </a:moveTo>
                  <a:lnTo>
                    <a:pt x="773054" y="409749"/>
                  </a:lnTo>
                  <a:lnTo>
                    <a:pt x="123804" y="0"/>
                  </a:lnTo>
                  <a:lnTo>
                    <a:pt x="0" y="215959"/>
                  </a:lnTo>
                  <a:close/>
                </a:path>
              </a:pathLst>
            </a:custGeom>
            <a:solidFill>
              <a:schemeClr val="bg1">
                <a:alpha val="68605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5" name="等腰三角形 13"/>
            <p:cNvSpPr/>
            <p:nvPr/>
          </p:nvSpPr>
          <p:spPr>
            <a:xfrm rot="2180799">
              <a:off x="5073992" y="2534050"/>
              <a:ext cx="282120" cy="558152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915691"/>
                <a:gd name="connsiteY0" fmla="*/ 0 h 545361"/>
                <a:gd name="connsiteX1" fmla="*/ 768799 w 915691"/>
                <a:gd name="connsiteY1" fmla="*/ 209040 h 545361"/>
                <a:gd name="connsiteX2" fmla="*/ 915691 w 915691"/>
                <a:gd name="connsiteY2" fmla="*/ 545361 h 545361"/>
                <a:gd name="connsiteX3" fmla="*/ 0 w 915691"/>
                <a:gd name="connsiteY3" fmla="*/ 0 h 545361"/>
                <a:gd name="connsiteX0" fmla="*/ 0 w 768799"/>
                <a:gd name="connsiteY0" fmla="*/ 0 h 418714"/>
                <a:gd name="connsiteX1" fmla="*/ 768799 w 768799"/>
                <a:gd name="connsiteY1" fmla="*/ 209040 h 418714"/>
                <a:gd name="connsiteX2" fmla="*/ 228856 w 768799"/>
                <a:gd name="connsiteY2" fmla="*/ 418714 h 418714"/>
                <a:gd name="connsiteX3" fmla="*/ 0 w 768799"/>
                <a:gd name="connsiteY3" fmla="*/ 0 h 418714"/>
                <a:gd name="connsiteX0" fmla="*/ 0 w 593921"/>
                <a:gd name="connsiteY0" fmla="*/ 0 h 471477"/>
                <a:gd name="connsiteX1" fmla="*/ 593921 w 593921"/>
                <a:gd name="connsiteY1" fmla="*/ 471477 h 471477"/>
                <a:gd name="connsiteX2" fmla="*/ 228856 w 593921"/>
                <a:gd name="connsiteY2" fmla="*/ 418714 h 471477"/>
                <a:gd name="connsiteX3" fmla="*/ 0 w 593921"/>
                <a:gd name="connsiteY3" fmla="*/ 0 h 471477"/>
                <a:gd name="connsiteX0" fmla="*/ 0 w 962478"/>
                <a:gd name="connsiteY0" fmla="*/ 68203 h 68203"/>
                <a:gd name="connsiteX1" fmla="*/ 962478 w 962478"/>
                <a:gd name="connsiteY1" fmla="*/ 52763 h 68203"/>
                <a:gd name="connsiteX2" fmla="*/ 597413 w 962478"/>
                <a:gd name="connsiteY2" fmla="*/ 0 h 68203"/>
                <a:gd name="connsiteX3" fmla="*/ 0 w 962478"/>
                <a:gd name="connsiteY3" fmla="*/ 68203 h 68203"/>
                <a:gd name="connsiteX0" fmla="*/ 0 w 962478"/>
                <a:gd name="connsiteY0" fmla="*/ 456358 h 456358"/>
                <a:gd name="connsiteX1" fmla="*/ 962478 w 962478"/>
                <a:gd name="connsiteY1" fmla="*/ 440918 h 456358"/>
                <a:gd name="connsiteX2" fmla="*/ 49268 w 962478"/>
                <a:gd name="connsiteY2" fmla="*/ 0 h 456358"/>
                <a:gd name="connsiteX3" fmla="*/ 0 w 962478"/>
                <a:gd name="connsiteY3" fmla="*/ 456358 h 456358"/>
                <a:gd name="connsiteX0" fmla="*/ 0 w 949073"/>
                <a:gd name="connsiteY0" fmla="*/ 457685 h 457685"/>
                <a:gd name="connsiteX1" fmla="*/ 949073 w 949073"/>
                <a:gd name="connsiteY1" fmla="*/ 440918 h 457685"/>
                <a:gd name="connsiteX2" fmla="*/ 35863 w 949073"/>
                <a:gd name="connsiteY2" fmla="*/ 0 h 457685"/>
                <a:gd name="connsiteX3" fmla="*/ 0 w 949073"/>
                <a:gd name="connsiteY3" fmla="*/ 457685 h 457685"/>
                <a:gd name="connsiteX0" fmla="*/ 0 w 233948"/>
                <a:gd name="connsiteY0" fmla="*/ 457685 h 457685"/>
                <a:gd name="connsiteX1" fmla="*/ 233948 w 233948"/>
                <a:gd name="connsiteY1" fmla="*/ 394944 h 457685"/>
                <a:gd name="connsiteX2" fmla="*/ 35863 w 233948"/>
                <a:gd name="connsiteY2" fmla="*/ 0 h 457685"/>
                <a:gd name="connsiteX3" fmla="*/ 0 w 233948"/>
                <a:gd name="connsiteY3" fmla="*/ 457685 h 457685"/>
                <a:gd name="connsiteX0" fmla="*/ 0 w 299267"/>
                <a:gd name="connsiteY0" fmla="*/ 457685 h 538464"/>
                <a:gd name="connsiteX1" fmla="*/ 299267 w 299267"/>
                <a:gd name="connsiteY1" fmla="*/ 538464 h 538464"/>
                <a:gd name="connsiteX2" fmla="*/ 35863 w 299267"/>
                <a:gd name="connsiteY2" fmla="*/ 0 h 538464"/>
                <a:gd name="connsiteX3" fmla="*/ 0 w 299267"/>
                <a:gd name="connsiteY3" fmla="*/ 457685 h 538464"/>
                <a:gd name="connsiteX0" fmla="*/ 0 w 313313"/>
                <a:gd name="connsiteY0" fmla="*/ 485623 h 538464"/>
                <a:gd name="connsiteX1" fmla="*/ 313313 w 313313"/>
                <a:gd name="connsiteY1" fmla="*/ 538464 h 538464"/>
                <a:gd name="connsiteX2" fmla="*/ 49909 w 313313"/>
                <a:gd name="connsiteY2" fmla="*/ 0 h 538464"/>
                <a:gd name="connsiteX3" fmla="*/ 0 w 313313"/>
                <a:gd name="connsiteY3" fmla="*/ 485623 h 538464"/>
                <a:gd name="connsiteX0" fmla="*/ 0 w 284292"/>
                <a:gd name="connsiteY0" fmla="*/ 485623 h 558152"/>
                <a:gd name="connsiteX1" fmla="*/ 284292 w 284292"/>
                <a:gd name="connsiteY1" fmla="*/ 558152 h 558152"/>
                <a:gd name="connsiteX2" fmla="*/ 49909 w 284292"/>
                <a:gd name="connsiteY2" fmla="*/ 0 h 558152"/>
                <a:gd name="connsiteX3" fmla="*/ 0 w 284292"/>
                <a:gd name="connsiteY3" fmla="*/ 485623 h 558152"/>
                <a:gd name="connsiteX0" fmla="*/ 0 w 282120"/>
                <a:gd name="connsiteY0" fmla="*/ 456432 h 558152"/>
                <a:gd name="connsiteX1" fmla="*/ 282120 w 282120"/>
                <a:gd name="connsiteY1" fmla="*/ 558152 h 558152"/>
                <a:gd name="connsiteX2" fmla="*/ 47737 w 282120"/>
                <a:gd name="connsiteY2" fmla="*/ 0 h 558152"/>
                <a:gd name="connsiteX3" fmla="*/ 0 w 282120"/>
                <a:gd name="connsiteY3" fmla="*/ 456432 h 55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120" h="558152">
                  <a:moveTo>
                    <a:pt x="0" y="456432"/>
                  </a:moveTo>
                  <a:lnTo>
                    <a:pt x="282120" y="558152"/>
                  </a:lnTo>
                  <a:lnTo>
                    <a:pt x="47737" y="0"/>
                  </a:lnTo>
                  <a:lnTo>
                    <a:pt x="0" y="456432"/>
                  </a:lnTo>
                  <a:close/>
                </a:path>
              </a:pathLst>
            </a:custGeom>
            <a:solidFill>
              <a:schemeClr val="bg1">
                <a:alpha val="6814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6" name="等腰三角形 4"/>
            <p:cNvSpPr/>
            <p:nvPr/>
          </p:nvSpPr>
          <p:spPr>
            <a:xfrm rot="60000">
              <a:off x="3813758" y="1964248"/>
              <a:ext cx="668339" cy="390356"/>
            </a:xfrm>
            <a:custGeom>
              <a:avLst/>
              <a:gdLst>
                <a:gd name="connsiteX0" fmla="*/ 0 w 585589"/>
                <a:gd name="connsiteY0" fmla="*/ 324036 h 324036"/>
                <a:gd name="connsiteX1" fmla="*/ 199750 w 585589"/>
                <a:gd name="connsiteY1" fmla="*/ 0 h 324036"/>
                <a:gd name="connsiteX2" fmla="*/ 585589 w 585589"/>
                <a:gd name="connsiteY2" fmla="*/ 324036 h 324036"/>
                <a:gd name="connsiteX3" fmla="*/ 0 w 585589"/>
                <a:gd name="connsiteY3" fmla="*/ 324036 h 324036"/>
                <a:gd name="connsiteX0" fmla="*/ 0 w 649125"/>
                <a:gd name="connsiteY0" fmla="*/ 324036 h 368013"/>
                <a:gd name="connsiteX1" fmla="*/ 199750 w 649125"/>
                <a:gd name="connsiteY1" fmla="*/ 0 h 368013"/>
                <a:gd name="connsiteX2" fmla="*/ 649125 w 649125"/>
                <a:gd name="connsiteY2" fmla="*/ 368013 h 368013"/>
                <a:gd name="connsiteX3" fmla="*/ 0 w 649125"/>
                <a:gd name="connsiteY3" fmla="*/ 324036 h 368013"/>
                <a:gd name="connsiteX0" fmla="*/ 0 w 649125"/>
                <a:gd name="connsiteY0" fmla="*/ 292117 h 336094"/>
                <a:gd name="connsiteX1" fmla="*/ 118218 w 649125"/>
                <a:gd name="connsiteY1" fmla="*/ 0 h 336094"/>
                <a:gd name="connsiteX2" fmla="*/ 649125 w 649125"/>
                <a:gd name="connsiteY2" fmla="*/ 336094 h 336094"/>
                <a:gd name="connsiteX3" fmla="*/ 0 w 649125"/>
                <a:gd name="connsiteY3" fmla="*/ 292117 h 336094"/>
                <a:gd name="connsiteX0" fmla="*/ 0 w 668339"/>
                <a:gd name="connsiteY0" fmla="*/ 301308 h 336094"/>
                <a:gd name="connsiteX1" fmla="*/ 137432 w 668339"/>
                <a:gd name="connsiteY1" fmla="*/ 0 h 336094"/>
                <a:gd name="connsiteX2" fmla="*/ 668339 w 668339"/>
                <a:gd name="connsiteY2" fmla="*/ 336094 h 336094"/>
                <a:gd name="connsiteX3" fmla="*/ 0 w 668339"/>
                <a:gd name="connsiteY3" fmla="*/ 301308 h 336094"/>
                <a:gd name="connsiteX0" fmla="*/ 0 w 668339"/>
                <a:gd name="connsiteY0" fmla="*/ 355570 h 390356"/>
                <a:gd name="connsiteX1" fmla="*/ 166959 w 668339"/>
                <a:gd name="connsiteY1" fmla="*/ 0 h 390356"/>
                <a:gd name="connsiteX2" fmla="*/ 668339 w 668339"/>
                <a:gd name="connsiteY2" fmla="*/ 390356 h 390356"/>
                <a:gd name="connsiteX3" fmla="*/ 0 w 668339"/>
                <a:gd name="connsiteY3" fmla="*/ 355570 h 39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339" h="390356">
                  <a:moveTo>
                    <a:pt x="0" y="355570"/>
                  </a:moveTo>
                  <a:lnTo>
                    <a:pt x="166959" y="0"/>
                  </a:lnTo>
                  <a:lnTo>
                    <a:pt x="668339" y="390356"/>
                  </a:lnTo>
                  <a:lnTo>
                    <a:pt x="0" y="355570"/>
                  </a:lnTo>
                  <a:close/>
                </a:path>
              </a:pathLst>
            </a:custGeom>
            <a:solidFill>
              <a:schemeClr val="bg1">
                <a:alpha val="67674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07" name="等腰三角形 6"/>
            <p:cNvSpPr/>
            <p:nvPr/>
          </p:nvSpPr>
          <p:spPr>
            <a:xfrm>
              <a:off x="3980380" y="1707324"/>
              <a:ext cx="640358" cy="269175"/>
            </a:xfrm>
            <a:custGeom>
              <a:avLst/>
              <a:gdLst>
                <a:gd name="connsiteX0" fmla="*/ 0 w 585589"/>
                <a:gd name="connsiteY0" fmla="*/ 162018 h 162018"/>
                <a:gd name="connsiteX1" fmla="*/ 164826 w 585589"/>
                <a:gd name="connsiteY1" fmla="*/ 0 h 162018"/>
                <a:gd name="connsiteX2" fmla="*/ 585589 w 585589"/>
                <a:gd name="connsiteY2" fmla="*/ 162018 h 162018"/>
                <a:gd name="connsiteX3" fmla="*/ 0 w 585589"/>
                <a:gd name="connsiteY3" fmla="*/ 162018 h 162018"/>
                <a:gd name="connsiteX0" fmla="*/ 0 w 640358"/>
                <a:gd name="connsiteY0" fmla="*/ 147731 h 162018"/>
                <a:gd name="connsiteX1" fmla="*/ 219595 w 640358"/>
                <a:gd name="connsiteY1" fmla="*/ 0 h 162018"/>
                <a:gd name="connsiteX2" fmla="*/ 640358 w 640358"/>
                <a:gd name="connsiteY2" fmla="*/ 162018 h 162018"/>
                <a:gd name="connsiteX3" fmla="*/ 0 w 640358"/>
                <a:gd name="connsiteY3" fmla="*/ 147731 h 162018"/>
                <a:gd name="connsiteX0" fmla="*/ 0 w 640358"/>
                <a:gd name="connsiteY0" fmla="*/ 254888 h 269175"/>
                <a:gd name="connsiteX1" fmla="*/ 205307 w 640358"/>
                <a:gd name="connsiteY1" fmla="*/ 0 h 269175"/>
                <a:gd name="connsiteX2" fmla="*/ 640358 w 640358"/>
                <a:gd name="connsiteY2" fmla="*/ 269175 h 269175"/>
                <a:gd name="connsiteX3" fmla="*/ 0 w 640358"/>
                <a:gd name="connsiteY3" fmla="*/ 254888 h 26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0358" h="269175">
                  <a:moveTo>
                    <a:pt x="0" y="254888"/>
                  </a:moveTo>
                  <a:lnTo>
                    <a:pt x="205307" y="0"/>
                  </a:lnTo>
                  <a:lnTo>
                    <a:pt x="640358" y="269175"/>
                  </a:lnTo>
                  <a:lnTo>
                    <a:pt x="0" y="254888"/>
                  </a:lnTo>
                  <a:close/>
                </a:path>
              </a:pathLst>
            </a:custGeom>
            <a:solidFill>
              <a:schemeClr val="bg1">
                <a:alpha val="67209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1" name="等腰三角形 13"/>
            <p:cNvSpPr/>
            <p:nvPr/>
          </p:nvSpPr>
          <p:spPr>
            <a:xfrm rot="2360799">
              <a:off x="4424121" y="2149425"/>
              <a:ext cx="701943" cy="374745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136683 w 718246"/>
                <a:gd name="connsiteY0" fmla="*/ 369591 h 369591"/>
                <a:gd name="connsiteX1" fmla="*/ 0 w 718246"/>
                <a:gd name="connsiteY1" fmla="*/ 0 h 369591"/>
                <a:gd name="connsiteX2" fmla="*/ 718246 w 718246"/>
                <a:gd name="connsiteY2" fmla="*/ 364681 h 369591"/>
                <a:gd name="connsiteX3" fmla="*/ 136683 w 718246"/>
                <a:gd name="connsiteY3" fmla="*/ 369591 h 369591"/>
                <a:gd name="connsiteX0" fmla="*/ 120380 w 701943"/>
                <a:gd name="connsiteY0" fmla="*/ 374745 h 374745"/>
                <a:gd name="connsiteX1" fmla="*/ 0 w 701943"/>
                <a:gd name="connsiteY1" fmla="*/ 0 h 374745"/>
                <a:gd name="connsiteX2" fmla="*/ 701943 w 701943"/>
                <a:gd name="connsiteY2" fmla="*/ 369835 h 374745"/>
                <a:gd name="connsiteX3" fmla="*/ 120380 w 701943"/>
                <a:gd name="connsiteY3" fmla="*/ 374745 h 37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1943" h="374745">
                  <a:moveTo>
                    <a:pt x="120380" y="374745"/>
                  </a:moveTo>
                  <a:lnTo>
                    <a:pt x="0" y="0"/>
                  </a:lnTo>
                  <a:lnTo>
                    <a:pt x="701943" y="369835"/>
                  </a:lnTo>
                  <a:lnTo>
                    <a:pt x="120380" y="374745"/>
                  </a:lnTo>
                  <a:close/>
                </a:path>
              </a:pathLst>
            </a:custGeom>
            <a:solidFill>
              <a:schemeClr val="bg1">
                <a:alpha val="66744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2" name="等腰三角形 14"/>
            <p:cNvSpPr/>
            <p:nvPr/>
          </p:nvSpPr>
          <p:spPr>
            <a:xfrm rot="2420799">
              <a:off x="3866421" y="2145292"/>
              <a:ext cx="589786" cy="417848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0 w 585589"/>
                <a:gd name="connsiteY0" fmla="*/ 417848 h 417848"/>
                <a:gd name="connsiteX1" fmla="*/ 538135 w 585589"/>
                <a:gd name="connsiteY1" fmla="*/ 0 h 417848"/>
                <a:gd name="connsiteX2" fmla="*/ 585589 w 585589"/>
                <a:gd name="connsiteY2" fmla="*/ 417848 h 417848"/>
                <a:gd name="connsiteX3" fmla="*/ 0 w 585589"/>
                <a:gd name="connsiteY3" fmla="*/ 417848 h 417848"/>
                <a:gd name="connsiteX0" fmla="*/ 0 w 589786"/>
                <a:gd name="connsiteY0" fmla="*/ 408972 h 417848"/>
                <a:gd name="connsiteX1" fmla="*/ 542332 w 589786"/>
                <a:gd name="connsiteY1" fmla="*/ 0 h 417848"/>
                <a:gd name="connsiteX2" fmla="*/ 589786 w 589786"/>
                <a:gd name="connsiteY2" fmla="*/ 417848 h 417848"/>
                <a:gd name="connsiteX3" fmla="*/ 0 w 589786"/>
                <a:gd name="connsiteY3" fmla="*/ 408972 h 41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786" h="417848">
                  <a:moveTo>
                    <a:pt x="0" y="408972"/>
                  </a:moveTo>
                  <a:lnTo>
                    <a:pt x="542332" y="0"/>
                  </a:lnTo>
                  <a:lnTo>
                    <a:pt x="589786" y="417848"/>
                  </a:lnTo>
                  <a:lnTo>
                    <a:pt x="0" y="408972"/>
                  </a:lnTo>
                  <a:close/>
                </a:path>
              </a:pathLst>
            </a:custGeom>
            <a:solidFill>
              <a:schemeClr val="bg1">
                <a:alpha val="66279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7" name="等腰三角形 13"/>
            <p:cNvSpPr/>
            <p:nvPr/>
          </p:nvSpPr>
          <p:spPr>
            <a:xfrm rot="2360799">
              <a:off x="4679219" y="1793065"/>
              <a:ext cx="434327" cy="383684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434327"/>
                <a:gd name="connsiteY0" fmla="*/ 354100 h 383684"/>
                <a:gd name="connsiteX1" fmla="*/ 122356 w 434327"/>
                <a:gd name="connsiteY1" fmla="*/ 0 h 383684"/>
                <a:gd name="connsiteX2" fmla="*/ 434327 w 434327"/>
                <a:gd name="connsiteY2" fmla="*/ 383684 h 383684"/>
                <a:gd name="connsiteX3" fmla="*/ 0 w 434327"/>
                <a:gd name="connsiteY3" fmla="*/ 354100 h 383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327" h="383684">
                  <a:moveTo>
                    <a:pt x="0" y="354100"/>
                  </a:moveTo>
                  <a:lnTo>
                    <a:pt x="122356" y="0"/>
                  </a:lnTo>
                  <a:lnTo>
                    <a:pt x="434327" y="383684"/>
                  </a:lnTo>
                  <a:lnTo>
                    <a:pt x="0" y="354100"/>
                  </a:lnTo>
                  <a:close/>
                </a:path>
              </a:pathLst>
            </a:custGeom>
            <a:solidFill>
              <a:schemeClr val="bg1">
                <a:alpha val="65814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8" name="等腰三角形 13"/>
            <p:cNvSpPr/>
            <p:nvPr/>
          </p:nvSpPr>
          <p:spPr>
            <a:xfrm rot="2420799">
              <a:off x="4293121" y="2461536"/>
              <a:ext cx="500588" cy="421951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810026"/>
                <a:gd name="connsiteY0" fmla="*/ 457575 h 720060"/>
                <a:gd name="connsiteX1" fmla="*/ 222277 w 810026"/>
                <a:gd name="connsiteY1" fmla="*/ 0 h 720060"/>
                <a:gd name="connsiteX2" fmla="*/ 810026 w 810026"/>
                <a:gd name="connsiteY2" fmla="*/ 720060 h 720060"/>
                <a:gd name="connsiteX3" fmla="*/ 0 w 810026"/>
                <a:gd name="connsiteY3" fmla="*/ 457575 h 720060"/>
                <a:gd name="connsiteX0" fmla="*/ 50282 w 860308"/>
                <a:gd name="connsiteY0" fmla="*/ 421951 h 684436"/>
                <a:gd name="connsiteX1" fmla="*/ 0 w 860308"/>
                <a:gd name="connsiteY1" fmla="*/ 0 h 684436"/>
                <a:gd name="connsiteX2" fmla="*/ 860308 w 860308"/>
                <a:gd name="connsiteY2" fmla="*/ 684436 h 684436"/>
                <a:gd name="connsiteX3" fmla="*/ 50282 w 860308"/>
                <a:gd name="connsiteY3" fmla="*/ 421951 h 684436"/>
                <a:gd name="connsiteX0" fmla="*/ 50282 w 699097"/>
                <a:gd name="connsiteY0" fmla="*/ 421951 h 484046"/>
                <a:gd name="connsiteX1" fmla="*/ 0 w 699097"/>
                <a:gd name="connsiteY1" fmla="*/ 0 h 484046"/>
                <a:gd name="connsiteX2" fmla="*/ 699097 w 699097"/>
                <a:gd name="connsiteY2" fmla="*/ 484046 h 484046"/>
                <a:gd name="connsiteX3" fmla="*/ 50282 w 699097"/>
                <a:gd name="connsiteY3" fmla="*/ 421951 h 484046"/>
                <a:gd name="connsiteX0" fmla="*/ 50282 w 493222"/>
                <a:gd name="connsiteY0" fmla="*/ 421951 h 421951"/>
                <a:gd name="connsiteX1" fmla="*/ 0 w 493222"/>
                <a:gd name="connsiteY1" fmla="*/ 0 h 421951"/>
                <a:gd name="connsiteX2" fmla="*/ 493222 w 493222"/>
                <a:gd name="connsiteY2" fmla="*/ 353121 h 421951"/>
                <a:gd name="connsiteX3" fmla="*/ 50282 w 493222"/>
                <a:gd name="connsiteY3" fmla="*/ 421951 h 421951"/>
                <a:gd name="connsiteX0" fmla="*/ 50282 w 500588"/>
                <a:gd name="connsiteY0" fmla="*/ 421951 h 421951"/>
                <a:gd name="connsiteX1" fmla="*/ 0 w 500588"/>
                <a:gd name="connsiteY1" fmla="*/ 0 h 421951"/>
                <a:gd name="connsiteX2" fmla="*/ 500588 w 500588"/>
                <a:gd name="connsiteY2" fmla="*/ 347082 h 421951"/>
                <a:gd name="connsiteX3" fmla="*/ 50282 w 500588"/>
                <a:gd name="connsiteY3" fmla="*/ 421951 h 4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0588" h="421951">
                  <a:moveTo>
                    <a:pt x="50282" y="421951"/>
                  </a:moveTo>
                  <a:lnTo>
                    <a:pt x="0" y="0"/>
                  </a:lnTo>
                  <a:lnTo>
                    <a:pt x="500588" y="347082"/>
                  </a:lnTo>
                  <a:lnTo>
                    <a:pt x="50282" y="421951"/>
                  </a:lnTo>
                  <a:close/>
                </a:path>
              </a:pathLst>
            </a:custGeom>
            <a:solidFill>
              <a:schemeClr val="bg1">
                <a:alpha val="65349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3" name="等腰三角形 15"/>
            <p:cNvSpPr/>
            <p:nvPr/>
          </p:nvSpPr>
          <p:spPr>
            <a:xfrm rot="13713531">
              <a:off x="4900484" y="3678381"/>
              <a:ext cx="709678" cy="709695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252521 w 685644"/>
                <a:gd name="connsiteY0" fmla="*/ 211664 h 661689"/>
                <a:gd name="connsiteX1" fmla="*/ 115565 w 685644"/>
                <a:gd name="connsiteY1" fmla="*/ 138980 h 661689"/>
                <a:gd name="connsiteX2" fmla="*/ 685644 w 685644"/>
                <a:gd name="connsiteY2" fmla="*/ 0 h 661689"/>
                <a:gd name="connsiteX3" fmla="*/ 0 w 685644"/>
                <a:gd name="connsiteY3" fmla="*/ 661689 h 661689"/>
                <a:gd name="connsiteX4" fmla="*/ 252521 w 685644"/>
                <a:gd name="connsiteY4" fmla="*/ 211664 h 661689"/>
                <a:gd name="connsiteX0" fmla="*/ 252521 w 685644"/>
                <a:gd name="connsiteY0" fmla="*/ 223346 h 673371"/>
                <a:gd name="connsiteX1" fmla="*/ 490881 w 685644"/>
                <a:gd name="connsiteY1" fmla="*/ 0 h 673371"/>
                <a:gd name="connsiteX2" fmla="*/ 685644 w 685644"/>
                <a:gd name="connsiteY2" fmla="*/ 11682 h 673371"/>
                <a:gd name="connsiteX3" fmla="*/ 0 w 685644"/>
                <a:gd name="connsiteY3" fmla="*/ 673371 h 673371"/>
                <a:gd name="connsiteX4" fmla="*/ 252521 w 685644"/>
                <a:gd name="connsiteY4" fmla="*/ 223346 h 673371"/>
                <a:gd name="connsiteX0" fmla="*/ 252521 w 690803"/>
                <a:gd name="connsiteY0" fmla="*/ 246686 h 696711"/>
                <a:gd name="connsiteX1" fmla="*/ 490881 w 690803"/>
                <a:gd name="connsiteY1" fmla="*/ 23340 h 696711"/>
                <a:gd name="connsiteX2" fmla="*/ 690803 w 690803"/>
                <a:gd name="connsiteY2" fmla="*/ 0 h 696711"/>
                <a:gd name="connsiteX3" fmla="*/ 0 w 690803"/>
                <a:gd name="connsiteY3" fmla="*/ 696711 h 696711"/>
                <a:gd name="connsiteX4" fmla="*/ 252521 w 690803"/>
                <a:gd name="connsiteY4" fmla="*/ 246686 h 696711"/>
                <a:gd name="connsiteX0" fmla="*/ 252521 w 702425"/>
                <a:gd name="connsiteY0" fmla="*/ 240661 h 690686"/>
                <a:gd name="connsiteX1" fmla="*/ 490881 w 702425"/>
                <a:gd name="connsiteY1" fmla="*/ 17315 h 690686"/>
                <a:gd name="connsiteX2" fmla="*/ 702425 w 702425"/>
                <a:gd name="connsiteY2" fmla="*/ 0 h 690686"/>
                <a:gd name="connsiteX3" fmla="*/ 0 w 702425"/>
                <a:gd name="connsiteY3" fmla="*/ 690686 h 690686"/>
                <a:gd name="connsiteX4" fmla="*/ 252521 w 702425"/>
                <a:gd name="connsiteY4" fmla="*/ 240661 h 690686"/>
                <a:gd name="connsiteX0" fmla="*/ 259774 w 709678"/>
                <a:gd name="connsiteY0" fmla="*/ 240661 h 709695"/>
                <a:gd name="connsiteX1" fmla="*/ 498134 w 709678"/>
                <a:gd name="connsiteY1" fmla="*/ 17315 h 709695"/>
                <a:gd name="connsiteX2" fmla="*/ 709678 w 709678"/>
                <a:gd name="connsiteY2" fmla="*/ 0 h 709695"/>
                <a:gd name="connsiteX3" fmla="*/ 0 w 709678"/>
                <a:gd name="connsiteY3" fmla="*/ 709695 h 709695"/>
                <a:gd name="connsiteX4" fmla="*/ 259774 w 709678"/>
                <a:gd name="connsiteY4" fmla="*/ 240661 h 709695"/>
                <a:gd name="connsiteX0" fmla="*/ 259774 w 709678"/>
                <a:gd name="connsiteY0" fmla="*/ 240661 h 709695"/>
                <a:gd name="connsiteX1" fmla="*/ 498134 w 709678"/>
                <a:gd name="connsiteY1" fmla="*/ 17315 h 709695"/>
                <a:gd name="connsiteX2" fmla="*/ 709678 w 709678"/>
                <a:gd name="connsiteY2" fmla="*/ 0 h 709695"/>
                <a:gd name="connsiteX3" fmla="*/ 390156 w 709678"/>
                <a:gd name="connsiteY3" fmla="*/ 310763 h 709695"/>
                <a:gd name="connsiteX4" fmla="*/ 0 w 709678"/>
                <a:gd name="connsiteY4" fmla="*/ 709695 h 709695"/>
                <a:gd name="connsiteX5" fmla="*/ 259774 w 709678"/>
                <a:gd name="connsiteY5" fmla="*/ 240661 h 7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9678" h="709695">
                  <a:moveTo>
                    <a:pt x="259774" y="240661"/>
                  </a:moveTo>
                  <a:cubicBezTo>
                    <a:pt x="262118" y="238669"/>
                    <a:pt x="495790" y="19307"/>
                    <a:pt x="498134" y="17315"/>
                  </a:cubicBezTo>
                  <a:lnTo>
                    <a:pt x="709678" y="0"/>
                  </a:lnTo>
                  <a:cubicBezTo>
                    <a:pt x="604956" y="105164"/>
                    <a:pt x="494878" y="205599"/>
                    <a:pt x="390156" y="310763"/>
                  </a:cubicBezTo>
                  <a:lnTo>
                    <a:pt x="0" y="709695"/>
                  </a:lnTo>
                  <a:lnTo>
                    <a:pt x="259774" y="240661"/>
                  </a:lnTo>
                  <a:close/>
                </a:path>
              </a:pathLst>
            </a:custGeom>
            <a:solidFill>
              <a:schemeClr val="bg1">
                <a:alpha val="64884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6" name="等腰三角形 13"/>
            <p:cNvSpPr/>
            <p:nvPr/>
          </p:nvSpPr>
          <p:spPr>
            <a:xfrm rot="3381213">
              <a:off x="3986446" y="3328950"/>
              <a:ext cx="528534" cy="415362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810026"/>
                <a:gd name="connsiteY0" fmla="*/ 457575 h 720060"/>
                <a:gd name="connsiteX1" fmla="*/ 222277 w 810026"/>
                <a:gd name="connsiteY1" fmla="*/ 0 h 720060"/>
                <a:gd name="connsiteX2" fmla="*/ 810026 w 810026"/>
                <a:gd name="connsiteY2" fmla="*/ 720060 h 720060"/>
                <a:gd name="connsiteX3" fmla="*/ 0 w 810026"/>
                <a:gd name="connsiteY3" fmla="*/ 457575 h 720060"/>
                <a:gd name="connsiteX0" fmla="*/ 50282 w 860308"/>
                <a:gd name="connsiteY0" fmla="*/ 421951 h 684436"/>
                <a:gd name="connsiteX1" fmla="*/ 0 w 860308"/>
                <a:gd name="connsiteY1" fmla="*/ 0 h 684436"/>
                <a:gd name="connsiteX2" fmla="*/ 860308 w 860308"/>
                <a:gd name="connsiteY2" fmla="*/ 684436 h 684436"/>
                <a:gd name="connsiteX3" fmla="*/ 50282 w 860308"/>
                <a:gd name="connsiteY3" fmla="*/ 421951 h 684436"/>
                <a:gd name="connsiteX0" fmla="*/ 50282 w 699097"/>
                <a:gd name="connsiteY0" fmla="*/ 421951 h 484046"/>
                <a:gd name="connsiteX1" fmla="*/ 0 w 699097"/>
                <a:gd name="connsiteY1" fmla="*/ 0 h 484046"/>
                <a:gd name="connsiteX2" fmla="*/ 699097 w 699097"/>
                <a:gd name="connsiteY2" fmla="*/ 484046 h 484046"/>
                <a:gd name="connsiteX3" fmla="*/ 50282 w 699097"/>
                <a:gd name="connsiteY3" fmla="*/ 421951 h 484046"/>
                <a:gd name="connsiteX0" fmla="*/ 50282 w 493222"/>
                <a:gd name="connsiteY0" fmla="*/ 421951 h 421951"/>
                <a:gd name="connsiteX1" fmla="*/ 0 w 493222"/>
                <a:gd name="connsiteY1" fmla="*/ 0 h 421951"/>
                <a:gd name="connsiteX2" fmla="*/ 493222 w 493222"/>
                <a:gd name="connsiteY2" fmla="*/ 353121 h 421951"/>
                <a:gd name="connsiteX3" fmla="*/ 50282 w 493222"/>
                <a:gd name="connsiteY3" fmla="*/ 421951 h 421951"/>
                <a:gd name="connsiteX0" fmla="*/ 50282 w 500588"/>
                <a:gd name="connsiteY0" fmla="*/ 421951 h 421951"/>
                <a:gd name="connsiteX1" fmla="*/ 0 w 500588"/>
                <a:gd name="connsiteY1" fmla="*/ 0 h 421951"/>
                <a:gd name="connsiteX2" fmla="*/ 500588 w 500588"/>
                <a:gd name="connsiteY2" fmla="*/ 347082 h 421951"/>
                <a:gd name="connsiteX3" fmla="*/ 50282 w 500588"/>
                <a:gd name="connsiteY3" fmla="*/ 421951 h 421951"/>
                <a:gd name="connsiteX0" fmla="*/ 50282 w 500309"/>
                <a:gd name="connsiteY0" fmla="*/ 421951 h 421951"/>
                <a:gd name="connsiteX1" fmla="*/ 0 w 500309"/>
                <a:gd name="connsiteY1" fmla="*/ 0 h 421951"/>
                <a:gd name="connsiteX2" fmla="*/ 500309 w 500309"/>
                <a:gd name="connsiteY2" fmla="*/ 342600 h 421951"/>
                <a:gd name="connsiteX3" fmla="*/ 50282 w 500309"/>
                <a:gd name="connsiteY3" fmla="*/ 421951 h 421951"/>
                <a:gd name="connsiteX0" fmla="*/ 50282 w 727560"/>
                <a:gd name="connsiteY0" fmla="*/ 421951 h 421951"/>
                <a:gd name="connsiteX1" fmla="*/ 0 w 727560"/>
                <a:gd name="connsiteY1" fmla="*/ 0 h 421951"/>
                <a:gd name="connsiteX2" fmla="*/ 727560 w 727560"/>
                <a:gd name="connsiteY2" fmla="*/ 18049 h 421951"/>
                <a:gd name="connsiteX3" fmla="*/ 50282 w 727560"/>
                <a:gd name="connsiteY3" fmla="*/ 421951 h 421951"/>
                <a:gd name="connsiteX0" fmla="*/ 53286 w 727560"/>
                <a:gd name="connsiteY0" fmla="*/ 217068 h 217068"/>
                <a:gd name="connsiteX1" fmla="*/ 0 w 727560"/>
                <a:gd name="connsiteY1" fmla="*/ 0 h 217068"/>
                <a:gd name="connsiteX2" fmla="*/ 727560 w 727560"/>
                <a:gd name="connsiteY2" fmla="*/ 18049 h 217068"/>
                <a:gd name="connsiteX3" fmla="*/ 53286 w 727560"/>
                <a:gd name="connsiteY3" fmla="*/ 217068 h 217068"/>
                <a:gd name="connsiteX0" fmla="*/ 0 w 674274"/>
                <a:gd name="connsiteY0" fmla="*/ 199019 h 199019"/>
                <a:gd name="connsiteX1" fmla="*/ 15459 w 674274"/>
                <a:gd name="connsiteY1" fmla="*/ 38410 h 199019"/>
                <a:gd name="connsiteX2" fmla="*/ 674274 w 674274"/>
                <a:gd name="connsiteY2" fmla="*/ 0 h 199019"/>
                <a:gd name="connsiteX3" fmla="*/ 0 w 674274"/>
                <a:gd name="connsiteY3" fmla="*/ 199019 h 199019"/>
                <a:gd name="connsiteX0" fmla="*/ 0 w 651825"/>
                <a:gd name="connsiteY0" fmla="*/ 288724 h 288724"/>
                <a:gd name="connsiteX1" fmla="*/ 15459 w 651825"/>
                <a:gd name="connsiteY1" fmla="*/ 128115 h 288724"/>
                <a:gd name="connsiteX2" fmla="*/ 651825 w 651825"/>
                <a:gd name="connsiteY2" fmla="*/ 0 h 288724"/>
                <a:gd name="connsiteX3" fmla="*/ 0 w 651825"/>
                <a:gd name="connsiteY3" fmla="*/ 288724 h 288724"/>
                <a:gd name="connsiteX0" fmla="*/ 501010 w 636366"/>
                <a:gd name="connsiteY0" fmla="*/ 211054 h 211054"/>
                <a:gd name="connsiteX1" fmla="*/ 0 w 636366"/>
                <a:gd name="connsiteY1" fmla="*/ 128115 h 211054"/>
                <a:gd name="connsiteX2" fmla="*/ 636366 w 636366"/>
                <a:gd name="connsiteY2" fmla="*/ 0 h 211054"/>
                <a:gd name="connsiteX3" fmla="*/ 501010 w 636366"/>
                <a:gd name="connsiteY3" fmla="*/ 211054 h 211054"/>
                <a:gd name="connsiteX0" fmla="*/ 0 w 773054"/>
                <a:gd name="connsiteY0" fmla="*/ 211054 h 404844"/>
                <a:gd name="connsiteX1" fmla="*/ 773054 w 773054"/>
                <a:gd name="connsiteY1" fmla="*/ 404844 h 404844"/>
                <a:gd name="connsiteX2" fmla="*/ 135356 w 773054"/>
                <a:gd name="connsiteY2" fmla="*/ 0 h 404844"/>
                <a:gd name="connsiteX3" fmla="*/ 0 w 773054"/>
                <a:gd name="connsiteY3" fmla="*/ 211054 h 404844"/>
                <a:gd name="connsiteX0" fmla="*/ 0 w 773054"/>
                <a:gd name="connsiteY0" fmla="*/ 206326 h 400116"/>
                <a:gd name="connsiteX1" fmla="*/ 773054 w 773054"/>
                <a:gd name="connsiteY1" fmla="*/ 400116 h 400116"/>
                <a:gd name="connsiteX2" fmla="*/ 140712 w 773054"/>
                <a:gd name="connsiteY2" fmla="*/ 0 h 400116"/>
                <a:gd name="connsiteX3" fmla="*/ 0 w 773054"/>
                <a:gd name="connsiteY3" fmla="*/ 206326 h 400116"/>
                <a:gd name="connsiteX0" fmla="*/ 0 w 539577"/>
                <a:gd name="connsiteY0" fmla="*/ 206326 h 714932"/>
                <a:gd name="connsiteX1" fmla="*/ 539577 w 539577"/>
                <a:gd name="connsiteY1" fmla="*/ 714932 h 714932"/>
                <a:gd name="connsiteX2" fmla="*/ 140712 w 539577"/>
                <a:gd name="connsiteY2" fmla="*/ 0 h 714932"/>
                <a:gd name="connsiteX3" fmla="*/ 0 w 539577"/>
                <a:gd name="connsiteY3" fmla="*/ 206326 h 714932"/>
                <a:gd name="connsiteX0" fmla="*/ 0 w 539577"/>
                <a:gd name="connsiteY0" fmla="*/ 0 h 508606"/>
                <a:gd name="connsiteX1" fmla="*/ 539577 w 539577"/>
                <a:gd name="connsiteY1" fmla="*/ 508606 h 508606"/>
                <a:gd name="connsiteX2" fmla="*/ 472848 w 539577"/>
                <a:gd name="connsiteY2" fmla="*/ 61502 h 508606"/>
                <a:gd name="connsiteX3" fmla="*/ 0 w 539577"/>
                <a:gd name="connsiteY3" fmla="*/ 0 h 508606"/>
                <a:gd name="connsiteX0" fmla="*/ 0 w 330561"/>
                <a:gd name="connsiteY0" fmla="*/ 0 h 511482"/>
                <a:gd name="connsiteX1" fmla="*/ 330561 w 330561"/>
                <a:gd name="connsiteY1" fmla="*/ 511482 h 511482"/>
                <a:gd name="connsiteX2" fmla="*/ 263832 w 330561"/>
                <a:gd name="connsiteY2" fmla="*/ 64378 h 511482"/>
                <a:gd name="connsiteX3" fmla="*/ 0 w 330561"/>
                <a:gd name="connsiteY3" fmla="*/ 0 h 511482"/>
                <a:gd name="connsiteX0" fmla="*/ 0 w 656404"/>
                <a:gd name="connsiteY0" fmla="*/ 0 h 571566"/>
                <a:gd name="connsiteX1" fmla="*/ 656404 w 656404"/>
                <a:gd name="connsiteY1" fmla="*/ 571566 h 571566"/>
                <a:gd name="connsiteX2" fmla="*/ 589675 w 656404"/>
                <a:gd name="connsiteY2" fmla="*/ 124462 h 571566"/>
                <a:gd name="connsiteX3" fmla="*/ 0 w 656404"/>
                <a:gd name="connsiteY3" fmla="*/ 0 h 571566"/>
                <a:gd name="connsiteX0" fmla="*/ 0 w 589675"/>
                <a:gd name="connsiteY0" fmla="*/ 0 h 324057"/>
                <a:gd name="connsiteX1" fmla="*/ 381525 w 589675"/>
                <a:gd name="connsiteY1" fmla="*/ 324057 h 324057"/>
                <a:gd name="connsiteX2" fmla="*/ 589675 w 589675"/>
                <a:gd name="connsiteY2" fmla="*/ 124462 h 324057"/>
                <a:gd name="connsiteX3" fmla="*/ 0 w 589675"/>
                <a:gd name="connsiteY3" fmla="*/ 0 h 324057"/>
                <a:gd name="connsiteX0" fmla="*/ 0 w 381525"/>
                <a:gd name="connsiteY0" fmla="*/ 177718 h 501775"/>
                <a:gd name="connsiteX1" fmla="*/ 381525 w 381525"/>
                <a:gd name="connsiteY1" fmla="*/ 501775 h 501775"/>
                <a:gd name="connsiteX2" fmla="*/ 338887 w 381525"/>
                <a:gd name="connsiteY2" fmla="*/ 0 h 501775"/>
                <a:gd name="connsiteX3" fmla="*/ 0 w 381525"/>
                <a:gd name="connsiteY3" fmla="*/ 177718 h 501775"/>
                <a:gd name="connsiteX0" fmla="*/ 0 w 660407"/>
                <a:gd name="connsiteY0" fmla="*/ 177718 h 410710"/>
                <a:gd name="connsiteX1" fmla="*/ 660406 w 660407"/>
                <a:gd name="connsiteY1" fmla="*/ 410710 h 410710"/>
                <a:gd name="connsiteX2" fmla="*/ 338887 w 660407"/>
                <a:gd name="connsiteY2" fmla="*/ 0 h 410710"/>
                <a:gd name="connsiteX3" fmla="*/ 0 w 660407"/>
                <a:gd name="connsiteY3" fmla="*/ 177718 h 410710"/>
                <a:gd name="connsiteX0" fmla="*/ 0 w 568034"/>
                <a:gd name="connsiteY0" fmla="*/ 306830 h 410710"/>
                <a:gd name="connsiteX1" fmla="*/ 568034 w 568034"/>
                <a:gd name="connsiteY1" fmla="*/ 410710 h 410710"/>
                <a:gd name="connsiteX2" fmla="*/ 246515 w 568034"/>
                <a:gd name="connsiteY2" fmla="*/ 0 h 410710"/>
                <a:gd name="connsiteX3" fmla="*/ 0 w 568034"/>
                <a:gd name="connsiteY3" fmla="*/ 306830 h 410710"/>
                <a:gd name="connsiteX0" fmla="*/ 0 w 568034"/>
                <a:gd name="connsiteY0" fmla="*/ 0 h 446402"/>
                <a:gd name="connsiteX1" fmla="*/ 568034 w 568034"/>
                <a:gd name="connsiteY1" fmla="*/ 103880 h 446402"/>
                <a:gd name="connsiteX2" fmla="*/ 61831 w 568034"/>
                <a:gd name="connsiteY2" fmla="*/ 446402 h 446402"/>
                <a:gd name="connsiteX3" fmla="*/ 0 w 568034"/>
                <a:gd name="connsiteY3" fmla="*/ 0 h 44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034" h="446402">
                  <a:moveTo>
                    <a:pt x="0" y="0"/>
                  </a:moveTo>
                  <a:lnTo>
                    <a:pt x="568034" y="103880"/>
                  </a:lnTo>
                  <a:lnTo>
                    <a:pt x="61831" y="446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64419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9" name="等腰三角形 13"/>
            <p:cNvSpPr/>
            <p:nvPr/>
          </p:nvSpPr>
          <p:spPr>
            <a:xfrm rot="2420799">
              <a:off x="4305651" y="2470980"/>
              <a:ext cx="582773" cy="359833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94169"/>
                <a:gd name="connsiteY0" fmla="*/ 302545 h 720060"/>
                <a:gd name="connsiteX1" fmla="*/ 506420 w 1094169"/>
                <a:gd name="connsiteY1" fmla="*/ 0 h 720060"/>
                <a:gd name="connsiteX2" fmla="*/ 1094169 w 1094169"/>
                <a:gd name="connsiteY2" fmla="*/ 720060 h 720060"/>
                <a:gd name="connsiteX3" fmla="*/ 0 w 1094169"/>
                <a:gd name="connsiteY3" fmla="*/ 302545 h 720060"/>
                <a:gd name="connsiteX0" fmla="*/ 0 w 866488"/>
                <a:gd name="connsiteY0" fmla="*/ 302545 h 900565"/>
                <a:gd name="connsiteX1" fmla="*/ 506420 w 866488"/>
                <a:gd name="connsiteY1" fmla="*/ 0 h 900565"/>
                <a:gd name="connsiteX2" fmla="*/ 866488 w 866488"/>
                <a:gd name="connsiteY2" fmla="*/ 900565 h 900565"/>
                <a:gd name="connsiteX3" fmla="*/ 0 w 866488"/>
                <a:gd name="connsiteY3" fmla="*/ 302545 h 900565"/>
                <a:gd name="connsiteX0" fmla="*/ 0 w 866488"/>
                <a:gd name="connsiteY0" fmla="*/ 14110 h 612130"/>
                <a:gd name="connsiteX1" fmla="*/ 582773 w 866488"/>
                <a:gd name="connsiteY1" fmla="*/ 0 h 612130"/>
                <a:gd name="connsiteX2" fmla="*/ 866488 w 866488"/>
                <a:gd name="connsiteY2" fmla="*/ 612130 h 612130"/>
                <a:gd name="connsiteX3" fmla="*/ 0 w 866488"/>
                <a:gd name="connsiteY3" fmla="*/ 14110 h 612130"/>
                <a:gd name="connsiteX0" fmla="*/ 0 w 582773"/>
                <a:gd name="connsiteY0" fmla="*/ 14110 h 353463"/>
                <a:gd name="connsiteX1" fmla="*/ 582773 w 582773"/>
                <a:gd name="connsiteY1" fmla="*/ 0 h 353463"/>
                <a:gd name="connsiteX2" fmla="*/ 509695 w 582773"/>
                <a:gd name="connsiteY2" fmla="*/ 353463 h 353463"/>
                <a:gd name="connsiteX3" fmla="*/ 0 w 582773"/>
                <a:gd name="connsiteY3" fmla="*/ 14110 h 353463"/>
                <a:gd name="connsiteX0" fmla="*/ 0 w 582773"/>
                <a:gd name="connsiteY0" fmla="*/ 14110 h 359833"/>
                <a:gd name="connsiteX1" fmla="*/ 582773 w 582773"/>
                <a:gd name="connsiteY1" fmla="*/ 0 h 359833"/>
                <a:gd name="connsiteX2" fmla="*/ 505681 w 582773"/>
                <a:gd name="connsiteY2" fmla="*/ 359833 h 359833"/>
                <a:gd name="connsiteX3" fmla="*/ 0 w 582773"/>
                <a:gd name="connsiteY3" fmla="*/ 14110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773" h="359833">
                  <a:moveTo>
                    <a:pt x="0" y="14110"/>
                  </a:moveTo>
                  <a:lnTo>
                    <a:pt x="582773" y="0"/>
                  </a:lnTo>
                  <a:lnTo>
                    <a:pt x="505681" y="359833"/>
                  </a:lnTo>
                  <a:lnTo>
                    <a:pt x="0" y="14110"/>
                  </a:lnTo>
                  <a:close/>
                </a:path>
              </a:pathLst>
            </a:custGeom>
            <a:solidFill>
              <a:schemeClr val="bg1">
                <a:alpha val="63953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0" name="等腰三角形 13"/>
            <p:cNvSpPr/>
            <p:nvPr/>
          </p:nvSpPr>
          <p:spPr>
            <a:xfrm rot="2420799">
              <a:off x="4638306" y="1856653"/>
              <a:ext cx="599767" cy="730580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900312"/>
                <a:gd name="connsiteY0" fmla="*/ 309890 h 720060"/>
                <a:gd name="connsiteX1" fmla="*/ 312563 w 900312"/>
                <a:gd name="connsiteY1" fmla="*/ 0 h 720060"/>
                <a:gd name="connsiteX2" fmla="*/ 900312 w 900312"/>
                <a:gd name="connsiteY2" fmla="*/ 720060 h 720060"/>
                <a:gd name="connsiteX3" fmla="*/ 0 w 900312"/>
                <a:gd name="connsiteY3" fmla="*/ 309890 h 720060"/>
                <a:gd name="connsiteX0" fmla="*/ 0 w 900312"/>
                <a:gd name="connsiteY0" fmla="*/ 377395 h 787565"/>
                <a:gd name="connsiteX1" fmla="*/ 297249 w 900312"/>
                <a:gd name="connsiteY1" fmla="*/ 0 h 787565"/>
                <a:gd name="connsiteX2" fmla="*/ 900312 w 900312"/>
                <a:gd name="connsiteY2" fmla="*/ 787565 h 787565"/>
                <a:gd name="connsiteX3" fmla="*/ 0 w 900312"/>
                <a:gd name="connsiteY3" fmla="*/ 377395 h 787565"/>
                <a:gd name="connsiteX0" fmla="*/ 0 w 595689"/>
                <a:gd name="connsiteY0" fmla="*/ 377395 h 1095817"/>
                <a:gd name="connsiteX1" fmla="*/ 297249 w 595689"/>
                <a:gd name="connsiteY1" fmla="*/ 0 h 1095817"/>
                <a:gd name="connsiteX2" fmla="*/ 595689 w 595689"/>
                <a:gd name="connsiteY2" fmla="*/ 1095817 h 1095817"/>
                <a:gd name="connsiteX3" fmla="*/ 0 w 595689"/>
                <a:gd name="connsiteY3" fmla="*/ 377395 h 1095817"/>
                <a:gd name="connsiteX0" fmla="*/ 0 w 595689"/>
                <a:gd name="connsiteY0" fmla="*/ 0 h 718422"/>
                <a:gd name="connsiteX1" fmla="*/ 323869 w 595689"/>
                <a:gd name="connsiteY1" fmla="*/ 105776 h 718422"/>
                <a:gd name="connsiteX2" fmla="*/ 595689 w 595689"/>
                <a:gd name="connsiteY2" fmla="*/ 718422 h 718422"/>
                <a:gd name="connsiteX3" fmla="*/ 0 w 595689"/>
                <a:gd name="connsiteY3" fmla="*/ 0 h 718422"/>
                <a:gd name="connsiteX0" fmla="*/ 0 w 595689"/>
                <a:gd name="connsiteY0" fmla="*/ 0 h 718422"/>
                <a:gd name="connsiteX1" fmla="*/ 519770 w 595689"/>
                <a:gd name="connsiteY1" fmla="*/ 314675 h 718422"/>
                <a:gd name="connsiteX2" fmla="*/ 595689 w 595689"/>
                <a:gd name="connsiteY2" fmla="*/ 718422 h 718422"/>
                <a:gd name="connsiteX3" fmla="*/ 0 w 595689"/>
                <a:gd name="connsiteY3" fmla="*/ 0 h 718422"/>
                <a:gd name="connsiteX0" fmla="*/ 0 w 599767"/>
                <a:gd name="connsiteY0" fmla="*/ 0 h 730580"/>
                <a:gd name="connsiteX1" fmla="*/ 519770 w 599767"/>
                <a:gd name="connsiteY1" fmla="*/ 314675 h 730580"/>
                <a:gd name="connsiteX2" fmla="*/ 599767 w 599767"/>
                <a:gd name="connsiteY2" fmla="*/ 730580 h 730580"/>
                <a:gd name="connsiteX3" fmla="*/ 0 w 599767"/>
                <a:gd name="connsiteY3" fmla="*/ 0 h 73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767" h="730580">
                  <a:moveTo>
                    <a:pt x="0" y="0"/>
                  </a:moveTo>
                  <a:lnTo>
                    <a:pt x="519770" y="314675"/>
                  </a:lnTo>
                  <a:lnTo>
                    <a:pt x="599767" y="730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63488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2" name="等腰三角形 15"/>
            <p:cNvSpPr/>
            <p:nvPr/>
          </p:nvSpPr>
          <p:spPr>
            <a:xfrm rot="13833531">
              <a:off x="4773369" y="3606391"/>
              <a:ext cx="848582" cy="730909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136985 w 570108"/>
                <a:gd name="connsiteY0" fmla="*/ 384387 h 384387"/>
                <a:gd name="connsiteX1" fmla="*/ 29 w 570108"/>
                <a:gd name="connsiteY1" fmla="*/ 311703 h 384387"/>
                <a:gd name="connsiteX2" fmla="*/ 570108 w 570108"/>
                <a:gd name="connsiteY2" fmla="*/ 172723 h 384387"/>
                <a:gd name="connsiteX3" fmla="*/ 428988 w 570108"/>
                <a:gd name="connsiteY3" fmla="*/ 0 h 384387"/>
                <a:gd name="connsiteX4" fmla="*/ 136985 w 570108"/>
                <a:gd name="connsiteY4" fmla="*/ 384387 h 384387"/>
                <a:gd name="connsiteX0" fmla="*/ 204942 w 570099"/>
                <a:gd name="connsiteY0" fmla="*/ 159308 h 311721"/>
                <a:gd name="connsiteX1" fmla="*/ 20 w 570099"/>
                <a:gd name="connsiteY1" fmla="*/ 311703 h 311721"/>
                <a:gd name="connsiteX2" fmla="*/ 570099 w 570099"/>
                <a:gd name="connsiteY2" fmla="*/ 172723 h 311721"/>
                <a:gd name="connsiteX3" fmla="*/ 428979 w 570099"/>
                <a:gd name="connsiteY3" fmla="*/ 0 h 311721"/>
                <a:gd name="connsiteX4" fmla="*/ 204942 w 570099"/>
                <a:gd name="connsiteY4" fmla="*/ 159308 h 311721"/>
                <a:gd name="connsiteX0" fmla="*/ 204942 w 587220"/>
                <a:gd name="connsiteY0" fmla="*/ 159308 h 311721"/>
                <a:gd name="connsiteX1" fmla="*/ 20 w 587220"/>
                <a:gd name="connsiteY1" fmla="*/ 311703 h 311721"/>
                <a:gd name="connsiteX2" fmla="*/ 587220 w 587220"/>
                <a:gd name="connsiteY2" fmla="*/ 204874 h 311721"/>
                <a:gd name="connsiteX3" fmla="*/ 428979 w 587220"/>
                <a:gd name="connsiteY3" fmla="*/ 0 h 311721"/>
                <a:gd name="connsiteX4" fmla="*/ 204942 w 587220"/>
                <a:gd name="connsiteY4" fmla="*/ 159308 h 311721"/>
                <a:gd name="connsiteX0" fmla="*/ 469419 w 851697"/>
                <a:gd name="connsiteY0" fmla="*/ 159308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469419 w 851697"/>
                <a:gd name="connsiteY4" fmla="*/ 159308 h 710225"/>
                <a:gd name="connsiteX0" fmla="*/ 495084 w 851697"/>
                <a:gd name="connsiteY0" fmla="*/ 190613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495084 w 851697"/>
                <a:gd name="connsiteY4" fmla="*/ 190613 h 710225"/>
                <a:gd name="connsiteX0" fmla="*/ 502633 w 851697"/>
                <a:gd name="connsiteY0" fmla="*/ 199821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502633 w 851697"/>
                <a:gd name="connsiteY4" fmla="*/ 199821 h 710225"/>
                <a:gd name="connsiteX0" fmla="*/ 502633 w 851697"/>
                <a:gd name="connsiteY0" fmla="*/ 199821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502633 w 851697"/>
                <a:gd name="connsiteY4" fmla="*/ 199821 h 710225"/>
                <a:gd name="connsiteX0" fmla="*/ 479854 w 828918"/>
                <a:gd name="connsiteY0" fmla="*/ 199821 h 712519"/>
                <a:gd name="connsiteX1" fmla="*/ 9 w 828918"/>
                <a:gd name="connsiteY1" fmla="*/ 712514 h 712519"/>
                <a:gd name="connsiteX2" fmla="*/ 828918 w 828918"/>
                <a:gd name="connsiteY2" fmla="*/ 204874 h 712519"/>
                <a:gd name="connsiteX3" fmla="*/ 670677 w 828918"/>
                <a:gd name="connsiteY3" fmla="*/ 0 h 712519"/>
                <a:gd name="connsiteX4" fmla="*/ 479854 w 828918"/>
                <a:gd name="connsiteY4" fmla="*/ 199821 h 712519"/>
                <a:gd name="connsiteX0" fmla="*/ 479854 w 828918"/>
                <a:gd name="connsiteY0" fmla="*/ 199821 h 712519"/>
                <a:gd name="connsiteX1" fmla="*/ 9 w 828918"/>
                <a:gd name="connsiteY1" fmla="*/ 712514 h 712519"/>
                <a:gd name="connsiteX2" fmla="*/ 74275 w 828918"/>
                <a:gd name="connsiteY2" fmla="*/ 682875 h 712519"/>
                <a:gd name="connsiteX3" fmla="*/ 828918 w 828918"/>
                <a:gd name="connsiteY3" fmla="*/ 204874 h 712519"/>
                <a:gd name="connsiteX4" fmla="*/ 670677 w 828918"/>
                <a:gd name="connsiteY4" fmla="*/ 0 h 712519"/>
                <a:gd name="connsiteX5" fmla="*/ 479854 w 828918"/>
                <a:gd name="connsiteY5" fmla="*/ 199821 h 712519"/>
                <a:gd name="connsiteX0" fmla="*/ 494981 w 844045"/>
                <a:gd name="connsiteY0" fmla="*/ 199821 h 730909"/>
                <a:gd name="connsiteX1" fmla="*/ 8 w 844045"/>
                <a:gd name="connsiteY1" fmla="*/ 730904 h 730909"/>
                <a:gd name="connsiteX2" fmla="*/ 89402 w 844045"/>
                <a:gd name="connsiteY2" fmla="*/ 682875 h 730909"/>
                <a:gd name="connsiteX3" fmla="*/ 844045 w 844045"/>
                <a:gd name="connsiteY3" fmla="*/ 204874 h 730909"/>
                <a:gd name="connsiteX4" fmla="*/ 685804 w 844045"/>
                <a:gd name="connsiteY4" fmla="*/ 0 h 730909"/>
                <a:gd name="connsiteX5" fmla="*/ 494981 w 844045"/>
                <a:gd name="connsiteY5" fmla="*/ 199821 h 730909"/>
                <a:gd name="connsiteX0" fmla="*/ 494981 w 848582"/>
                <a:gd name="connsiteY0" fmla="*/ 199821 h 730909"/>
                <a:gd name="connsiteX1" fmla="*/ 8 w 848582"/>
                <a:gd name="connsiteY1" fmla="*/ 730904 h 730909"/>
                <a:gd name="connsiteX2" fmla="*/ 89402 w 848582"/>
                <a:gd name="connsiteY2" fmla="*/ 682875 h 730909"/>
                <a:gd name="connsiteX3" fmla="*/ 848582 w 848582"/>
                <a:gd name="connsiteY3" fmla="*/ 199357 h 730909"/>
                <a:gd name="connsiteX4" fmla="*/ 685804 w 848582"/>
                <a:gd name="connsiteY4" fmla="*/ 0 h 730909"/>
                <a:gd name="connsiteX5" fmla="*/ 494981 w 848582"/>
                <a:gd name="connsiteY5" fmla="*/ 199821 h 73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8582" h="730909">
                  <a:moveTo>
                    <a:pt x="494981" y="199821"/>
                  </a:moveTo>
                  <a:cubicBezTo>
                    <a:pt x="489445" y="191973"/>
                    <a:pt x="-2336" y="732896"/>
                    <a:pt x="8" y="730904"/>
                  </a:cubicBezTo>
                  <a:cubicBezTo>
                    <a:pt x="25001" y="715738"/>
                    <a:pt x="64409" y="698041"/>
                    <a:pt x="89402" y="682875"/>
                  </a:cubicBezTo>
                  <a:lnTo>
                    <a:pt x="848582" y="199357"/>
                  </a:lnTo>
                  <a:lnTo>
                    <a:pt x="685804" y="0"/>
                  </a:lnTo>
                  <a:lnTo>
                    <a:pt x="494981" y="199821"/>
                  </a:lnTo>
                  <a:close/>
                </a:path>
              </a:pathLst>
            </a:custGeom>
            <a:solidFill>
              <a:schemeClr val="bg1">
                <a:alpha val="63023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2" name="等腰三角形 13"/>
            <p:cNvSpPr/>
            <p:nvPr/>
          </p:nvSpPr>
          <p:spPr>
            <a:xfrm rot="2360799">
              <a:off x="5041537" y="1547896"/>
              <a:ext cx="348310" cy="380402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203378"/>
                <a:gd name="connsiteY0" fmla="*/ 499853 h 720060"/>
                <a:gd name="connsiteX1" fmla="*/ 615629 w 1203378"/>
                <a:gd name="connsiteY1" fmla="*/ 0 h 720060"/>
                <a:gd name="connsiteX2" fmla="*/ 1203378 w 1203378"/>
                <a:gd name="connsiteY2" fmla="*/ 720060 h 720060"/>
                <a:gd name="connsiteX3" fmla="*/ 0 w 1203378"/>
                <a:gd name="connsiteY3" fmla="*/ 499853 h 720060"/>
                <a:gd name="connsiteX0" fmla="*/ 0 w 1203378"/>
                <a:gd name="connsiteY0" fmla="*/ 522593 h 742800"/>
                <a:gd name="connsiteX1" fmla="*/ 402993 w 1203378"/>
                <a:gd name="connsiteY1" fmla="*/ 0 h 742800"/>
                <a:gd name="connsiteX2" fmla="*/ 1203378 w 1203378"/>
                <a:gd name="connsiteY2" fmla="*/ 742800 h 742800"/>
                <a:gd name="connsiteX3" fmla="*/ 0 w 1203378"/>
                <a:gd name="connsiteY3" fmla="*/ 522593 h 742800"/>
                <a:gd name="connsiteX0" fmla="*/ 0 w 1021424"/>
                <a:gd name="connsiteY0" fmla="*/ 522593 h 522593"/>
                <a:gd name="connsiteX1" fmla="*/ 402993 w 1021424"/>
                <a:gd name="connsiteY1" fmla="*/ 0 h 522593"/>
                <a:gd name="connsiteX2" fmla="*/ 1021424 w 1021424"/>
                <a:gd name="connsiteY2" fmla="*/ 239175 h 522593"/>
                <a:gd name="connsiteX3" fmla="*/ 0 w 1021424"/>
                <a:gd name="connsiteY3" fmla="*/ 522593 h 522593"/>
                <a:gd name="connsiteX0" fmla="*/ 0 w 1021424"/>
                <a:gd name="connsiteY0" fmla="*/ 380402 h 380402"/>
                <a:gd name="connsiteX1" fmla="*/ 289652 w 1021424"/>
                <a:gd name="connsiteY1" fmla="*/ 0 h 380402"/>
                <a:gd name="connsiteX2" fmla="*/ 1021424 w 1021424"/>
                <a:gd name="connsiteY2" fmla="*/ 96984 h 380402"/>
                <a:gd name="connsiteX3" fmla="*/ 0 w 1021424"/>
                <a:gd name="connsiteY3" fmla="*/ 380402 h 380402"/>
                <a:gd name="connsiteX0" fmla="*/ 0 w 348310"/>
                <a:gd name="connsiteY0" fmla="*/ 380402 h 380402"/>
                <a:gd name="connsiteX1" fmla="*/ 289652 w 348310"/>
                <a:gd name="connsiteY1" fmla="*/ 0 h 380402"/>
                <a:gd name="connsiteX2" fmla="*/ 348310 w 348310"/>
                <a:gd name="connsiteY2" fmla="*/ 287540 h 380402"/>
                <a:gd name="connsiteX3" fmla="*/ 0 w 348310"/>
                <a:gd name="connsiteY3" fmla="*/ 380402 h 380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310" h="380402">
                  <a:moveTo>
                    <a:pt x="0" y="380402"/>
                  </a:moveTo>
                  <a:lnTo>
                    <a:pt x="289652" y="0"/>
                  </a:lnTo>
                  <a:lnTo>
                    <a:pt x="348310" y="287540"/>
                  </a:lnTo>
                  <a:lnTo>
                    <a:pt x="0" y="380402"/>
                  </a:lnTo>
                  <a:close/>
                </a:path>
              </a:pathLst>
            </a:custGeom>
            <a:solidFill>
              <a:schemeClr val="bg1">
                <a:alpha val="62558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7" name="等腰三角形 13"/>
            <p:cNvSpPr/>
            <p:nvPr/>
          </p:nvSpPr>
          <p:spPr>
            <a:xfrm rot="3381213">
              <a:off x="4287391" y="3038022"/>
              <a:ext cx="552237" cy="547727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810026"/>
                <a:gd name="connsiteY0" fmla="*/ 457575 h 720060"/>
                <a:gd name="connsiteX1" fmla="*/ 222277 w 810026"/>
                <a:gd name="connsiteY1" fmla="*/ 0 h 720060"/>
                <a:gd name="connsiteX2" fmla="*/ 810026 w 810026"/>
                <a:gd name="connsiteY2" fmla="*/ 720060 h 720060"/>
                <a:gd name="connsiteX3" fmla="*/ 0 w 810026"/>
                <a:gd name="connsiteY3" fmla="*/ 457575 h 720060"/>
                <a:gd name="connsiteX0" fmla="*/ 50282 w 860308"/>
                <a:gd name="connsiteY0" fmla="*/ 421951 h 684436"/>
                <a:gd name="connsiteX1" fmla="*/ 0 w 860308"/>
                <a:gd name="connsiteY1" fmla="*/ 0 h 684436"/>
                <a:gd name="connsiteX2" fmla="*/ 860308 w 860308"/>
                <a:gd name="connsiteY2" fmla="*/ 684436 h 684436"/>
                <a:gd name="connsiteX3" fmla="*/ 50282 w 860308"/>
                <a:gd name="connsiteY3" fmla="*/ 421951 h 684436"/>
                <a:gd name="connsiteX0" fmla="*/ 50282 w 699097"/>
                <a:gd name="connsiteY0" fmla="*/ 421951 h 484046"/>
                <a:gd name="connsiteX1" fmla="*/ 0 w 699097"/>
                <a:gd name="connsiteY1" fmla="*/ 0 h 484046"/>
                <a:gd name="connsiteX2" fmla="*/ 699097 w 699097"/>
                <a:gd name="connsiteY2" fmla="*/ 484046 h 484046"/>
                <a:gd name="connsiteX3" fmla="*/ 50282 w 699097"/>
                <a:gd name="connsiteY3" fmla="*/ 421951 h 484046"/>
                <a:gd name="connsiteX0" fmla="*/ 50282 w 493222"/>
                <a:gd name="connsiteY0" fmla="*/ 421951 h 421951"/>
                <a:gd name="connsiteX1" fmla="*/ 0 w 493222"/>
                <a:gd name="connsiteY1" fmla="*/ 0 h 421951"/>
                <a:gd name="connsiteX2" fmla="*/ 493222 w 493222"/>
                <a:gd name="connsiteY2" fmla="*/ 353121 h 421951"/>
                <a:gd name="connsiteX3" fmla="*/ 50282 w 493222"/>
                <a:gd name="connsiteY3" fmla="*/ 421951 h 421951"/>
                <a:gd name="connsiteX0" fmla="*/ 50282 w 500588"/>
                <a:gd name="connsiteY0" fmla="*/ 421951 h 421951"/>
                <a:gd name="connsiteX1" fmla="*/ 0 w 500588"/>
                <a:gd name="connsiteY1" fmla="*/ 0 h 421951"/>
                <a:gd name="connsiteX2" fmla="*/ 500588 w 500588"/>
                <a:gd name="connsiteY2" fmla="*/ 347082 h 421951"/>
                <a:gd name="connsiteX3" fmla="*/ 50282 w 500588"/>
                <a:gd name="connsiteY3" fmla="*/ 421951 h 421951"/>
                <a:gd name="connsiteX0" fmla="*/ 50282 w 500309"/>
                <a:gd name="connsiteY0" fmla="*/ 421951 h 421951"/>
                <a:gd name="connsiteX1" fmla="*/ 0 w 500309"/>
                <a:gd name="connsiteY1" fmla="*/ 0 h 421951"/>
                <a:gd name="connsiteX2" fmla="*/ 500309 w 500309"/>
                <a:gd name="connsiteY2" fmla="*/ 342600 h 421951"/>
                <a:gd name="connsiteX3" fmla="*/ 50282 w 500309"/>
                <a:gd name="connsiteY3" fmla="*/ 421951 h 421951"/>
                <a:gd name="connsiteX0" fmla="*/ 50282 w 727560"/>
                <a:gd name="connsiteY0" fmla="*/ 421951 h 421951"/>
                <a:gd name="connsiteX1" fmla="*/ 0 w 727560"/>
                <a:gd name="connsiteY1" fmla="*/ 0 h 421951"/>
                <a:gd name="connsiteX2" fmla="*/ 727560 w 727560"/>
                <a:gd name="connsiteY2" fmla="*/ 18049 h 421951"/>
                <a:gd name="connsiteX3" fmla="*/ 50282 w 727560"/>
                <a:gd name="connsiteY3" fmla="*/ 421951 h 421951"/>
                <a:gd name="connsiteX0" fmla="*/ 53286 w 727560"/>
                <a:gd name="connsiteY0" fmla="*/ 217068 h 217068"/>
                <a:gd name="connsiteX1" fmla="*/ 0 w 727560"/>
                <a:gd name="connsiteY1" fmla="*/ 0 h 217068"/>
                <a:gd name="connsiteX2" fmla="*/ 727560 w 727560"/>
                <a:gd name="connsiteY2" fmla="*/ 18049 h 217068"/>
                <a:gd name="connsiteX3" fmla="*/ 53286 w 727560"/>
                <a:gd name="connsiteY3" fmla="*/ 217068 h 217068"/>
                <a:gd name="connsiteX0" fmla="*/ 0 w 674274"/>
                <a:gd name="connsiteY0" fmla="*/ 199019 h 199019"/>
                <a:gd name="connsiteX1" fmla="*/ 15459 w 674274"/>
                <a:gd name="connsiteY1" fmla="*/ 38410 h 199019"/>
                <a:gd name="connsiteX2" fmla="*/ 674274 w 674274"/>
                <a:gd name="connsiteY2" fmla="*/ 0 h 199019"/>
                <a:gd name="connsiteX3" fmla="*/ 0 w 674274"/>
                <a:gd name="connsiteY3" fmla="*/ 199019 h 199019"/>
                <a:gd name="connsiteX0" fmla="*/ 0 w 651825"/>
                <a:gd name="connsiteY0" fmla="*/ 288724 h 288724"/>
                <a:gd name="connsiteX1" fmla="*/ 15459 w 651825"/>
                <a:gd name="connsiteY1" fmla="*/ 128115 h 288724"/>
                <a:gd name="connsiteX2" fmla="*/ 651825 w 651825"/>
                <a:gd name="connsiteY2" fmla="*/ 0 h 288724"/>
                <a:gd name="connsiteX3" fmla="*/ 0 w 651825"/>
                <a:gd name="connsiteY3" fmla="*/ 288724 h 288724"/>
                <a:gd name="connsiteX0" fmla="*/ 501010 w 636366"/>
                <a:gd name="connsiteY0" fmla="*/ 211054 h 211054"/>
                <a:gd name="connsiteX1" fmla="*/ 0 w 636366"/>
                <a:gd name="connsiteY1" fmla="*/ 128115 h 211054"/>
                <a:gd name="connsiteX2" fmla="*/ 636366 w 636366"/>
                <a:gd name="connsiteY2" fmla="*/ 0 h 211054"/>
                <a:gd name="connsiteX3" fmla="*/ 501010 w 636366"/>
                <a:gd name="connsiteY3" fmla="*/ 211054 h 211054"/>
                <a:gd name="connsiteX0" fmla="*/ 0 w 773054"/>
                <a:gd name="connsiteY0" fmla="*/ 211054 h 404844"/>
                <a:gd name="connsiteX1" fmla="*/ 773054 w 773054"/>
                <a:gd name="connsiteY1" fmla="*/ 404844 h 404844"/>
                <a:gd name="connsiteX2" fmla="*/ 135356 w 773054"/>
                <a:gd name="connsiteY2" fmla="*/ 0 h 404844"/>
                <a:gd name="connsiteX3" fmla="*/ 0 w 773054"/>
                <a:gd name="connsiteY3" fmla="*/ 211054 h 404844"/>
                <a:gd name="connsiteX0" fmla="*/ 0 w 773054"/>
                <a:gd name="connsiteY0" fmla="*/ 206326 h 400116"/>
                <a:gd name="connsiteX1" fmla="*/ 773054 w 773054"/>
                <a:gd name="connsiteY1" fmla="*/ 400116 h 400116"/>
                <a:gd name="connsiteX2" fmla="*/ 140712 w 773054"/>
                <a:gd name="connsiteY2" fmla="*/ 0 h 400116"/>
                <a:gd name="connsiteX3" fmla="*/ 0 w 773054"/>
                <a:gd name="connsiteY3" fmla="*/ 206326 h 400116"/>
                <a:gd name="connsiteX0" fmla="*/ 0 w 539577"/>
                <a:gd name="connsiteY0" fmla="*/ 206326 h 714932"/>
                <a:gd name="connsiteX1" fmla="*/ 539577 w 539577"/>
                <a:gd name="connsiteY1" fmla="*/ 714932 h 714932"/>
                <a:gd name="connsiteX2" fmla="*/ 140712 w 539577"/>
                <a:gd name="connsiteY2" fmla="*/ 0 h 714932"/>
                <a:gd name="connsiteX3" fmla="*/ 0 w 539577"/>
                <a:gd name="connsiteY3" fmla="*/ 206326 h 714932"/>
                <a:gd name="connsiteX0" fmla="*/ 0 w 539577"/>
                <a:gd name="connsiteY0" fmla="*/ 0 h 508606"/>
                <a:gd name="connsiteX1" fmla="*/ 539577 w 539577"/>
                <a:gd name="connsiteY1" fmla="*/ 508606 h 508606"/>
                <a:gd name="connsiteX2" fmla="*/ 472848 w 539577"/>
                <a:gd name="connsiteY2" fmla="*/ 61502 h 508606"/>
                <a:gd name="connsiteX3" fmla="*/ 0 w 539577"/>
                <a:gd name="connsiteY3" fmla="*/ 0 h 508606"/>
                <a:gd name="connsiteX0" fmla="*/ 0 w 330561"/>
                <a:gd name="connsiteY0" fmla="*/ 0 h 511482"/>
                <a:gd name="connsiteX1" fmla="*/ 330561 w 330561"/>
                <a:gd name="connsiteY1" fmla="*/ 511482 h 511482"/>
                <a:gd name="connsiteX2" fmla="*/ 263832 w 330561"/>
                <a:gd name="connsiteY2" fmla="*/ 64378 h 511482"/>
                <a:gd name="connsiteX3" fmla="*/ 0 w 330561"/>
                <a:gd name="connsiteY3" fmla="*/ 0 h 511482"/>
                <a:gd name="connsiteX0" fmla="*/ 0 w 656404"/>
                <a:gd name="connsiteY0" fmla="*/ 0 h 571566"/>
                <a:gd name="connsiteX1" fmla="*/ 656404 w 656404"/>
                <a:gd name="connsiteY1" fmla="*/ 571566 h 571566"/>
                <a:gd name="connsiteX2" fmla="*/ 589675 w 656404"/>
                <a:gd name="connsiteY2" fmla="*/ 124462 h 571566"/>
                <a:gd name="connsiteX3" fmla="*/ 0 w 656404"/>
                <a:gd name="connsiteY3" fmla="*/ 0 h 571566"/>
                <a:gd name="connsiteX0" fmla="*/ 0 w 589675"/>
                <a:gd name="connsiteY0" fmla="*/ 0 h 324057"/>
                <a:gd name="connsiteX1" fmla="*/ 381525 w 589675"/>
                <a:gd name="connsiteY1" fmla="*/ 324057 h 324057"/>
                <a:gd name="connsiteX2" fmla="*/ 589675 w 589675"/>
                <a:gd name="connsiteY2" fmla="*/ 124462 h 324057"/>
                <a:gd name="connsiteX3" fmla="*/ 0 w 589675"/>
                <a:gd name="connsiteY3" fmla="*/ 0 h 324057"/>
                <a:gd name="connsiteX0" fmla="*/ 0 w 381525"/>
                <a:gd name="connsiteY0" fmla="*/ 177718 h 501775"/>
                <a:gd name="connsiteX1" fmla="*/ 381525 w 381525"/>
                <a:gd name="connsiteY1" fmla="*/ 501775 h 501775"/>
                <a:gd name="connsiteX2" fmla="*/ 338887 w 381525"/>
                <a:gd name="connsiteY2" fmla="*/ 0 h 501775"/>
                <a:gd name="connsiteX3" fmla="*/ 0 w 381525"/>
                <a:gd name="connsiteY3" fmla="*/ 177718 h 501775"/>
                <a:gd name="connsiteX0" fmla="*/ 0 w 483879"/>
                <a:gd name="connsiteY0" fmla="*/ 177718 h 689791"/>
                <a:gd name="connsiteX1" fmla="*/ 483879 w 483879"/>
                <a:gd name="connsiteY1" fmla="*/ 689791 h 689791"/>
                <a:gd name="connsiteX2" fmla="*/ 338887 w 483879"/>
                <a:gd name="connsiteY2" fmla="*/ 0 h 689791"/>
                <a:gd name="connsiteX3" fmla="*/ 0 w 483879"/>
                <a:gd name="connsiteY3" fmla="*/ 177718 h 689791"/>
                <a:gd name="connsiteX0" fmla="*/ 0 w 558807"/>
                <a:gd name="connsiteY0" fmla="*/ 585907 h 689791"/>
                <a:gd name="connsiteX1" fmla="*/ 558807 w 558807"/>
                <a:gd name="connsiteY1" fmla="*/ 689791 h 689791"/>
                <a:gd name="connsiteX2" fmla="*/ 413815 w 558807"/>
                <a:gd name="connsiteY2" fmla="*/ 0 h 689791"/>
                <a:gd name="connsiteX3" fmla="*/ 0 w 558807"/>
                <a:gd name="connsiteY3" fmla="*/ 585907 h 689791"/>
                <a:gd name="connsiteX0" fmla="*/ 34700 w 593507"/>
                <a:gd name="connsiteY0" fmla="*/ 484774 h 588658"/>
                <a:gd name="connsiteX1" fmla="*/ 593507 w 593507"/>
                <a:gd name="connsiteY1" fmla="*/ 588658 h 588658"/>
                <a:gd name="connsiteX2" fmla="*/ 0 w 593507"/>
                <a:gd name="connsiteY2" fmla="*/ 0 h 588658"/>
                <a:gd name="connsiteX3" fmla="*/ 34700 w 593507"/>
                <a:gd name="connsiteY3" fmla="*/ 484774 h 58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507" h="588658">
                  <a:moveTo>
                    <a:pt x="34700" y="484774"/>
                  </a:moveTo>
                  <a:lnTo>
                    <a:pt x="593507" y="588658"/>
                  </a:lnTo>
                  <a:lnTo>
                    <a:pt x="0" y="0"/>
                  </a:lnTo>
                  <a:lnTo>
                    <a:pt x="34700" y="484774"/>
                  </a:lnTo>
                  <a:close/>
                </a:path>
              </a:pathLst>
            </a:custGeom>
            <a:solidFill>
              <a:schemeClr val="bg1">
                <a:alpha val="62093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9" name="等腰三角形 13"/>
            <p:cNvSpPr/>
            <p:nvPr/>
          </p:nvSpPr>
          <p:spPr>
            <a:xfrm rot="13773531">
              <a:off x="5152093" y="3013488"/>
              <a:ext cx="719954" cy="337142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1308694"/>
                <a:gd name="connsiteY0" fmla="*/ 182961 h 336321"/>
                <a:gd name="connsiteX1" fmla="*/ 1161802 w 1308694"/>
                <a:gd name="connsiteY1" fmla="*/ 0 h 336321"/>
                <a:gd name="connsiteX2" fmla="*/ 1308694 w 1308694"/>
                <a:gd name="connsiteY2" fmla="*/ 336321 h 336321"/>
                <a:gd name="connsiteX3" fmla="*/ 0 w 1308694"/>
                <a:gd name="connsiteY3" fmla="*/ 182961 h 336321"/>
                <a:gd name="connsiteX0" fmla="*/ 0 w 1161802"/>
                <a:gd name="connsiteY0" fmla="*/ 182961 h 542891"/>
                <a:gd name="connsiteX1" fmla="*/ 1161802 w 1161802"/>
                <a:gd name="connsiteY1" fmla="*/ 0 h 542891"/>
                <a:gd name="connsiteX2" fmla="*/ 706187 w 1161802"/>
                <a:gd name="connsiteY2" fmla="*/ 542891 h 542891"/>
                <a:gd name="connsiteX3" fmla="*/ 0 w 1161802"/>
                <a:gd name="connsiteY3" fmla="*/ 182961 h 542891"/>
                <a:gd name="connsiteX0" fmla="*/ 0 w 706187"/>
                <a:gd name="connsiteY0" fmla="*/ 0 h 359930"/>
                <a:gd name="connsiteX1" fmla="*/ 430843 w 706187"/>
                <a:gd name="connsiteY1" fmla="*/ 22173 h 359930"/>
                <a:gd name="connsiteX2" fmla="*/ 706187 w 706187"/>
                <a:gd name="connsiteY2" fmla="*/ 359930 h 359930"/>
                <a:gd name="connsiteX3" fmla="*/ 0 w 706187"/>
                <a:gd name="connsiteY3" fmla="*/ 0 h 359930"/>
                <a:gd name="connsiteX0" fmla="*/ 0 w 719954"/>
                <a:gd name="connsiteY0" fmla="*/ 0 h 337142"/>
                <a:gd name="connsiteX1" fmla="*/ 430843 w 719954"/>
                <a:gd name="connsiteY1" fmla="*/ 22173 h 337142"/>
                <a:gd name="connsiteX2" fmla="*/ 719954 w 719954"/>
                <a:gd name="connsiteY2" fmla="*/ 337142 h 337142"/>
                <a:gd name="connsiteX3" fmla="*/ 0 w 719954"/>
                <a:gd name="connsiteY3" fmla="*/ 0 h 337142"/>
                <a:gd name="connsiteX0" fmla="*/ 0 w 719954"/>
                <a:gd name="connsiteY0" fmla="*/ 0 h 337142"/>
                <a:gd name="connsiteX1" fmla="*/ 440717 w 719954"/>
                <a:gd name="connsiteY1" fmla="*/ 18184 h 337142"/>
                <a:gd name="connsiteX2" fmla="*/ 719954 w 719954"/>
                <a:gd name="connsiteY2" fmla="*/ 337142 h 337142"/>
                <a:gd name="connsiteX3" fmla="*/ 0 w 719954"/>
                <a:gd name="connsiteY3" fmla="*/ 0 h 33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954" h="337142">
                  <a:moveTo>
                    <a:pt x="0" y="0"/>
                  </a:moveTo>
                  <a:lnTo>
                    <a:pt x="440717" y="18184"/>
                  </a:lnTo>
                  <a:lnTo>
                    <a:pt x="719954" y="337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61628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23" name="等腰三角形 13"/>
            <p:cNvSpPr/>
            <p:nvPr/>
          </p:nvSpPr>
          <p:spPr>
            <a:xfrm rot="2360799">
              <a:off x="5291114" y="1238112"/>
              <a:ext cx="504845" cy="258142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860233"/>
                <a:gd name="connsiteY0" fmla="*/ 143620 h 405999"/>
                <a:gd name="connsiteX1" fmla="*/ 693166 w 860233"/>
                <a:gd name="connsiteY1" fmla="*/ 0 h 405999"/>
                <a:gd name="connsiteX2" fmla="*/ 860233 w 860233"/>
                <a:gd name="connsiteY2" fmla="*/ 405999 h 405999"/>
                <a:gd name="connsiteX3" fmla="*/ 0 w 860233"/>
                <a:gd name="connsiteY3" fmla="*/ 143620 h 405999"/>
                <a:gd name="connsiteX0" fmla="*/ 0 w 693166"/>
                <a:gd name="connsiteY0" fmla="*/ 143620 h 143620"/>
                <a:gd name="connsiteX1" fmla="*/ 693166 w 693166"/>
                <a:gd name="connsiteY1" fmla="*/ 0 h 143620"/>
                <a:gd name="connsiteX2" fmla="*/ 192021 w 693166"/>
                <a:gd name="connsiteY2" fmla="*/ 136809 h 143620"/>
                <a:gd name="connsiteX3" fmla="*/ 0 w 693166"/>
                <a:gd name="connsiteY3" fmla="*/ 143620 h 143620"/>
                <a:gd name="connsiteX0" fmla="*/ 0 w 507665"/>
                <a:gd name="connsiteY0" fmla="*/ 229664 h 229664"/>
                <a:gd name="connsiteX1" fmla="*/ 507665 w 507665"/>
                <a:gd name="connsiteY1" fmla="*/ 0 h 229664"/>
                <a:gd name="connsiteX2" fmla="*/ 192021 w 507665"/>
                <a:gd name="connsiteY2" fmla="*/ 222853 h 229664"/>
                <a:gd name="connsiteX3" fmla="*/ 0 w 507665"/>
                <a:gd name="connsiteY3" fmla="*/ 229664 h 229664"/>
                <a:gd name="connsiteX0" fmla="*/ 0 w 506537"/>
                <a:gd name="connsiteY0" fmla="*/ 241056 h 241056"/>
                <a:gd name="connsiteX1" fmla="*/ 506537 w 506537"/>
                <a:gd name="connsiteY1" fmla="*/ 0 h 241056"/>
                <a:gd name="connsiteX2" fmla="*/ 190893 w 506537"/>
                <a:gd name="connsiteY2" fmla="*/ 222853 h 241056"/>
                <a:gd name="connsiteX3" fmla="*/ 0 w 506537"/>
                <a:gd name="connsiteY3" fmla="*/ 241056 h 241056"/>
                <a:gd name="connsiteX0" fmla="*/ 0 w 517586"/>
                <a:gd name="connsiteY0" fmla="*/ 250114 h 250114"/>
                <a:gd name="connsiteX1" fmla="*/ 517586 w 517586"/>
                <a:gd name="connsiteY1" fmla="*/ 0 h 250114"/>
                <a:gd name="connsiteX2" fmla="*/ 190893 w 517586"/>
                <a:gd name="connsiteY2" fmla="*/ 231911 h 250114"/>
                <a:gd name="connsiteX3" fmla="*/ 0 w 517586"/>
                <a:gd name="connsiteY3" fmla="*/ 250114 h 250114"/>
                <a:gd name="connsiteX0" fmla="*/ 0 w 504845"/>
                <a:gd name="connsiteY0" fmla="*/ 258142 h 258142"/>
                <a:gd name="connsiteX1" fmla="*/ 504845 w 504845"/>
                <a:gd name="connsiteY1" fmla="*/ 0 h 258142"/>
                <a:gd name="connsiteX2" fmla="*/ 178152 w 504845"/>
                <a:gd name="connsiteY2" fmla="*/ 231911 h 258142"/>
                <a:gd name="connsiteX3" fmla="*/ 0 w 504845"/>
                <a:gd name="connsiteY3" fmla="*/ 258142 h 258142"/>
                <a:gd name="connsiteX0" fmla="*/ 0 w 504845"/>
                <a:gd name="connsiteY0" fmla="*/ 258142 h 258142"/>
                <a:gd name="connsiteX1" fmla="*/ 504845 w 504845"/>
                <a:gd name="connsiteY1" fmla="*/ 0 h 258142"/>
                <a:gd name="connsiteX2" fmla="*/ 180840 w 504845"/>
                <a:gd name="connsiteY2" fmla="*/ 238945 h 258142"/>
                <a:gd name="connsiteX3" fmla="*/ 0 w 504845"/>
                <a:gd name="connsiteY3" fmla="*/ 258142 h 2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845" h="258142">
                  <a:moveTo>
                    <a:pt x="0" y="258142"/>
                  </a:moveTo>
                  <a:lnTo>
                    <a:pt x="504845" y="0"/>
                  </a:lnTo>
                  <a:lnTo>
                    <a:pt x="180840" y="238945"/>
                  </a:lnTo>
                  <a:lnTo>
                    <a:pt x="0" y="258142"/>
                  </a:lnTo>
                  <a:close/>
                </a:path>
              </a:pathLst>
            </a:custGeom>
            <a:solidFill>
              <a:schemeClr val="bg1">
                <a:alpha val="61163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4" name="等腰三角形 13"/>
            <p:cNvSpPr/>
            <p:nvPr/>
          </p:nvSpPr>
          <p:spPr>
            <a:xfrm rot="2300799">
              <a:off x="5398933" y="1274015"/>
              <a:ext cx="329174" cy="449113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716056"/>
                <a:gd name="connsiteY0" fmla="*/ 8996 h 405999"/>
                <a:gd name="connsiteX1" fmla="*/ 548989 w 716056"/>
                <a:gd name="connsiteY1" fmla="*/ 0 h 405999"/>
                <a:gd name="connsiteX2" fmla="*/ 716056 w 716056"/>
                <a:gd name="connsiteY2" fmla="*/ 405999 h 405999"/>
                <a:gd name="connsiteX3" fmla="*/ 0 w 716056"/>
                <a:gd name="connsiteY3" fmla="*/ 8996 h 405999"/>
                <a:gd name="connsiteX0" fmla="*/ 0 w 548989"/>
                <a:gd name="connsiteY0" fmla="*/ 8996 h 224270"/>
                <a:gd name="connsiteX1" fmla="*/ 548989 w 548989"/>
                <a:gd name="connsiteY1" fmla="*/ 0 h 224270"/>
                <a:gd name="connsiteX2" fmla="*/ 156500 w 548989"/>
                <a:gd name="connsiteY2" fmla="*/ 224270 h 224270"/>
                <a:gd name="connsiteX3" fmla="*/ 0 w 548989"/>
                <a:gd name="connsiteY3" fmla="*/ 8996 h 224270"/>
                <a:gd name="connsiteX0" fmla="*/ 0 w 316900"/>
                <a:gd name="connsiteY0" fmla="*/ 216966 h 432240"/>
                <a:gd name="connsiteX1" fmla="*/ 316900 w 316900"/>
                <a:gd name="connsiteY1" fmla="*/ 0 h 432240"/>
                <a:gd name="connsiteX2" fmla="*/ 156500 w 316900"/>
                <a:gd name="connsiteY2" fmla="*/ 432240 h 432240"/>
                <a:gd name="connsiteX3" fmla="*/ 0 w 316900"/>
                <a:gd name="connsiteY3" fmla="*/ 216966 h 432240"/>
                <a:gd name="connsiteX0" fmla="*/ 0 w 329871"/>
                <a:gd name="connsiteY0" fmla="*/ 231275 h 446549"/>
                <a:gd name="connsiteX1" fmla="*/ 329871 w 329871"/>
                <a:gd name="connsiteY1" fmla="*/ 0 h 446549"/>
                <a:gd name="connsiteX2" fmla="*/ 156500 w 329871"/>
                <a:gd name="connsiteY2" fmla="*/ 446549 h 446549"/>
                <a:gd name="connsiteX3" fmla="*/ 0 w 329871"/>
                <a:gd name="connsiteY3" fmla="*/ 231275 h 446549"/>
                <a:gd name="connsiteX0" fmla="*/ 0 w 336951"/>
                <a:gd name="connsiteY0" fmla="*/ 233839 h 449113"/>
                <a:gd name="connsiteX1" fmla="*/ 336951 w 336951"/>
                <a:gd name="connsiteY1" fmla="*/ 0 h 449113"/>
                <a:gd name="connsiteX2" fmla="*/ 156500 w 336951"/>
                <a:gd name="connsiteY2" fmla="*/ 449113 h 449113"/>
                <a:gd name="connsiteX3" fmla="*/ 0 w 336951"/>
                <a:gd name="connsiteY3" fmla="*/ 233839 h 449113"/>
                <a:gd name="connsiteX0" fmla="*/ 0 w 329174"/>
                <a:gd name="connsiteY0" fmla="*/ 239831 h 449113"/>
                <a:gd name="connsiteX1" fmla="*/ 329174 w 329174"/>
                <a:gd name="connsiteY1" fmla="*/ 0 h 449113"/>
                <a:gd name="connsiteX2" fmla="*/ 148723 w 329174"/>
                <a:gd name="connsiteY2" fmla="*/ 449113 h 449113"/>
                <a:gd name="connsiteX3" fmla="*/ 0 w 329174"/>
                <a:gd name="connsiteY3" fmla="*/ 239831 h 44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174" h="449113">
                  <a:moveTo>
                    <a:pt x="0" y="239831"/>
                  </a:moveTo>
                  <a:lnTo>
                    <a:pt x="329174" y="0"/>
                  </a:lnTo>
                  <a:lnTo>
                    <a:pt x="148723" y="449113"/>
                  </a:lnTo>
                  <a:lnTo>
                    <a:pt x="0" y="239831"/>
                  </a:lnTo>
                  <a:close/>
                </a:path>
              </a:pathLst>
            </a:custGeom>
            <a:solidFill>
              <a:schemeClr val="bg1">
                <a:alpha val="60698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5" name="等腰三角形 15"/>
            <p:cNvSpPr/>
            <p:nvPr/>
          </p:nvSpPr>
          <p:spPr>
            <a:xfrm rot="2360799">
              <a:off x="4562671" y="1160841"/>
              <a:ext cx="851697" cy="710225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136985 w 570108"/>
                <a:gd name="connsiteY0" fmla="*/ 384387 h 384387"/>
                <a:gd name="connsiteX1" fmla="*/ 29 w 570108"/>
                <a:gd name="connsiteY1" fmla="*/ 311703 h 384387"/>
                <a:gd name="connsiteX2" fmla="*/ 570108 w 570108"/>
                <a:gd name="connsiteY2" fmla="*/ 172723 h 384387"/>
                <a:gd name="connsiteX3" fmla="*/ 428988 w 570108"/>
                <a:gd name="connsiteY3" fmla="*/ 0 h 384387"/>
                <a:gd name="connsiteX4" fmla="*/ 136985 w 570108"/>
                <a:gd name="connsiteY4" fmla="*/ 384387 h 384387"/>
                <a:gd name="connsiteX0" fmla="*/ 204942 w 570099"/>
                <a:gd name="connsiteY0" fmla="*/ 159308 h 311721"/>
                <a:gd name="connsiteX1" fmla="*/ 20 w 570099"/>
                <a:gd name="connsiteY1" fmla="*/ 311703 h 311721"/>
                <a:gd name="connsiteX2" fmla="*/ 570099 w 570099"/>
                <a:gd name="connsiteY2" fmla="*/ 172723 h 311721"/>
                <a:gd name="connsiteX3" fmla="*/ 428979 w 570099"/>
                <a:gd name="connsiteY3" fmla="*/ 0 h 311721"/>
                <a:gd name="connsiteX4" fmla="*/ 204942 w 570099"/>
                <a:gd name="connsiteY4" fmla="*/ 159308 h 311721"/>
                <a:gd name="connsiteX0" fmla="*/ 204942 w 587220"/>
                <a:gd name="connsiteY0" fmla="*/ 159308 h 311721"/>
                <a:gd name="connsiteX1" fmla="*/ 20 w 587220"/>
                <a:gd name="connsiteY1" fmla="*/ 311703 h 311721"/>
                <a:gd name="connsiteX2" fmla="*/ 587220 w 587220"/>
                <a:gd name="connsiteY2" fmla="*/ 204874 h 311721"/>
                <a:gd name="connsiteX3" fmla="*/ 428979 w 587220"/>
                <a:gd name="connsiteY3" fmla="*/ 0 h 311721"/>
                <a:gd name="connsiteX4" fmla="*/ 204942 w 587220"/>
                <a:gd name="connsiteY4" fmla="*/ 159308 h 311721"/>
                <a:gd name="connsiteX0" fmla="*/ 469419 w 851697"/>
                <a:gd name="connsiteY0" fmla="*/ 159308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469419 w 851697"/>
                <a:gd name="connsiteY4" fmla="*/ 159308 h 710225"/>
                <a:gd name="connsiteX0" fmla="*/ 495084 w 851697"/>
                <a:gd name="connsiteY0" fmla="*/ 190613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495084 w 851697"/>
                <a:gd name="connsiteY4" fmla="*/ 190613 h 710225"/>
                <a:gd name="connsiteX0" fmla="*/ 502633 w 851697"/>
                <a:gd name="connsiteY0" fmla="*/ 199821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502633 w 851697"/>
                <a:gd name="connsiteY4" fmla="*/ 199821 h 710225"/>
                <a:gd name="connsiteX0" fmla="*/ 502633 w 851697"/>
                <a:gd name="connsiteY0" fmla="*/ 199821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502633 w 851697"/>
                <a:gd name="connsiteY4" fmla="*/ 199821 h 71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697" h="710225">
                  <a:moveTo>
                    <a:pt x="502633" y="199821"/>
                  </a:moveTo>
                  <a:cubicBezTo>
                    <a:pt x="497097" y="191973"/>
                    <a:pt x="-2336" y="712212"/>
                    <a:pt x="8" y="710220"/>
                  </a:cubicBezTo>
                  <a:lnTo>
                    <a:pt x="851697" y="204874"/>
                  </a:lnTo>
                  <a:lnTo>
                    <a:pt x="693456" y="0"/>
                  </a:lnTo>
                  <a:lnTo>
                    <a:pt x="502633" y="199821"/>
                  </a:lnTo>
                  <a:close/>
                </a:path>
              </a:pathLst>
            </a:custGeom>
            <a:solidFill>
              <a:schemeClr val="bg1">
                <a:alpha val="60233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9" name="等腰三角形 11"/>
            <p:cNvSpPr/>
            <p:nvPr/>
          </p:nvSpPr>
          <p:spPr>
            <a:xfrm rot="2480799">
              <a:off x="4320595" y="1912742"/>
              <a:ext cx="316733" cy="373701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0 w 818150"/>
                <a:gd name="connsiteY0" fmla="*/ 206539 h 216024"/>
                <a:gd name="connsiteX1" fmla="*/ 501990 w 818150"/>
                <a:gd name="connsiteY1" fmla="*/ 0 h 216024"/>
                <a:gd name="connsiteX2" fmla="*/ 818150 w 818150"/>
                <a:gd name="connsiteY2" fmla="*/ 216024 h 216024"/>
                <a:gd name="connsiteX3" fmla="*/ 0 w 818150"/>
                <a:gd name="connsiteY3" fmla="*/ 206539 h 216024"/>
                <a:gd name="connsiteX0" fmla="*/ 0 w 818150"/>
                <a:gd name="connsiteY0" fmla="*/ 153280 h 162765"/>
                <a:gd name="connsiteX1" fmla="*/ 185384 w 818150"/>
                <a:gd name="connsiteY1" fmla="*/ 0 h 162765"/>
                <a:gd name="connsiteX2" fmla="*/ 818150 w 818150"/>
                <a:gd name="connsiteY2" fmla="*/ 162765 h 162765"/>
                <a:gd name="connsiteX3" fmla="*/ 0 w 818150"/>
                <a:gd name="connsiteY3" fmla="*/ 153280 h 162765"/>
                <a:gd name="connsiteX0" fmla="*/ 0 w 316733"/>
                <a:gd name="connsiteY0" fmla="*/ 153280 h 373701"/>
                <a:gd name="connsiteX1" fmla="*/ 185384 w 316733"/>
                <a:gd name="connsiteY1" fmla="*/ 0 h 373701"/>
                <a:gd name="connsiteX2" fmla="*/ 316733 w 316733"/>
                <a:gd name="connsiteY2" fmla="*/ 373701 h 373701"/>
                <a:gd name="connsiteX3" fmla="*/ 0 w 316733"/>
                <a:gd name="connsiteY3" fmla="*/ 153280 h 373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733" h="373701">
                  <a:moveTo>
                    <a:pt x="0" y="153280"/>
                  </a:moveTo>
                  <a:lnTo>
                    <a:pt x="185384" y="0"/>
                  </a:lnTo>
                  <a:lnTo>
                    <a:pt x="316733" y="373701"/>
                  </a:lnTo>
                  <a:lnTo>
                    <a:pt x="0" y="153280"/>
                  </a:lnTo>
                  <a:close/>
                </a:path>
              </a:pathLst>
            </a:custGeom>
            <a:solidFill>
              <a:schemeClr val="bg1">
                <a:alpha val="59767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5" name="等腰三角形 13"/>
            <p:cNvSpPr/>
            <p:nvPr/>
          </p:nvSpPr>
          <p:spPr>
            <a:xfrm rot="2420799">
              <a:off x="5450405" y="1292793"/>
              <a:ext cx="159644" cy="721461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733442"/>
                <a:gd name="connsiteY0" fmla="*/ 47883 h 405999"/>
                <a:gd name="connsiteX1" fmla="*/ 566375 w 733442"/>
                <a:gd name="connsiteY1" fmla="*/ 0 h 405999"/>
                <a:gd name="connsiteX2" fmla="*/ 733442 w 733442"/>
                <a:gd name="connsiteY2" fmla="*/ 405999 h 405999"/>
                <a:gd name="connsiteX3" fmla="*/ 0 w 733442"/>
                <a:gd name="connsiteY3" fmla="*/ 47883 h 405999"/>
                <a:gd name="connsiteX0" fmla="*/ 0 w 566375"/>
                <a:gd name="connsiteY0" fmla="*/ 47883 h 725070"/>
                <a:gd name="connsiteX1" fmla="*/ 566375 w 566375"/>
                <a:gd name="connsiteY1" fmla="*/ 0 h 725070"/>
                <a:gd name="connsiteX2" fmla="*/ 219065 w 566375"/>
                <a:gd name="connsiteY2" fmla="*/ 725070 h 725070"/>
                <a:gd name="connsiteX3" fmla="*/ 0 w 566375"/>
                <a:gd name="connsiteY3" fmla="*/ 47883 h 725070"/>
                <a:gd name="connsiteX0" fmla="*/ 0 w 566375"/>
                <a:gd name="connsiteY0" fmla="*/ 47883 h 340536"/>
                <a:gd name="connsiteX1" fmla="*/ 566375 w 566375"/>
                <a:gd name="connsiteY1" fmla="*/ 0 h 340536"/>
                <a:gd name="connsiteX2" fmla="*/ 72135 w 566375"/>
                <a:gd name="connsiteY2" fmla="*/ 340536 h 340536"/>
                <a:gd name="connsiteX3" fmla="*/ 0 w 566375"/>
                <a:gd name="connsiteY3" fmla="*/ 47883 h 340536"/>
                <a:gd name="connsiteX0" fmla="*/ 0 w 159644"/>
                <a:gd name="connsiteY0" fmla="*/ 428808 h 721461"/>
                <a:gd name="connsiteX1" fmla="*/ 159644 w 159644"/>
                <a:gd name="connsiteY1" fmla="*/ 0 h 721461"/>
                <a:gd name="connsiteX2" fmla="*/ 72135 w 159644"/>
                <a:gd name="connsiteY2" fmla="*/ 721461 h 721461"/>
                <a:gd name="connsiteX3" fmla="*/ 0 w 159644"/>
                <a:gd name="connsiteY3" fmla="*/ 428808 h 72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44" h="721461">
                  <a:moveTo>
                    <a:pt x="0" y="428808"/>
                  </a:moveTo>
                  <a:lnTo>
                    <a:pt x="159644" y="0"/>
                  </a:lnTo>
                  <a:lnTo>
                    <a:pt x="72135" y="721461"/>
                  </a:lnTo>
                  <a:lnTo>
                    <a:pt x="0" y="428808"/>
                  </a:lnTo>
                  <a:close/>
                </a:path>
              </a:pathLst>
            </a:custGeom>
            <a:solidFill>
              <a:schemeClr val="bg1">
                <a:alpha val="59302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6" name="等腰三角形 13"/>
            <p:cNvSpPr/>
            <p:nvPr/>
          </p:nvSpPr>
          <p:spPr>
            <a:xfrm rot="2420799">
              <a:off x="5081204" y="1976368"/>
              <a:ext cx="427958" cy="484378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1025785"/>
                <a:gd name="connsiteY0" fmla="*/ 0 h 504371"/>
                <a:gd name="connsiteX1" fmla="*/ 858718 w 1025785"/>
                <a:gd name="connsiteY1" fmla="*/ 98372 h 504371"/>
                <a:gd name="connsiteX2" fmla="*/ 1025785 w 1025785"/>
                <a:gd name="connsiteY2" fmla="*/ 504371 h 504371"/>
                <a:gd name="connsiteX3" fmla="*/ 0 w 1025785"/>
                <a:gd name="connsiteY3" fmla="*/ 0 h 504371"/>
                <a:gd name="connsiteX0" fmla="*/ 0 w 858718"/>
                <a:gd name="connsiteY0" fmla="*/ 0 h 419888"/>
                <a:gd name="connsiteX1" fmla="*/ 858718 w 858718"/>
                <a:gd name="connsiteY1" fmla="*/ 98372 h 419888"/>
                <a:gd name="connsiteX2" fmla="*/ 172342 w 858718"/>
                <a:gd name="connsiteY2" fmla="*/ 419888 h 419888"/>
                <a:gd name="connsiteX3" fmla="*/ 0 w 858718"/>
                <a:gd name="connsiteY3" fmla="*/ 0 h 419888"/>
                <a:gd name="connsiteX0" fmla="*/ 0 w 660046"/>
                <a:gd name="connsiteY0" fmla="*/ 0 h 692347"/>
                <a:gd name="connsiteX1" fmla="*/ 660046 w 660046"/>
                <a:gd name="connsiteY1" fmla="*/ 692347 h 692347"/>
                <a:gd name="connsiteX2" fmla="*/ 172342 w 660046"/>
                <a:gd name="connsiteY2" fmla="*/ 419888 h 692347"/>
                <a:gd name="connsiteX3" fmla="*/ 0 w 660046"/>
                <a:gd name="connsiteY3" fmla="*/ 0 h 692347"/>
                <a:gd name="connsiteX0" fmla="*/ 0 w 427958"/>
                <a:gd name="connsiteY0" fmla="*/ 0 h 484378"/>
                <a:gd name="connsiteX1" fmla="*/ 427958 w 427958"/>
                <a:gd name="connsiteY1" fmla="*/ 484378 h 484378"/>
                <a:gd name="connsiteX2" fmla="*/ 172342 w 427958"/>
                <a:gd name="connsiteY2" fmla="*/ 419888 h 484378"/>
                <a:gd name="connsiteX3" fmla="*/ 0 w 427958"/>
                <a:gd name="connsiteY3" fmla="*/ 0 h 48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958" h="484378">
                  <a:moveTo>
                    <a:pt x="0" y="0"/>
                  </a:moveTo>
                  <a:lnTo>
                    <a:pt x="427958" y="484378"/>
                  </a:lnTo>
                  <a:lnTo>
                    <a:pt x="172342" y="419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8837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4" name="等腰三角形 15"/>
            <p:cNvSpPr/>
            <p:nvPr/>
          </p:nvSpPr>
          <p:spPr>
            <a:xfrm rot="2360799">
              <a:off x="4475254" y="1335296"/>
              <a:ext cx="866440" cy="517474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177105 w 610228"/>
                <a:gd name="connsiteY0" fmla="*/ 211664 h 390519"/>
                <a:gd name="connsiteX1" fmla="*/ 22 w 610228"/>
                <a:gd name="connsiteY1" fmla="*/ 390503 h 390519"/>
                <a:gd name="connsiteX2" fmla="*/ 610228 w 610228"/>
                <a:gd name="connsiteY2" fmla="*/ 0 h 390519"/>
                <a:gd name="connsiteX3" fmla="*/ 484711 w 610228"/>
                <a:gd name="connsiteY3" fmla="*/ 353350 h 390519"/>
                <a:gd name="connsiteX4" fmla="*/ 177105 w 610228"/>
                <a:gd name="connsiteY4" fmla="*/ 211664 h 390519"/>
                <a:gd name="connsiteX0" fmla="*/ 176111 w 609234"/>
                <a:gd name="connsiteY0" fmla="*/ 211664 h 380467"/>
                <a:gd name="connsiteX1" fmla="*/ 23 w 609234"/>
                <a:gd name="connsiteY1" fmla="*/ 380450 h 380467"/>
                <a:gd name="connsiteX2" fmla="*/ 609234 w 609234"/>
                <a:gd name="connsiteY2" fmla="*/ 0 h 380467"/>
                <a:gd name="connsiteX3" fmla="*/ 483717 w 609234"/>
                <a:gd name="connsiteY3" fmla="*/ 353350 h 380467"/>
                <a:gd name="connsiteX4" fmla="*/ 176111 w 609234"/>
                <a:gd name="connsiteY4" fmla="*/ 211664 h 380467"/>
                <a:gd name="connsiteX0" fmla="*/ 227321 w 609229"/>
                <a:gd name="connsiteY0" fmla="*/ 326715 h 380500"/>
                <a:gd name="connsiteX1" fmla="*/ 18 w 609229"/>
                <a:gd name="connsiteY1" fmla="*/ 380450 h 380500"/>
                <a:gd name="connsiteX2" fmla="*/ 609229 w 609229"/>
                <a:gd name="connsiteY2" fmla="*/ 0 h 380500"/>
                <a:gd name="connsiteX3" fmla="*/ 483712 w 609229"/>
                <a:gd name="connsiteY3" fmla="*/ 353350 h 380500"/>
                <a:gd name="connsiteX4" fmla="*/ 227321 w 609229"/>
                <a:gd name="connsiteY4" fmla="*/ 326715 h 380500"/>
                <a:gd name="connsiteX0" fmla="*/ 227321 w 609229"/>
                <a:gd name="connsiteY0" fmla="*/ 326715 h 380500"/>
                <a:gd name="connsiteX1" fmla="*/ 18 w 609229"/>
                <a:gd name="connsiteY1" fmla="*/ 380450 h 380500"/>
                <a:gd name="connsiteX2" fmla="*/ 609229 w 609229"/>
                <a:gd name="connsiteY2" fmla="*/ 0 h 380500"/>
                <a:gd name="connsiteX3" fmla="*/ 570227 w 609229"/>
                <a:gd name="connsiteY3" fmla="*/ 248549 h 380500"/>
                <a:gd name="connsiteX4" fmla="*/ 227321 w 609229"/>
                <a:gd name="connsiteY4" fmla="*/ 326715 h 380500"/>
                <a:gd name="connsiteX0" fmla="*/ 227321 w 866440"/>
                <a:gd name="connsiteY0" fmla="*/ 463689 h 517474"/>
                <a:gd name="connsiteX1" fmla="*/ 18 w 866440"/>
                <a:gd name="connsiteY1" fmla="*/ 517424 h 517474"/>
                <a:gd name="connsiteX2" fmla="*/ 866440 w 866440"/>
                <a:gd name="connsiteY2" fmla="*/ 0 h 517474"/>
                <a:gd name="connsiteX3" fmla="*/ 570227 w 866440"/>
                <a:gd name="connsiteY3" fmla="*/ 385523 h 517474"/>
                <a:gd name="connsiteX4" fmla="*/ 227321 w 866440"/>
                <a:gd name="connsiteY4" fmla="*/ 463689 h 51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440" h="517474">
                  <a:moveTo>
                    <a:pt x="227321" y="463689"/>
                  </a:moveTo>
                  <a:cubicBezTo>
                    <a:pt x="229665" y="461697"/>
                    <a:pt x="-2326" y="519416"/>
                    <a:pt x="18" y="517424"/>
                  </a:cubicBezTo>
                  <a:lnTo>
                    <a:pt x="866440" y="0"/>
                  </a:lnTo>
                  <a:lnTo>
                    <a:pt x="570227" y="385523"/>
                  </a:lnTo>
                  <a:lnTo>
                    <a:pt x="227321" y="463689"/>
                  </a:lnTo>
                  <a:close/>
                </a:path>
              </a:pathLst>
            </a:custGeom>
            <a:solidFill>
              <a:schemeClr val="bg1">
                <a:alpha val="58372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0" name="等腰三角形 12"/>
            <p:cNvSpPr/>
            <p:nvPr/>
          </p:nvSpPr>
          <p:spPr>
            <a:xfrm rot="2360799">
              <a:off x="4221319" y="1611194"/>
              <a:ext cx="503422" cy="290592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0 w 616345"/>
                <a:gd name="connsiteY0" fmla="*/ 287428 h 287428"/>
                <a:gd name="connsiteX1" fmla="*/ 300185 w 616345"/>
                <a:gd name="connsiteY1" fmla="*/ 0 h 287428"/>
                <a:gd name="connsiteX2" fmla="*/ 616345 w 616345"/>
                <a:gd name="connsiteY2" fmla="*/ 216024 h 287428"/>
                <a:gd name="connsiteX3" fmla="*/ 0 w 616345"/>
                <a:gd name="connsiteY3" fmla="*/ 287428 h 287428"/>
                <a:gd name="connsiteX0" fmla="*/ 0 w 507448"/>
                <a:gd name="connsiteY0" fmla="*/ 287428 h 287428"/>
                <a:gd name="connsiteX1" fmla="*/ 300185 w 507448"/>
                <a:gd name="connsiteY1" fmla="*/ 0 h 287428"/>
                <a:gd name="connsiteX2" fmla="*/ 507448 w 507448"/>
                <a:gd name="connsiteY2" fmla="*/ 222164 h 287428"/>
                <a:gd name="connsiteX3" fmla="*/ 0 w 507448"/>
                <a:gd name="connsiteY3" fmla="*/ 287428 h 287428"/>
                <a:gd name="connsiteX0" fmla="*/ 0 w 507448"/>
                <a:gd name="connsiteY0" fmla="*/ 285681 h 285681"/>
                <a:gd name="connsiteX1" fmla="*/ 61435 w 507448"/>
                <a:gd name="connsiteY1" fmla="*/ 0 h 285681"/>
                <a:gd name="connsiteX2" fmla="*/ 507448 w 507448"/>
                <a:gd name="connsiteY2" fmla="*/ 220417 h 285681"/>
                <a:gd name="connsiteX3" fmla="*/ 0 w 507448"/>
                <a:gd name="connsiteY3" fmla="*/ 285681 h 285681"/>
                <a:gd name="connsiteX0" fmla="*/ 0 w 503422"/>
                <a:gd name="connsiteY0" fmla="*/ 290592 h 290592"/>
                <a:gd name="connsiteX1" fmla="*/ 57409 w 503422"/>
                <a:gd name="connsiteY1" fmla="*/ 0 h 290592"/>
                <a:gd name="connsiteX2" fmla="*/ 503422 w 503422"/>
                <a:gd name="connsiteY2" fmla="*/ 220417 h 290592"/>
                <a:gd name="connsiteX3" fmla="*/ 0 w 503422"/>
                <a:gd name="connsiteY3" fmla="*/ 290592 h 29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422" h="290592">
                  <a:moveTo>
                    <a:pt x="0" y="290592"/>
                  </a:moveTo>
                  <a:lnTo>
                    <a:pt x="57409" y="0"/>
                  </a:lnTo>
                  <a:lnTo>
                    <a:pt x="503422" y="220417"/>
                  </a:lnTo>
                  <a:lnTo>
                    <a:pt x="0" y="290592"/>
                  </a:lnTo>
                  <a:close/>
                </a:path>
              </a:pathLst>
            </a:custGeom>
            <a:solidFill>
              <a:schemeClr val="bg1">
                <a:alpha val="57907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8" name="等腰三角形 13"/>
            <p:cNvSpPr/>
            <p:nvPr/>
          </p:nvSpPr>
          <p:spPr>
            <a:xfrm rot="2300799">
              <a:off x="4996555" y="2423489"/>
              <a:ext cx="188065" cy="463614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342839 w 602164"/>
                <a:gd name="connsiteY0" fmla="*/ 0 h 382424"/>
                <a:gd name="connsiteX1" fmla="*/ 602164 w 602164"/>
                <a:gd name="connsiteY1" fmla="*/ 68364 h 382424"/>
                <a:gd name="connsiteX2" fmla="*/ 0 w 602164"/>
                <a:gd name="connsiteY2" fmla="*/ 382424 h 382424"/>
                <a:gd name="connsiteX3" fmla="*/ 342839 w 602164"/>
                <a:gd name="connsiteY3" fmla="*/ 0 h 382424"/>
                <a:gd name="connsiteX0" fmla="*/ 186053 w 602164"/>
                <a:gd name="connsiteY0" fmla="*/ 0 h 348312"/>
                <a:gd name="connsiteX1" fmla="*/ 602164 w 602164"/>
                <a:gd name="connsiteY1" fmla="*/ 34252 h 348312"/>
                <a:gd name="connsiteX2" fmla="*/ 0 w 602164"/>
                <a:gd name="connsiteY2" fmla="*/ 348312 h 348312"/>
                <a:gd name="connsiteX3" fmla="*/ 186053 w 602164"/>
                <a:gd name="connsiteY3" fmla="*/ 0 h 348312"/>
                <a:gd name="connsiteX0" fmla="*/ 186053 w 186053"/>
                <a:gd name="connsiteY0" fmla="*/ 0 h 458261"/>
                <a:gd name="connsiteX1" fmla="*/ 145080 w 186053"/>
                <a:gd name="connsiteY1" fmla="*/ 458261 h 458261"/>
                <a:gd name="connsiteX2" fmla="*/ 0 w 186053"/>
                <a:gd name="connsiteY2" fmla="*/ 348312 h 458261"/>
                <a:gd name="connsiteX3" fmla="*/ 186053 w 186053"/>
                <a:gd name="connsiteY3" fmla="*/ 0 h 458261"/>
                <a:gd name="connsiteX0" fmla="*/ 196560 w 196560"/>
                <a:gd name="connsiteY0" fmla="*/ 0 h 458261"/>
                <a:gd name="connsiteX1" fmla="*/ 155587 w 196560"/>
                <a:gd name="connsiteY1" fmla="*/ 458261 h 458261"/>
                <a:gd name="connsiteX2" fmla="*/ 0 w 196560"/>
                <a:gd name="connsiteY2" fmla="*/ 340504 h 458261"/>
                <a:gd name="connsiteX3" fmla="*/ 196560 w 196560"/>
                <a:gd name="connsiteY3" fmla="*/ 0 h 458261"/>
                <a:gd name="connsiteX0" fmla="*/ 188065 w 188065"/>
                <a:gd name="connsiteY0" fmla="*/ 0 h 463614"/>
                <a:gd name="connsiteX1" fmla="*/ 155587 w 188065"/>
                <a:gd name="connsiteY1" fmla="*/ 463614 h 463614"/>
                <a:gd name="connsiteX2" fmla="*/ 0 w 188065"/>
                <a:gd name="connsiteY2" fmla="*/ 345857 h 463614"/>
                <a:gd name="connsiteX3" fmla="*/ 188065 w 188065"/>
                <a:gd name="connsiteY3" fmla="*/ 0 h 46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065" h="463614">
                  <a:moveTo>
                    <a:pt x="188065" y="0"/>
                  </a:moveTo>
                  <a:lnTo>
                    <a:pt x="155587" y="463614"/>
                  </a:lnTo>
                  <a:lnTo>
                    <a:pt x="0" y="345857"/>
                  </a:lnTo>
                  <a:lnTo>
                    <a:pt x="188065" y="0"/>
                  </a:lnTo>
                  <a:close/>
                </a:path>
              </a:pathLst>
            </a:custGeom>
            <a:solidFill>
              <a:schemeClr val="bg1">
                <a:alpha val="57442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8" name="等腰三角形 1035"/>
            <p:cNvSpPr/>
            <p:nvPr/>
          </p:nvSpPr>
          <p:spPr>
            <a:xfrm rot="21480000">
              <a:off x="4649851" y="2875576"/>
              <a:ext cx="352910" cy="365932"/>
            </a:xfrm>
            <a:custGeom>
              <a:avLst/>
              <a:gdLst>
                <a:gd name="connsiteX0" fmla="*/ 0 w 270206"/>
                <a:gd name="connsiteY0" fmla="*/ 481866 h 481866"/>
                <a:gd name="connsiteX1" fmla="*/ 135103 w 270206"/>
                <a:gd name="connsiteY1" fmla="*/ 0 h 481866"/>
                <a:gd name="connsiteX2" fmla="*/ 270206 w 270206"/>
                <a:gd name="connsiteY2" fmla="*/ 481866 h 481866"/>
                <a:gd name="connsiteX3" fmla="*/ 0 w 270206"/>
                <a:gd name="connsiteY3" fmla="*/ 481866 h 481866"/>
                <a:gd name="connsiteX0" fmla="*/ 2274722 w 2544928"/>
                <a:gd name="connsiteY0" fmla="*/ 529491 h 529491"/>
                <a:gd name="connsiteX1" fmla="*/ 0 w 2544928"/>
                <a:gd name="connsiteY1" fmla="*/ 0 h 529491"/>
                <a:gd name="connsiteX2" fmla="*/ 2544928 w 2544928"/>
                <a:gd name="connsiteY2" fmla="*/ 529491 h 529491"/>
                <a:gd name="connsiteX3" fmla="*/ 2274722 w 2544928"/>
                <a:gd name="connsiteY3" fmla="*/ 529491 h 529491"/>
                <a:gd name="connsiteX0" fmla="*/ 212560 w 2544928"/>
                <a:gd name="connsiteY0" fmla="*/ 315179 h 529491"/>
                <a:gd name="connsiteX1" fmla="*/ 0 w 2544928"/>
                <a:gd name="connsiteY1" fmla="*/ 0 h 529491"/>
                <a:gd name="connsiteX2" fmla="*/ 2544928 w 2544928"/>
                <a:gd name="connsiteY2" fmla="*/ 529491 h 529491"/>
                <a:gd name="connsiteX3" fmla="*/ 212560 w 2544928"/>
                <a:gd name="connsiteY3" fmla="*/ 315179 h 529491"/>
                <a:gd name="connsiteX0" fmla="*/ 212560 w 330366"/>
                <a:gd name="connsiteY0" fmla="*/ 357188 h 357188"/>
                <a:gd name="connsiteX1" fmla="*/ 0 w 330366"/>
                <a:gd name="connsiteY1" fmla="*/ 42009 h 357188"/>
                <a:gd name="connsiteX2" fmla="*/ 330366 w 330366"/>
                <a:gd name="connsiteY2" fmla="*/ 0 h 357188"/>
                <a:gd name="connsiteX3" fmla="*/ 212560 w 330366"/>
                <a:gd name="connsiteY3" fmla="*/ 357188 h 357188"/>
                <a:gd name="connsiteX0" fmla="*/ 212560 w 355640"/>
                <a:gd name="connsiteY0" fmla="*/ 353128 h 353128"/>
                <a:gd name="connsiteX1" fmla="*/ 0 w 355640"/>
                <a:gd name="connsiteY1" fmla="*/ 37949 h 353128"/>
                <a:gd name="connsiteX2" fmla="*/ 355640 w 355640"/>
                <a:gd name="connsiteY2" fmla="*/ 0 h 353128"/>
                <a:gd name="connsiteX3" fmla="*/ 212560 w 355640"/>
                <a:gd name="connsiteY3" fmla="*/ 353128 h 353128"/>
                <a:gd name="connsiteX0" fmla="*/ 212560 w 352910"/>
                <a:gd name="connsiteY0" fmla="*/ 365932 h 365932"/>
                <a:gd name="connsiteX1" fmla="*/ 0 w 352910"/>
                <a:gd name="connsiteY1" fmla="*/ 50753 h 365932"/>
                <a:gd name="connsiteX2" fmla="*/ 352910 w 352910"/>
                <a:gd name="connsiteY2" fmla="*/ 0 h 365932"/>
                <a:gd name="connsiteX3" fmla="*/ 212560 w 352910"/>
                <a:gd name="connsiteY3" fmla="*/ 365932 h 36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910" h="365932">
                  <a:moveTo>
                    <a:pt x="212560" y="365932"/>
                  </a:moveTo>
                  <a:lnTo>
                    <a:pt x="0" y="50753"/>
                  </a:lnTo>
                  <a:lnTo>
                    <a:pt x="352910" y="0"/>
                  </a:lnTo>
                  <a:lnTo>
                    <a:pt x="212560" y="365932"/>
                  </a:lnTo>
                  <a:close/>
                </a:path>
              </a:pathLst>
            </a:custGeom>
            <a:solidFill>
              <a:schemeClr val="bg1">
                <a:alpha val="56977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29" name="等腰三角形 13"/>
            <p:cNvSpPr/>
            <p:nvPr/>
          </p:nvSpPr>
          <p:spPr>
            <a:xfrm rot="2480799">
              <a:off x="5078978" y="1979125"/>
              <a:ext cx="434721" cy="479274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417" h="479274">
                  <a:moveTo>
                    <a:pt x="0" y="0"/>
                  </a:moveTo>
                  <a:lnTo>
                    <a:pt x="283525" y="142953"/>
                  </a:lnTo>
                  <a:lnTo>
                    <a:pt x="430417" y="479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6512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5" name="等腰三角形 13"/>
            <p:cNvSpPr/>
            <p:nvPr/>
          </p:nvSpPr>
          <p:spPr>
            <a:xfrm rot="7281273">
              <a:off x="6341374" y="2787984"/>
              <a:ext cx="524709" cy="211232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860233"/>
                <a:gd name="connsiteY0" fmla="*/ 143620 h 405999"/>
                <a:gd name="connsiteX1" fmla="*/ 693166 w 860233"/>
                <a:gd name="connsiteY1" fmla="*/ 0 h 405999"/>
                <a:gd name="connsiteX2" fmla="*/ 860233 w 860233"/>
                <a:gd name="connsiteY2" fmla="*/ 405999 h 405999"/>
                <a:gd name="connsiteX3" fmla="*/ 0 w 860233"/>
                <a:gd name="connsiteY3" fmla="*/ 143620 h 405999"/>
                <a:gd name="connsiteX0" fmla="*/ 0 w 693166"/>
                <a:gd name="connsiteY0" fmla="*/ 143620 h 143620"/>
                <a:gd name="connsiteX1" fmla="*/ 693166 w 693166"/>
                <a:gd name="connsiteY1" fmla="*/ 0 h 143620"/>
                <a:gd name="connsiteX2" fmla="*/ 192021 w 693166"/>
                <a:gd name="connsiteY2" fmla="*/ 136809 h 143620"/>
                <a:gd name="connsiteX3" fmla="*/ 0 w 693166"/>
                <a:gd name="connsiteY3" fmla="*/ 143620 h 143620"/>
                <a:gd name="connsiteX0" fmla="*/ 0 w 507665"/>
                <a:gd name="connsiteY0" fmla="*/ 229664 h 229664"/>
                <a:gd name="connsiteX1" fmla="*/ 507665 w 507665"/>
                <a:gd name="connsiteY1" fmla="*/ 0 h 229664"/>
                <a:gd name="connsiteX2" fmla="*/ 192021 w 507665"/>
                <a:gd name="connsiteY2" fmla="*/ 222853 h 229664"/>
                <a:gd name="connsiteX3" fmla="*/ 0 w 507665"/>
                <a:gd name="connsiteY3" fmla="*/ 229664 h 229664"/>
                <a:gd name="connsiteX0" fmla="*/ 0 w 506537"/>
                <a:gd name="connsiteY0" fmla="*/ 241056 h 241056"/>
                <a:gd name="connsiteX1" fmla="*/ 506537 w 506537"/>
                <a:gd name="connsiteY1" fmla="*/ 0 h 241056"/>
                <a:gd name="connsiteX2" fmla="*/ 190893 w 506537"/>
                <a:gd name="connsiteY2" fmla="*/ 222853 h 241056"/>
                <a:gd name="connsiteX3" fmla="*/ 0 w 506537"/>
                <a:gd name="connsiteY3" fmla="*/ 241056 h 241056"/>
                <a:gd name="connsiteX0" fmla="*/ 0 w 524709"/>
                <a:gd name="connsiteY0" fmla="*/ 211232 h 211232"/>
                <a:gd name="connsiteX1" fmla="*/ 524709 w 524709"/>
                <a:gd name="connsiteY1" fmla="*/ 0 h 211232"/>
                <a:gd name="connsiteX2" fmla="*/ 190893 w 524709"/>
                <a:gd name="connsiteY2" fmla="*/ 193029 h 211232"/>
                <a:gd name="connsiteX3" fmla="*/ 0 w 524709"/>
                <a:gd name="connsiteY3" fmla="*/ 211232 h 211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709" h="211232">
                  <a:moveTo>
                    <a:pt x="0" y="211232"/>
                  </a:moveTo>
                  <a:lnTo>
                    <a:pt x="524709" y="0"/>
                  </a:lnTo>
                  <a:lnTo>
                    <a:pt x="190893" y="193029"/>
                  </a:lnTo>
                  <a:lnTo>
                    <a:pt x="0" y="211232"/>
                  </a:lnTo>
                  <a:close/>
                </a:path>
              </a:pathLst>
            </a:custGeom>
            <a:solidFill>
              <a:schemeClr val="bg1">
                <a:alpha val="56047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0" name="等腰三角形 13"/>
            <p:cNvSpPr/>
            <p:nvPr/>
          </p:nvSpPr>
          <p:spPr>
            <a:xfrm rot="2480799">
              <a:off x="5326607" y="1714714"/>
              <a:ext cx="264089" cy="441456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541258"/>
                <a:gd name="connsiteY0" fmla="*/ 42350 h 336321"/>
                <a:gd name="connsiteX1" fmla="*/ 394366 w 541258"/>
                <a:gd name="connsiteY1" fmla="*/ 0 h 336321"/>
                <a:gd name="connsiteX2" fmla="*/ 541258 w 541258"/>
                <a:gd name="connsiteY2" fmla="*/ 336321 h 336321"/>
                <a:gd name="connsiteX3" fmla="*/ 0 w 541258"/>
                <a:gd name="connsiteY3" fmla="*/ 42350 h 336321"/>
                <a:gd name="connsiteX0" fmla="*/ 0 w 394366"/>
                <a:gd name="connsiteY0" fmla="*/ 42350 h 172836"/>
                <a:gd name="connsiteX1" fmla="*/ 394366 w 394366"/>
                <a:gd name="connsiteY1" fmla="*/ 0 h 172836"/>
                <a:gd name="connsiteX2" fmla="*/ 279949 w 394366"/>
                <a:gd name="connsiteY2" fmla="*/ 172836 h 172836"/>
                <a:gd name="connsiteX3" fmla="*/ 0 w 394366"/>
                <a:gd name="connsiteY3" fmla="*/ 42350 h 172836"/>
                <a:gd name="connsiteX0" fmla="*/ 0 w 279949"/>
                <a:gd name="connsiteY0" fmla="*/ 310285 h 440771"/>
                <a:gd name="connsiteX1" fmla="*/ 35107 w 279949"/>
                <a:gd name="connsiteY1" fmla="*/ 0 h 440771"/>
                <a:gd name="connsiteX2" fmla="*/ 279949 w 279949"/>
                <a:gd name="connsiteY2" fmla="*/ 440771 h 440771"/>
                <a:gd name="connsiteX3" fmla="*/ 0 w 279949"/>
                <a:gd name="connsiteY3" fmla="*/ 310285 h 440771"/>
                <a:gd name="connsiteX0" fmla="*/ 0 w 264089"/>
                <a:gd name="connsiteY0" fmla="*/ 310285 h 441456"/>
                <a:gd name="connsiteX1" fmla="*/ 35107 w 264089"/>
                <a:gd name="connsiteY1" fmla="*/ 0 h 441456"/>
                <a:gd name="connsiteX2" fmla="*/ 264089 w 264089"/>
                <a:gd name="connsiteY2" fmla="*/ 441456 h 441456"/>
                <a:gd name="connsiteX3" fmla="*/ 0 w 264089"/>
                <a:gd name="connsiteY3" fmla="*/ 310285 h 44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089" h="441456">
                  <a:moveTo>
                    <a:pt x="0" y="310285"/>
                  </a:moveTo>
                  <a:lnTo>
                    <a:pt x="35107" y="0"/>
                  </a:lnTo>
                  <a:lnTo>
                    <a:pt x="264089" y="441456"/>
                  </a:lnTo>
                  <a:lnTo>
                    <a:pt x="0" y="310285"/>
                  </a:lnTo>
                  <a:close/>
                </a:path>
              </a:pathLst>
            </a:custGeom>
            <a:solidFill>
              <a:schemeClr val="bg1">
                <a:alpha val="55581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1" name="等腰三角形 13"/>
            <p:cNvSpPr/>
            <p:nvPr/>
          </p:nvSpPr>
          <p:spPr>
            <a:xfrm rot="2420799">
              <a:off x="4423070" y="2158498"/>
              <a:ext cx="706187" cy="359930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1308694"/>
                <a:gd name="connsiteY0" fmla="*/ 182961 h 336321"/>
                <a:gd name="connsiteX1" fmla="*/ 1161802 w 1308694"/>
                <a:gd name="connsiteY1" fmla="*/ 0 h 336321"/>
                <a:gd name="connsiteX2" fmla="*/ 1308694 w 1308694"/>
                <a:gd name="connsiteY2" fmla="*/ 336321 h 336321"/>
                <a:gd name="connsiteX3" fmla="*/ 0 w 1308694"/>
                <a:gd name="connsiteY3" fmla="*/ 182961 h 336321"/>
                <a:gd name="connsiteX0" fmla="*/ 0 w 1161802"/>
                <a:gd name="connsiteY0" fmla="*/ 182961 h 542891"/>
                <a:gd name="connsiteX1" fmla="*/ 1161802 w 1161802"/>
                <a:gd name="connsiteY1" fmla="*/ 0 h 542891"/>
                <a:gd name="connsiteX2" fmla="*/ 706187 w 1161802"/>
                <a:gd name="connsiteY2" fmla="*/ 542891 h 542891"/>
                <a:gd name="connsiteX3" fmla="*/ 0 w 1161802"/>
                <a:gd name="connsiteY3" fmla="*/ 182961 h 542891"/>
                <a:gd name="connsiteX0" fmla="*/ 0 w 706187"/>
                <a:gd name="connsiteY0" fmla="*/ 0 h 359930"/>
                <a:gd name="connsiteX1" fmla="*/ 430843 w 706187"/>
                <a:gd name="connsiteY1" fmla="*/ 22173 h 359930"/>
                <a:gd name="connsiteX2" fmla="*/ 706187 w 706187"/>
                <a:gd name="connsiteY2" fmla="*/ 359930 h 359930"/>
                <a:gd name="connsiteX3" fmla="*/ 0 w 706187"/>
                <a:gd name="connsiteY3" fmla="*/ 0 h 35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87" h="359930">
                  <a:moveTo>
                    <a:pt x="0" y="0"/>
                  </a:moveTo>
                  <a:lnTo>
                    <a:pt x="430843" y="22173"/>
                  </a:lnTo>
                  <a:lnTo>
                    <a:pt x="706187" y="359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5116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2" name="等腰三角形 13"/>
            <p:cNvSpPr/>
            <p:nvPr/>
          </p:nvSpPr>
          <p:spPr>
            <a:xfrm rot="2360799">
              <a:off x="3680930" y="2487091"/>
              <a:ext cx="607711" cy="163070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1959674"/>
                <a:gd name="connsiteY0" fmla="*/ 1061543 h 1061543"/>
                <a:gd name="connsiteX1" fmla="*/ 1812782 w 1959674"/>
                <a:gd name="connsiteY1" fmla="*/ 0 h 1061543"/>
                <a:gd name="connsiteX2" fmla="*/ 1959674 w 1959674"/>
                <a:gd name="connsiteY2" fmla="*/ 336321 h 1061543"/>
                <a:gd name="connsiteX3" fmla="*/ 0 w 1959674"/>
                <a:gd name="connsiteY3" fmla="*/ 1061543 h 1061543"/>
                <a:gd name="connsiteX0" fmla="*/ 0 w 1812782"/>
                <a:gd name="connsiteY0" fmla="*/ 1061543 h 1224613"/>
                <a:gd name="connsiteX1" fmla="*/ 1812782 w 1812782"/>
                <a:gd name="connsiteY1" fmla="*/ 0 h 1224613"/>
                <a:gd name="connsiteX2" fmla="*/ 84959 w 1812782"/>
                <a:gd name="connsiteY2" fmla="*/ 1224613 h 1224613"/>
                <a:gd name="connsiteX3" fmla="*/ 0 w 1812782"/>
                <a:gd name="connsiteY3" fmla="*/ 1061543 h 1224613"/>
                <a:gd name="connsiteX0" fmla="*/ 0 w 574027"/>
                <a:gd name="connsiteY0" fmla="*/ 0 h 163070"/>
                <a:gd name="connsiteX1" fmla="*/ 574027 w 574027"/>
                <a:gd name="connsiteY1" fmla="*/ 11531 h 163070"/>
                <a:gd name="connsiteX2" fmla="*/ 84959 w 574027"/>
                <a:gd name="connsiteY2" fmla="*/ 163070 h 163070"/>
                <a:gd name="connsiteX3" fmla="*/ 0 w 574027"/>
                <a:gd name="connsiteY3" fmla="*/ 0 h 163070"/>
                <a:gd name="connsiteX0" fmla="*/ 0 w 661971"/>
                <a:gd name="connsiteY0" fmla="*/ 5144 h 168214"/>
                <a:gd name="connsiteX1" fmla="*/ 661971 w 661971"/>
                <a:gd name="connsiteY1" fmla="*/ 0 h 168214"/>
                <a:gd name="connsiteX2" fmla="*/ 84959 w 661971"/>
                <a:gd name="connsiteY2" fmla="*/ 168214 h 168214"/>
                <a:gd name="connsiteX3" fmla="*/ 0 w 661971"/>
                <a:gd name="connsiteY3" fmla="*/ 5144 h 168214"/>
                <a:gd name="connsiteX0" fmla="*/ 0 w 607711"/>
                <a:gd name="connsiteY0" fmla="*/ 0 h 163070"/>
                <a:gd name="connsiteX1" fmla="*/ 607711 w 607711"/>
                <a:gd name="connsiteY1" fmla="*/ 18812 h 163070"/>
                <a:gd name="connsiteX2" fmla="*/ 84959 w 607711"/>
                <a:gd name="connsiteY2" fmla="*/ 163070 h 163070"/>
                <a:gd name="connsiteX3" fmla="*/ 0 w 607711"/>
                <a:gd name="connsiteY3" fmla="*/ 0 h 16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7711" h="163070">
                  <a:moveTo>
                    <a:pt x="0" y="0"/>
                  </a:moveTo>
                  <a:lnTo>
                    <a:pt x="607711" y="18812"/>
                  </a:lnTo>
                  <a:lnTo>
                    <a:pt x="84959" y="163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4651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3" name="等腰三角形 13"/>
            <p:cNvSpPr/>
            <p:nvPr/>
          </p:nvSpPr>
          <p:spPr>
            <a:xfrm rot="2360799">
              <a:off x="5634746" y="1406804"/>
              <a:ext cx="307301" cy="442096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899217"/>
                <a:gd name="connsiteY0" fmla="*/ 0 h 825734"/>
                <a:gd name="connsiteX1" fmla="*/ 752325 w 899217"/>
                <a:gd name="connsiteY1" fmla="*/ 489413 h 825734"/>
                <a:gd name="connsiteX2" fmla="*/ 899217 w 899217"/>
                <a:gd name="connsiteY2" fmla="*/ 825734 h 825734"/>
                <a:gd name="connsiteX3" fmla="*/ 0 w 899217"/>
                <a:gd name="connsiteY3" fmla="*/ 0 h 825734"/>
                <a:gd name="connsiteX0" fmla="*/ 0 w 899217"/>
                <a:gd name="connsiteY0" fmla="*/ 410158 h 1235892"/>
                <a:gd name="connsiteX1" fmla="*/ 51762 w 899217"/>
                <a:gd name="connsiteY1" fmla="*/ 0 h 1235892"/>
                <a:gd name="connsiteX2" fmla="*/ 899217 w 899217"/>
                <a:gd name="connsiteY2" fmla="*/ 1235892 h 1235892"/>
                <a:gd name="connsiteX3" fmla="*/ 0 w 899217"/>
                <a:gd name="connsiteY3" fmla="*/ 410158 h 1235892"/>
                <a:gd name="connsiteX0" fmla="*/ 0 w 307301"/>
                <a:gd name="connsiteY0" fmla="*/ 442096 h 442096"/>
                <a:gd name="connsiteX1" fmla="*/ 51762 w 307301"/>
                <a:gd name="connsiteY1" fmla="*/ 31938 h 442096"/>
                <a:gd name="connsiteX2" fmla="*/ 307301 w 307301"/>
                <a:gd name="connsiteY2" fmla="*/ 0 h 442096"/>
                <a:gd name="connsiteX3" fmla="*/ 0 w 307301"/>
                <a:gd name="connsiteY3" fmla="*/ 442096 h 44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301" h="442096">
                  <a:moveTo>
                    <a:pt x="0" y="442096"/>
                  </a:moveTo>
                  <a:lnTo>
                    <a:pt x="51762" y="31938"/>
                  </a:lnTo>
                  <a:lnTo>
                    <a:pt x="307301" y="0"/>
                  </a:lnTo>
                  <a:lnTo>
                    <a:pt x="0" y="442096"/>
                  </a:lnTo>
                  <a:close/>
                </a:path>
              </a:pathLst>
            </a:custGeom>
            <a:solidFill>
              <a:schemeClr val="bg1">
                <a:alpha val="54186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4" name="等腰三角形 13"/>
            <p:cNvSpPr/>
            <p:nvPr/>
          </p:nvSpPr>
          <p:spPr>
            <a:xfrm rot="2540799">
              <a:off x="5293525" y="1844992"/>
              <a:ext cx="593921" cy="471477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915691"/>
                <a:gd name="connsiteY0" fmla="*/ 0 h 545361"/>
                <a:gd name="connsiteX1" fmla="*/ 768799 w 915691"/>
                <a:gd name="connsiteY1" fmla="*/ 209040 h 545361"/>
                <a:gd name="connsiteX2" fmla="*/ 915691 w 915691"/>
                <a:gd name="connsiteY2" fmla="*/ 545361 h 545361"/>
                <a:gd name="connsiteX3" fmla="*/ 0 w 915691"/>
                <a:gd name="connsiteY3" fmla="*/ 0 h 545361"/>
                <a:gd name="connsiteX0" fmla="*/ 0 w 768799"/>
                <a:gd name="connsiteY0" fmla="*/ 0 h 418714"/>
                <a:gd name="connsiteX1" fmla="*/ 768799 w 768799"/>
                <a:gd name="connsiteY1" fmla="*/ 209040 h 418714"/>
                <a:gd name="connsiteX2" fmla="*/ 228856 w 768799"/>
                <a:gd name="connsiteY2" fmla="*/ 418714 h 418714"/>
                <a:gd name="connsiteX3" fmla="*/ 0 w 768799"/>
                <a:gd name="connsiteY3" fmla="*/ 0 h 418714"/>
                <a:gd name="connsiteX0" fmla="*/ 0 w 593921"/>
                <a:gd name="connsiteY0" fmla="*/ 0 h 471477"/>
                <a:gd name="connsiteX1" fmla="*/ 593921 w 593921"/>
                <a:gd name="connsiteY1" fmla="*/ 471477 h 471477"/>
                <a:gd name="connsiteX2" fmla="*/ 228856 w 593921"/>
                <a:gd name="connsiteY2" fmla="*/ 418714 h 471477"/>
                <a:gd name="connsiteX3" fmla="*/ 0 w 593921"/>
                <a:gd name="connsiteY3" fmla="*/ 0 h 47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921" h="471477">
                  <a:moveTo>
                    <a:pt x="0" y="0"/>
                  </a:moveTo>
                  <a:lnTo>
                    <a:pt x="593921" y="471477"/>
                  </a:lnTo>
                  <a:lnTo>
                    <a:pt x="228856" y="418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3721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5" name="等腰三角形 13"/>
            <p:cNvSpPr/>
            <p:nvPr/>
          </p:nvSpPr>
          <p:spPr>
            <a:xfrm rot="2480799">
              <a:off x="5250783" y="2243459"/>
              <a:ext cx="362331" cy="357991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915691"/>
                <a:gd name="connsiteY0" fmla="*/ 0 h 545361"/>
                <a:gd name="connsiteX1" fmla="*/ 768799 w 915691"/>
                <a:gd name="connsiteY1" fmla="*/ 209040 h 545361"/>
                <a:gd name="connsiteX2" fmla="*/ 915691 w 915691"/>
                <a:gd name="connsiteY2" fmla="*/ 545361 h 545361"/>
                <a:gd name="connsiteX3" fmla="*/ 0 w 915691"/>
                <a:gd name="connsiteY3" fmla="*/ 0 h 545361"/>
                <a:gd name="connsiteX0" fmla="*/ 0 w 768799"/>
                <a:gd name="connsiteY0" fmla="*/ 0 h 418714"/>
                <a:gd name="connsiteX1" fmla="*/ 768799 w 768799"/>
                <a:gd name="connsiteY1" fmla="*/ 209040 h 418714"/>
                <a:gd name="connsiteX2" fmla="*/ 228856 w 768799"/>
                <a:gd name="connsiteY2" fmla="*/ 418714 h 418714"/>
                <a:gd name="connsiteX3" fmla="*/ 0 w 768799"/>
                <a:gd name="connsiteY3" fmla="*/ 0 h 418714"/>
                <a:gd name="connsiteX0" fmla="*/ 0 w 593921"/>
                <a:gd name="connsiteY0" fmla="*/ 0 h 471477"/>
                <a:gd name="connsiteX1" fmla="*/ 593921 w 593921"/>
                <a:gd name="connsiteY1" fmla="*/ 471477 h 471477"/>
                <a:gd name="connsiteX2" fmla="*/ 228856 w 593921"/>
                <a:gd name="connsiteY2" fmla="*/ 418714 h 471477"/>
                <a:gd name="connsiteX3" fmla="*/ 0 w 593921"/>
                <a:gd name="connsiteY3" fmla="*/ 0 h 471477"/>
                <a:gd name="connsiteX0" fmla="*/ 0 w 759581"/>
                <a:gd name="connsiteY0" fmla="*/ 0 h 598422"/>
                <a:gd name="connsiteX1" fmla="*/ 759581 w 759581"/>
                <a:gd name="connsiteY1" fmla="*/ 598422 h 598422"/>
                <a:gd name="connsiteX2" fmla="*/ 394516 w 759581"/>
                <a:gd name="connsiteY2" fmla="*/ 545659 h 598422"/>
                <a:gd name="connsiteX3" fmla="*/ 0 w 759581"/>
                <a:gd name="connsiteY3" fmla="*/ 0 h 598422"/>
                <a:gd name="connsiteX0" fmla="*/ 0 w 759581"/>
                <a:gd name="connsiteY0" fmla="*/ 0 h 598422"/>
                <a:gd name="connsiteX1" fmla="*/ 759581 w 759581"/>
                <a:gd name="connsiteY1" fmla="*/ 598422 h 598422"/>
                <a:gd name="connsiteX2" fmla="*/ 148824 w 759581"/>
                <a:gd name="connsiteY2" fmla="*/ 361159 h 598422"/>
                <a:gd name="connsiteX3" fmla="*/ 0 w 759581"/>
                <a:gd name="connsiteY3" fmla="*/ 0 h 598422"/>
                <a:gd name="connsiteX0" fmla="*/ 0 w 343977"/>
                <a:gd name="connsiteY0" fmla="*/ 0 h 361159"/>
                <a:gd name="connsiteX1" fmla="*/ 343977 w 343977"/>
                <a:gd name="connsiteY1" fmla="*/ 56440 h 361159"/>
                <a:gd name="connsiteX2" fmla="*/ 148824 w 343977"/>
                <a:gd name="connsiteY2" fmla="*/ 361159 h 361159"/>
                <a:gd name="connsiteX3" fmla="*/ 0 w 343977"/>
                <a:gd name="connsiteY3" fmla="*/ 0 h 361159"/>
                <a:gd name="connsiteX0" fmla="*/ 0 w 348888"/>
                <a:gd name="connsiteY0" fmla="*/ 0 h 357133"/>
                <a:gd name="connsiteX1" fmla="*/ 348888 w 348888"/>
                <a:gd name="connsiteY1" fmla="*/ 52414 h 357133"/>
                <a:gd name="connsiteX2" fmla="*/ 153735 w 348888"/>
                <a:gd name="connsiteY2" fmla="*/ 357133 h 357133"/>
                <a:gd name="connsiteX3" fmla="*/ 0 w 348888"/>
                <a:gd name="connsiteY3" fmla="*/ 0 h 357133"/>
                <a:gd name="connsiteX0" fmla="*/ 0 w 362331"/>
                <a:gd name="connsiteY0" fmla="*/ 0 h 357991"/>
                <a:gd name="connsiteX1" fmla="*/ 362331 w 362331"/>
                <a:gd name="connsiteY1" fmla="*/ 53272 h 357991"/>
                <a:gd name="connsiteX2" fmla="*/ 167178 w 362331"/>
                <a:gd name="connsiteY2" fmla="*/ 357991 h 357991"/>
                <a:gd name="connsiteX3" fmla="*/ 0 w 362331"/>
                <a:gd name="connsiteY3" fmla="*/ 0 h 35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331" h="357991">
                  <a:moveTo>
                    <a:pt x="0" y="0"/>
                  </a:moveTo>
                  <a:lnTo>
                    <a:pt x="362331" y="53272"/>
                  </a:lnTo>
                  <a:lnTo>
                    <a:pt x="167178" y="357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3256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6" name="等腰三角形 13"/>
            <p:cNvSpPr/>
            <p:nvPr/>
          </p:nvSpPr>
          <p:spPr>
            <a:xfrm rot="2180799">
              <a:off x="5210338" y="2287283"/>
              <a:ext cx="233783" cy="848977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915691"/>
                <a:gd name="connsiteY0" fmla="*/ 0 h 545361"/>
                <a:gd name="connsiteX1" fmla="*/ 768799 w 915691"/>
                <a:gd name="connsiteY1" fmla="*/ 209040 h 545361"/>
                <a:gd name="connsiteX2" fmla="*/ 915691 w 915691"/>
                <a:gd name="connsiteY2" fmla="*/ 545361 h 545361"/>
                <a:gd name="connsiteX3" fmla="*/ 0 w 915691"/>
                <a:gd name="connsiteY3" fmla="*/ 0 h 545361"/>
                <a:gd name="connsiteX0" fmla="*/ 0 w 768799"/>
                <a:gd name="connsiteY0" fmla="*/ 0 h 418714"/>
                <a:gd name="connsiteX1" fmla="*/ 768799 w 768799"/>
                <a:gd name="connsiteY1" fmla="*/ 209040 h 418714"/>
                <a:gd name="connsiteX2" fmla="*/ 228856 w 768799"/>
                <a:gd name="connsiteY2" fmla="*/ 418714 h 418714"/>
                <a:gd name="connsiteX3" fmla="*/ 0 w 768799"/>
                <a:gd name="connsiteY3" fmla="*/ 0 h 418714"/>
                <a:gd name="connsiteX0" fmla="*/ 0 w 593921"/>
                <a:gd name="connsiteY0" fmla="*/ 0 h 471477"/>
                <a:gd name="connsiteX1" fmla="*/ 593921 w 593921"/>
                <a:gd name="connsiteY1" fmla="*/ 471477 h 471477"/>
                <a:gd name="connsiteX2" fmla="*/ 228856 w 593921"/>
                <a:gd name="connsiteY2" fmla="*/ 418714 h 471477"/>
                <a:gd name="connsiteX3" fmla="*/ 0 w 593921"/>
                <a:gd name="connsiteY3" fmla="*/ 0 h 471477"/>
                <a:gd name="connsiteX0" fmla="*/ 58405 w 652326"/>
                <a:gd name="connsiteY0" fmla="*/ 0 h 1109953"/>
                <a:gd name="connsiteX1" fmla="*/ 652326 w 652326"/>
                <a:gd name="connsiteY1" fmla="*/ 471477 h 1109953"/>
                <a:gd name="connsiteX2" fmla="*/ 0 w 652326"/>
                <a:gd name="connsiteY2" fmla="*/ 1109953 h 1109953"/>
                <a:gd name="connsiteX3" fmla="*/ 58405 w 652326"/>
                <a:gd name="connsiteY3" fmla="*/ 0 h 1109953"/>
                <a:gd name="connsiteX0" fmla="*/ 0 w 846078"/>
                <a:gd name="connsiteY0" fmla="*/ 252566 h 638476"/>
                <a:gd name="connsiteX1" fmla="*/ 846078 w 846078"/>
                <a:gd name="connsiteY1" fmla="*/ 0 h 638476"/>
                <a:gd name="connsiteX2" fmla="*/ 193752 w 846078"/>
                <a:gd name="connsiteY2" fmla="*/ 638476 h 638476"/>
                <a:gd name="connsiteX3" fmla="*/ 0 w 846078"/>
                <a:gd name="connsiteY3" fmla="*/ 252566 h 638476"/>
                <a:gd name="connsiteX0" fmla="*/ 0 w 198176"/>
                <a:gd name="connsiteY0" fmla="*/ 316702 h 702612"/>
                <a:gd name="connsiteX1" fmla="*/ 198176 w 198176"/>
                <a:gd name="connsiteY1" fmla="*/ 0 h 702612"/>
                <a:gd name="connsiteX2" fmla="*/ 193752 w 198176"/>
                <a:gd name="connsiteY2" fmla="*/ 702612 h 702612"/>
                <a:gd name="connsiteX3" fmla="*/ 0 w 198176"/>
                <a:gd name="connsiteY3" fmla="*/ 316702 h 702612"/>
                <a:gd name="connsiteX0" fmla="*/ 0 w 260089"/>
                <a:gd name="connsiteY0" fmla="*/ 316702 h 836078"/>
                <a:gd name="connsiteX1" fmla="*/ 198176 w 260089"/>
                <a:gd name="connsiteY1" fmla="*/ 0 h 836078"/>
                <a:gd name="connsiteX2" fmla="*/ 260065 w 260089"/>
                <a:gd name="connsiteY2" fmla="*/ 836078 h 836078"/>
                <a:gd name="connsiteX3" fmla="*/ 0 w 260089"/>
                <a:gd name="connsiteY3" fmla="*/ 316702 h 836078"/>
                <a:gd name="connsiteX0" fmla="*/ 0 w 254053"/>
                <a:gd name="connsiteY0" fmla="*/ 316702 h 828713"/>
                <a:gd name="connsiteX1" fmla="*/ 198176 w 254053"/>
                <a:gd name="connsiteY1" fmla="*/ 0 h 828713"/>
                <a:gd name="connsiteX2" fmla="*/ 254026 w 254053"/>
                <a:gd name="connsiteY2" fmla="*/ 828713 h 828713"/>
                <a:gd name="connsiteX3" fmla="*/ 0 w 254053"/>
                <a:gd name="connsiteY3" fmla="*/ 316702 h 828713"/>
                <a:gd name="connsiteX0" fmla="*/ 0 w 236679"/>
                <a:gd name="connsiteY0" fmla="*/ 316702 h 867601"/>
                <a:gd name="connsiteX1" fmla="*/ 198176 w 236679"/>
                <a:gd name="connsiteY1" fmla="*/ 0 h 867601"/>
                <a:gd name="connsiteX2" fmla="*/ 236641 w 236679"/>
                <a:gd name="connsiteY2" fmla="*/ 867601 h 867601"/>
                <a:gd name="connsiteX3" fmla="*/ 0 w 236679"/>
                <a:gd name="connsiteY3" fmla="*/ 316702 h 867601"/>
                <a:gd name="connsiteX0" fmla="*/ 0 w 241388"/>
                <a:gd name="connsiteY0" fmla="*/ 316702 h 888372"/>
                <a:gd name="connsiteX1" fmla="*/ 198176 w 241388"/>
                <a:gd name="connsiteY1" fmla="*/ 0 h 888372"/>
                <a:gd name="connsiteX2" fmla="*/ 241354 w 241388"/>
                <a:gd name="connsiteY2" fmla="*/ 888372 h 888372"/>
                <a:gd name="connsiteX3" fmla="*/ 0 w 241388"/>
                <a:gd name="connsiteY3" fmla="*/ 316702 h 888372"/>
                <a:gd name="connsiteX0" fmla="*/ 0 w 236040"/>
                <a:gd name="connsiteY0" fmla="*/ 316702 h 896866"/>
                <a:gd name="connsiteX1" fmla="*/ 198176 w 236040"/>
                <a:gd name="connsiteY1" fmla="*/ 0 h 896866"/>
                <a:gd name="connsiteX2" fmla="*/ 236001 w 236040"/>
                <a:gd name="connsiteY2" fmla="*/ 896866 h 896866"/>
                <a:gd name="connsiteX3" fmla="*/ 0 w 236040"/>
                <a:gd name="connsiteY3" fmla="*/ 316702 h 896866"/>
                <a:gd name="connsiteX0" fmla="*/ 0 w 225570"/>
                <a:gd name="connsiteY0" fmla="*/ 352360 h 896866"/>
                <a:gd name="connsiteX1" fmla="*/ 187706 w 225570"/>
                <a:gd name="connsiteY1" fmla="*/ 0 h 896866"/>
                <a:gd name="connsiteX2" fmla="*/ 225531 w 225570"/>
                <a:gd name="connsiteY2" fmla="*/ 896866 h 896866"/>
                <a:gd name="connsiteX3" fmla="*/ 0 w 225570"/>
                <a:gd name="connsiteY3" fmla="*/ 352360 h 896866"/>
                <a:gd name="connsiteX0" fmla="*/ 0 w 243772"/>
                <a:gd name="connsiteY0" fmla="*/ 302951 h 847457"/>
                <a:gd name="connsiteX1" fmla="*/ 243772 w 243772"/>
                <a:gd name="connsiteY1" fmla="*/ 0 h 847457"/>
                <a:gd name="connsiteX2" fmla="*/ 225531 w 243772"/>
                <a:gd name="connsiteY2" fmla="*/ 847457 h 847457"/>
                <a:gd name="connsiteX3" fmla="*/ 0 w 243772"/>
                <a:gd name="connsiteY3" fmla="*/ 302951 h 847457"/>
                <a:gd name="connsiteX0" fmla="*/ 0 w 233783"/>
                <a:gd name="connsiteY0" fmla="*/ 304471 h 848977"/>
                <a:gd name="connsiteX1" fmla="*/ 233783 w 233783"/>
                <a:gd name="connsiteY1" fmla="*/ 0 h 848977"/>
                <a:gd name="connsiteX2" fmla="*/ 225531 w 233783"/>
                <a:gd name="connsiteY2" fmla="*/ 848977 h 848977"/>
                <a:gd name="connsiteX3" fmla="*/ 0 w 233783"/>
                <a:gd name="connsiteY3" fmla="*/ 304471 h 848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783" h="848977">
                  <a:moveTo>
                    <a:pt x="0" y="304471"/>
                  </a:moveTo>
                  <a:lnTo>
                    <a:pt x="233783" y="0"/>
                  </a:lnTo>
                  <a:cubicBezTo>
                    <a:pt x="232308" y="234204"/>
                    <a:pt x="227006" y="614773"/>
                    <a:pt x="225531" y="848977"/>
                  </a:cubicBezTo>
                  <a:lnTo>
                    <a:pt x="0" y="304471"/>
                  </a:lnTo>
                  <a:close/>
                </a:path>
              </a:pathLst>
            </a:custGeom>
            <a:solidFill>
              <a:schemeClr val="bg1">
                <a:alpha val="52791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0" name="等腰三角形 13"/>
            <p:cNvSpPr/>
            <p:nvPr/>
          </p:nvSpPr>
          <p:spPr>
            <a:xfrm rot="13713531">
              <a:off x="4291749" y="3484184"/>
              <a:ext cx="307301" cy="442096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899217"/>
                <a:gd name="connsiteY0" fmla="*/ 0 h 825734"/>
                <a:gd name="connsiteX1" fmla="*/ 752325 w 899217"/>
                <a:gd name="connsiteY1" fmla="*/ 489413 h 825734"/>
                <a:gd name="connsiteX2" fmla="*/ 899217 w 899217"/>
                <a:gd name="connsiteY2" fmla="*/ 825734 h 825734"/>
                <a:gd name="connsiteX3" fmla="*/ 0 w 899217"/>
                <a:gd name="connsiteY3" fmla="*/ 0 h 825734"/>
                <a:gd name="connsiteX0" fmla="*/ 0 w 899217"/>
                <a:gd name="connsiteY0" fmla="*/ 410158 h 1235892"/>
                <a:gd name="connsiteX1" fmla="*/ 51762 w 899217"/>
                <a:gd name="connsiteY1" fmla="*/ 0 h 1235892"/>
                <a:gd name="connsiteX2" fmla="*/ 899217 w 899217"/>
                <a:gd name="connsiteY2" fmla="*/ 1235892 h 1235892"/>
                <a:gd name="connsiteX3" fmla="*/ 0 w 899217"/>
                <a:gd name="connsiteY3" fmla="*/ 410158 h 1235892"/>
                <a:gd name="connsiteX0" fmla="*/ 0 w 307301"/>
                <a:gd name="connsiteY0" fmla="*/ 442096 h 442096"/>
                <a:gd name="connsiteX1" fmla="*/ 51762 w 307301"/>
                <a:gd name="connsiteY1" fmla="*/ 31938 h 442096"/>
                <a:gd name="connsiteX2" fmla="*/ 307301 w 307301"/>
                <a:gd name="connsiteY2" fmla="*/ 0 h 442096"/>
                <a:gd name="connsiteX3" fmla="*/ 0 w 307301"/>
                <a:gd name="connsiteY3" fmla="*/ 442096 h 44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301" h="442096">
                  <a:moveTo>
                    <a:pt x="0" y="442096"/>
                  </a:moveTo>
                  <a:lnTo>
                    <a:pt x="51762" y="31938"/>
                  </a:lnTo>
                  <a:lnTo>
                    <a:pt x="307301" y="0"/>
                  </a:lnTo>
                  <a:lnTo>
                    <a:pt x="0" y="442096"/>
                  </a:lnTo>
                  <a:close/>
                </a:path>
              </a:pathLst>
            </a:custGeom>
            <a:solidFill>
              <a:schemeClr val="bg1">
                <a:alpha val="52326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7" name="等腰三角形 13"/>
            <p:cNvSpPr/>
            <p:nvPr/>
          </p:nvSpPr>
          <p:spPr>
            <a:xfrm rot="2420799">
              <a:off x="5362210" y="1666528"/>
              <a:ext cx="575414" cy="680262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915691"/>
                <a:gd name="connsiteY0" fmla="*/ 0 h 545361"/>
                <a:gd name="connsiteX1" fmla="*/ 768799 w 915691"/>
                <a:gd name="connsiteY1" fmla="*/ 209040 h 545361"/>
                <a:gd name="connsiteX2" fmla="*/ 915691 w 915691"/>
                <a:gd name="connsiteY2" fmla="*/ 545361 h 545361"/>
                <a:gd name="connsiteX3" fmla="*/ 0 w 915691"/>
                <a:gd name="connsiteY3" fmla="*/ 0 h 545361"/>
                <a:gd name="connsiteX0" fmla="*/ 0 w 768799"/>
                <a:gd name="connsiteY0" fmla="*/ 0 h 418714"/>
                <a:gd name="connsiteX1" fmla="*/ 768799 w 768799"/>
                <a:gd name="connsiteY1" fmla="*/ 209040 h 418714"/>
                <a:gd name="connsiteX2" fmla="*/ 228856 w 768799"/>
                <a:gd name="connsiteY2" fmla="*/ 418714 h 418714"/>
                <a:gd name="connsiteX3" fmla="*/ 0 w 768799"/>
                <a:gd name="connsiteY3" fmla="*/ 0 h 418714"/>
                <a:gd name="connsiteX0" fmla="*/ 0 w 593921"/>
                <a:gd name="connsiteY0" fmla="*/ 0 h 471477"/>
                <a:gd name="connsiteX1" fmla="*/ 593921 w 593921"/>
                <a:gd name="connsiteY1" fmla="*/ 471477 h 471477"/>
                <a:gd name="connsiteX2" fmla="*/ 228856 w 593921"/>
                <a:gd name="connsiteY2" fmla="*/ 418714 h 471477"/>
                <a:gd name="connsiteX3" fmla="*/ 0 w 593921"/>
                <a:gd name="connsiteY3" fmla="*/ 0 h 471477"/>
                <a:gd name="connsiteX0" fmla="*/ 0 w 1442896"/>
                <a:gd name="connsiteY0" fmla="*/ 0 h 555518"/>
                <a:gd name="connsiteX1" fmla="*/ 1442896 w 1442896"/>
                <a:gd name="connsiteY1" fmla="*/ 555518 h 555518"/>
                <a:gd name="connsiteX2" fmla="*/ 1077831 w 1442896"/>
                <a:gd name="connsiteY2" fmla="*/ 502755 h 555518"/>
                <a:gd name="connsiteX3" fmla="*/ 0 w 1442896"/>
                <a:gd name="connsiteY3" fmla="*/ 0 h 555518"/>
                <a:gd name="connsiteX0" fmla="*/ 0 w 1442896"/>
                <a:gd name="connsiteY0" fmla="*/ 0 h 555518"/>
                <a:gd name="connsiteX1" fmla="*/ 1442896 w 1442896"/>
                <a:gd name="connsiteY1" fmla="*/ 555518 h 555518"/>
                <a:gd name="connsiteX2" fmla="*/ 576940 w 1442896"/>
                <a:gd name="connsiteY2" fmla="*/ 457683 h 555518"/>
                <a:gd name="connsiteX3" fmla="*/ 0 w 1442896"/>
                <a:gd name="connsiteY3" fmla="*/ 0 h 555518"/>
                <a:gd name="connsiteX0" fmla="*/ 0 w 576940"/>
                <a:gd name="connsiteY0" fmla="*/ 184378 h 642061"/>
                <a:gd name="connsiteX1" fmla="*/ 121908 w 576940"/>
                <a:gd name="connsiteY1" fmla="*/ 0 h 642061"/>
                <a:gd name="connsiteX2" fmla="*/ 576940 w 576940"/>
                <a:gd name="connsiteY2" fmla="*/ 642061 h 642061"/>
                <a:gd name="connsiteX3" fmla="*/ 0 w 576940"/>
                <a:gd name="connsiteY3" fmla="*/ 184378 h 642061"/>
                <a:gd name="connsiteX0" fmla="*/ 0 w 575414"/>
                <a:gd name="connsiteY0" fmla="*/ 184378 h 680262"/>
                <a:gd name="connsiteX1" fmla="*/ 121908 w 575414"/>
                <a:gd name="connsiteY1" fmla="*/ 0 h 680262"/>
                <a:gd name="connsiteX2" fmla="*/ 575414 w 575414"/>
                <a:gd name="connsiteY2" fmla="*/ 680262 h 680262"/>
                <a:gd name="connsiteX3" fmla="*/ 0 w 575414"/>
                <a:gd name="connsiteY3" fmla="*/ 184378 h 68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5414" h="680262">
                  <a:moveTo>
                    <a:pt x="0" y="184378"/>
                  </a:moveTo>
                  <a:lnTo>
                    <a:pt x="121908" y="0"/>
                  </a:lnTo>
                  <a:lnTo>
                    <a:pt x="575414" y="680262"/>
                  </a:lnTo>
                  <a:lnTo>
                    <a:pt x="0" y="184378"/>
                  </a:lnTo>
                  <a:close/>
                </a:path>
              </a:pathLst>
            </a:custGeom>
            <a:solidFill>
              <a:schemeClr val="bg1">
                <a:alpha val="5186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9" name="等腰三角形 4"/>
            <p:cNvSpPr/>
            <p:nvPr/>
          </p:nvSpPr>
          <p:spPr>
            <a:xfrm rot="11352732">
              <a:off x="5790504" y="3288292"/>
              <a:ext cx="677426" cy="386639"/>
            </a:xfrm>
            <a:custGeom>
              <a:avLst/>
              <a:gdLst>
                <a:gd name="connsiteX0" fmla="*/ 0 w 585589"/>
                <a:gd name="connsiteY0" fmla="*/ 324036 h 324036"/>
                <a:gd name="connsiteX1" fmla="*/ 199750 w 585589"/>
                <a:gd name="connsiteY1" fmla="*/ 0 h 324036"/>
                <a:gd name="connsiteX2" fmla="*/ 585589 w 585589"/>
                <a:gd name="connsiteY2" fmla="*/ 324036 h 324036"/>
                <a:gd name="connsiteX3" fmla="*/ 0 w 585589"/>
                <a:gd name="connsiteY3" fmla="*/ 324036 h 324036"/>
                <a:gd name="connsiteX0" fmla="*/ 0 w 649125"/>
                <a:gd name="connsiteY0" fmla="*/ 324036 h 368013"/>
                <a:gd name="connsiteX1" fmla="*/ 199750 w 649125"/>
                <a:gd name="connsiteY1" fmla="*/ 0 h 368013"/>
                <a:gd name="connsiteX2" fmla="*/ 649125 w 649125"/>
                <a:gd name="connsiteY2" fmla="*/ 368013 h 368013"/>
                <a:gd name="connsiteX3" fmla="*/ 0 w 649125"/>
                <a:gd name="connsiteY3" fmla="*/ 324036 h 368013"/>
                <a:gd name="connsiteX0" fmla="*/ 0 w 649125"/>
                <a:gd name="connsiteY0" fmla="*/ 292117 h 336094"/>
                <a:gd name="connsiteX1" fmla="*/ 118218 w 649125"/>
                <a:gd name="connsiteY1" fmla="*/ 0 h 336094"/>
                <a:gd name="connsiteX2" fmla="*/ 649125 w 649125"/>
                <a:gd name="connsiteY2" fmla="*/ 336094 h 336094"/>
                <a:gd name="connsiteX3" fmla="*/ 0 w 649125"/>
                <a:gd name="connsiteY3" fmla="*/ 292117 h 336094"/>
                <a:gd name="connsiteX0" fmla="*/ 0 w 668339"/>
                <a:gd name="connsiteY0" fmla="*/ 301308 h 336094"/>
                <a:gd name="connsiteX1" fmla="*/ 137432 w 668339"/>
                <a:gd name="connsiteY1" fmla="*/ 0 h 336094"/>
                <a:gd name="connsiteX2" fmla="*/ 668339 w 668339"/>
                <a:gd name="connsiteY2" fmla="*/ 336094 h 336094"/>
                <a:gd name="connsiteX3" fmla="*/ 0 w 668339"/>
                <a:gd name="connsiteY3" fmla="*/ 301308 h 336094"/>
                <a:gd name="connsiteX0" fmla="*/ 0 w 668339"/>
                <a:gd name="connsiteY0" fmla="*/ 355570 h 390356"/>
                <a:gd name="connsiteX1" fmla="*/ 166959 w 668339"/>
                <a:gd name="connsiteY1" fmla="*/ 0 h 390356"/>
                <a:gd name="connsiteX2" fmla="*/ 668339 w 668339"/>
                <a:gd name="connsiteY2" fmla="*/ 390356 h 390356"/>
                <a:gd name="connsiteX3" fmla="*/ 0 w 668339"/>
                <a:gd name="connsiteY3" fmla="*/ 355570 h 390356"/>
                <a:gd name="connsiteX0" fmla="*/ 0 w 677426"/>
                <a:gd name="connsiteY0" fmla="*/ 355570 h 386639"/>
                <a:gd name="connsiteX1" fmla="*/ 166959 w 677426"/>
                <a:gd name="connsiteY1" fmla="*/ 0 h 386639"/>
                <a:gd name="connsiteX2" fmla="*/ 677426 w 677426"/>
                <a:gd name="connsiteY2" fmla="*/ 386639 h 386639"/>
                <a:gd name="connsiteX3" fmla="*/ 0 w 677426"/>
                <a:gd name="connsiteY3" fmla="*/ 355570 h 38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426" h="386639">
                  <a:moveTo>
                    <a:pt x="0" y="355570"/>
                  </a:moveTo>
                  <a:lnTo>
                    <a:pt x="166959" y="0"/>
                  </a:lnTo>
                  <a:lnTo>
                    <a:pt x="677426" y="386639"/>
                  </a:lnTo>
                  <a:lnTo>
                    <a:pt x="0" y="355570"/>
                  </a:lnTo>
                  <a:close/>
                </a:path>
              </a:pathLst>
            </a:custGeom>
            <a:solidFill>
              <a:schemeClr val="bg1">
                <a:alpha val="51395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40" name="等腰三角形 6"/>
            <p:cNvSpPr/>
            <p:nvPr/>
          </p:nvSpPr>
          <p:spPr>
            <a:xfrm rot="11412732">
              <a:off x="5615807" y="3623952"/>
              <a:ext cx="640358" cy="269175"/>
            </a:xfrm>
            <a:custGeom>
              <a:avLst/>
              <a:gdLst>
                <a:gd name="connsiteX0" fmla="*/ 0 w 585589"/>
                <a:gd name="connsiteY0" fmla="*/ 162018 h 162018"/>
                <a:gd name="connsiteX1" fmla="*/ 164826 w 585589"/>
                <a:gd name="connsiteY1" fmla="*/ 0 h 162018"/>
                <a:gd name="connsiteX2" fmla="*/ 585589 w 585589"/>
                <a:gd name="connsiteY2" fmla="*/ 162018 h 162018"/>
                <a:gd name="connsiteX3" fmla="*/ 0 w 585589"/>
                <a:gd name="connsiteY3" fmla="*/ 162018 h 162018"/>
                <a:gd name="connsiteX0" fmla="*/ 0 w 640358"/>
                <a:gd name="connsiteY0" fmla="*/ 147731 h 162018"/>
                <a:gd name="connsiteX1" fmla="*/ 219595 w 640358"/>
                <a:gd name="connsiteY1" fmla="*/ 0 h 162018"/>
                <a:gd name="connsiteX2" fmla="*/ 640358 w 640358"/>
                <a:gd name="connsiteY2" fmla="*/ 162018 h 162018"/>
                <a:gd name="connsiteX3" fmla="*/ 0 w 640358"/>
                <a:gd name="connsiteY3" fmla="*/ 147731 h 162018"/>
                <a:gd name="connsiteX0" fmla="*/ 0 w 640358"/>
                <a:gd name="connsiteY0" fmla="*/ 254888 h 269175"/>
                <a:gd name="connsiteX1" fmla="*/ 205307 w 640358"/>
                <a:gd name="connsiteY1" fmla="*/ 0 h 269175"/>
                <a:gd name="connsiteX2" fmla="*/ 640358 w 640358"/>
                <a:gd name="connsiteY2" fmla="*/ 269175 h 269175"/>
                <a:gd name="connsiteX3" fmla="*/ 0 w 640358"/>
                <a:gd name="connsiteY3" fmla="*/ 254888 h 26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0358" h="269175">
                  <a:moveTo>
                    <a:pt x="0" y="254888"/>
                  </a:moveTo>
                  <a:lnTo>
                    <a:pt x="205307" y="0"/>
                  </a:lnTo>
                  <a:lnTo>
                    <a:pt x="640358" y="269175"/>
                  </a:lnTo>
                  <a:lnTo>
                    <a:pt x="0" y="254888"/>
                  </a:lnTo>
                  <a:close/>
                </a:path>
              </a:pathLst>
            </a:custGeom>
            <a:solidFill>
              <a:schemeClr val="bg1">
                <a:alpha val="5093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7" name="等腰三角形 13"/>
            <p:cNvSpPr/>
            <p:nvPr/>
          </p:nvSpPr>
          <p:spPr>
            <a:xfrm rot="2360799">
              <a:off x="4977878" y="2353789"/>
              <a:ext cx="259325" cy="425008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259325"/>
                <a:gd name="connsiteY0" fmla="*/ 0 h 425008"/>
                <a:gd name="connsiteX1" fmla="*/ 259325 w 259325"/>
                <a:gd name="connsiteY1" fmla="*/ 68364 h 425008"/>
                <a:gd name="connsiteX2" fmla="*/ 75953 w 259325"/>
                <a:gd name="connsiteY2" fmla="*/ 425008 h 425008"/>
                <a:gd name="connsiteX3" fmla="*/ 0 w 259325"/>
                <a:gd name="connsiteY3" fmla="*/ 0 h 42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325" h="425008">
                  <a:moveTo>
                    <a:pt x="0" y="0"/>
                  </a:moveTo>
                  <a:lnTo>
                    <a:pt x="259325" y="68364"/>
                  </a:lnTo>
                  <a:lnTo>
                    <a:pt x="75953" y="425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0465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1" name="等腰三角形 7"/>
            <p:cNvSpPr/>
            <p:nvPr/>
          </p:nvSpPr>
          <p:spPr>
            <a:xfrm rot="13773531">
              <a:off x="5637694" y="3408344"/>
              <a:ext cx="645744" cy="255353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0 w 348932"/>
                <a:gd name="connsiteY0" fmla="*/ 132852 h 216024"/>
                <a:gd name="connsiteX1" fmla="*/ 32772 w 348932"/>
                <a:gd name="connsiteY1" fmla="*/ 0 h 216024"/>
                <a:gd name="connsiteX2" fmla="*/ 348932 w 348932"/>
                <a:gd name="connsiteY2" fmla="*/ 216024 h 216024"/>
                <a:gd name="connsiteX3" fmla="*/ 0 w 348932"/>
                <a:gd name="connsiteY3" fmla="*/ 132852 h 216024"/>
                <a:gd name="connsiteX0" fmla="*/ 0 w 581060"/>
                <a:gd name="connsiteY0" fmla="*/ 221548 h 221548"/>
                <a:gd name="connsiteX1" fmla="*/ 264900 w 581060"/>
                <a:gd name="connsiteY1" fmla="*/ 0 h 221548"/>
                <a:gd name="connsiteX2" fmla="*/ 581060 w 581060"/>
                <a:gd name="connsiteY2" fmla="*/ 216024 h 221548"/>
                <a:gd name="connsiteX3" fmla="*/ 0 w 581060"/>
                <a:gd name="connsiteY3" fmla="*/ 221548 h 221548"/>
                <a:gd name="connsiteX0" fmla="*/ 0 w 641016"/>
                <a:gd name="connsiteY0" fmla="*/ 246069 h 246069"/>
                <a:gd name="connsiteX1" fmla="*/ 324856 w 641016"/>
                <a:gd name="connsiteY1" fmla="*/ 0 h 246069"/>
                <a:gd name="connsiteX2" fmla="*/ 641016 w 641016"/>
                <a:gd name="connsiteY2" fmla="*/ 216024 h 246069"/>
                <a:gd name="connsiteX3" fmla="*/ 0 w 641016"/>
                <a:gd name="connsiteY3" fmla="*/ 246069 h 246069"/>
                <a:gd name="connsiteX0" fmla="*/ 0 w 641016"/>
                <a:gd name="connsiteY0" fmla="*/ 254944 h 254944"/>
                <a:gd name="connsiteX1" fmla="*/ 320659 w 641016"/>
                <a:gd name="connsiteY1" fmla="*/ 0 h 254944"/>
                <a:gd name="connsiteX2" fmla="*/ 641016 w 641016"/>
                <a:gd name="connsiteY2" fmla="*/ 224899 h 254944"/>
                <a:gd name="connsiteX3" fmla="*/ 0 w 641016"/>
                <a:gd name="connsiteY3" fmla="*/ 254944 h 254944"/>
                <a:gd name="connsiteX0" fmla="*/ 0 w 645744"/>
                <a:gd name="connsiteY0" fmla="*/ 254944 h 254944"/>
                <a:gd name="connsiteX1" fmla="*/ 320659 w 645744"/>
                <a:gd name="connsiteY1" fmla="*/ 0 h 254944"/>
                <a:gd name="connsiteX2" fmla="*/ 645744 w 645744"/>
                <a:gd name="connsiteY2" fmla="*/ 219543 h 254944"/>
                <a:gd name="connsiteX3" fmla="*/ 0 w 645744"/>
                <a:gd name="connsiteY3" fmla="*/ 254944 h 254944"/>
                <a:gd name="connsiteX0" fmla="*/ 0 w 645744"/>
                <a:gd name="connsiteY0" fmla="*/ 248640 h 248640"/>
                <a:gd name="connsiteX1" fmla="*/ 327799 w 645744"/>
                <a:gd name="connsiteY1" fmla="*/ 0 h 248640"/>
                <a:gd name="connsiteX2" fmla="*/ 645744 w 645744"/>
                <a:gd name="connsiteY2" fmla="*/ 213239 h 248640"/>
                <a:gd name="connsiteX3" fmla="*/ 0 w 645744"/>
                <a:gd name="connsiteY3" fmla="*/ 248640 h 248640"/>
                <a:gd name="connsiteX0" fmla="*/ 0 w 645744"/>
                <a:gd name="connsiteY0" fmla="*/ 255353 h 255353"/>
                <a:gd name="connsiteX1" fmla="*/ 327264 w 645744"/>
                <a:gd name="connsiteY1" fmla="*/ 0 h 255353"/>
                <a:gd name="connsiteX2" fmla="*/ 645744 w 645744"/>
                <a:gd name="connsiteY2" fmla="*/ 219952 h 255353"/>
                <a:gd name="connsiteX3" fmla="*/ 0 w 645744"/>
                <a:gd name="connsiteY3" fmla="*/ 255353 h 25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744" h="255353">
                  <a:moveTo>
                    <a:pt x="0" y="255353"/>
                  </a:moveTo>
                  <a:lnTo>
                    <a:pt x="327264" y="0"/>
                  </a:lnTo>
                  <a:lnTo>
                    <a:pt x="645744" y="219952"/>
                  </a:lnTo>
                  <a:lnTo>
                    <a:pt x="0" y="255353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38" name="等腰三角形 13"/>
            <p:cNvSpPr/>
            <p:nvPr/>
          </p:nvSpPr>
          <p:spPr>
            <a:xfrm rot="2420799">
              <a:off x="5771879" y="1572318"/>
              <a:ext cx="511072" cy="265429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915691"/>
                <a:gd name="connsiteY0" fmla="*/ 0 h 545361"/>
                <a:gd name="connsiteX1" fmla="*/ 768799 w 915691"/>
                <a:gd name="connsiteY1" fmla="*/ 209040 h 545361"/>
                <a:gd name="connsiteX2" fmla="*/ 915691 w 915691"/>
                <a:gd name="connsiteY2" fmla="*/ 545361 h 545361"/>
                <a:gd name="connsiteX3" fmla="*/ 0 w 915691"/>
                <a:gd name="connsiteY3" fmla="*/ 0 h 545361"/>
                <a:gd name="connsiteX0" fmla="*/ 0 w 768799"/>
                <a:gd name="connsiteY0" fmla="*/ 0 h 418714"/>
                <a:gd name="connsiteX1" fmla="*/ 768799 w 768799"/>
                <a:gd name="connsiteY1" fmla="*/ 209040 h 418714"/>
                <a:gd name="connsiteX2" fmla="*/ 228856 w 768799"/>
                <a:gd name="connsiteY2" fmla="*/ 418714 h 418714"/>
                <a:gd name="connsiteX3" fmla="*/ 0 w 768799"/>
                <a:gd name="connsiteY3" fmla="*/ 0 h 418714"/>
                <a:gd name="connsiteX0" fmla="*/ 0 w 593921"/>
                <a:gd name="connsiteY0" fmla="*/ 0 h 471477"/>
                <a:gd name="connsiteX1" fmla="*/ 593921 w 593921"/>
                <a:gd name="connsiteY1" fmla="*/ 471477 h 471477"/>
                <a:gd name="connsiteX2" fmla="*/ 228856 w 593921"/>
                <a:gd name="connsiteY2" fmla="*/ 418714 h 471477"/>
                <a:gd name="connsiteX3" fmla="*/ 0 w 593921"/>
                <a:gd name="connsiteY3" fmla="*/ 0 h 471477"/>
                <a:gd name="connsiteX0" fmla="*/ 928574 w 1522495"/>
                <a:gd name="connsiteY0" fmla="*/ 286943 h 758420"/>
                <a:gd name="connsiteX1" fmla="*/ 1522495 w 1522495"/>
                <a:gd name="connsiteY1" fmla="*/ 758420 h 758420"/>
                <a:gd name="connsiteX2" fmla="*/ 0 w 1522495"/>
                <a:gd name="connsiteY2" fmla="*/ 0 h 758420"/>
                <a:gd name="connsiteX3" fmla="*/ 928574 w 1522495"/>
                <a:gd name="connsiteY3" fmla="*/ 286943 h 758420"/>
                <a:gd name="connsiteX0" fmla="*/ 180104 w 1522495"/>
                <a:gd name="connsiteY0" fmla="*/ 0 h 1023849"/>
                <a:gd name="connsiteX1" fmla="*/ 1522495 w 1522495"/>
                <a:gd name="connsiteY1" fmla="*/ 1023849 h 1023849"/>
                <a:gd name="connsiteX2" fmla="*/ 0 w 1522495"/>
                <a:gd name="connsiteY2" fmla="*/ 265429 h 1023849"/>
                <a:gd name="connsiteX3" fmla="*/ 180104 w 1522495"/>
                <a:gd name="connsiteY3" fmla="*/ 0 h 1023849"/>
                <a:gd name="connsiteX0" fmla="*/ 180104 w 498797"/>
                <a:gd name="connsiteY0" fmla="*/ 0 h 265429"/>
                <a:gd name="connsiteX1" fmla="*/ 498797 w 498797"/>
                <a:gd name="connsiteY1" fmla="*/ 15585 h 265429"/>
                <a:gd name="connsiteX2" fmla="*/ 0 w 498797"/>
                <a:gd name="connsiteY2" fmla="*/ 265429 h 265429"/>
                <a:gd name="connsiteX3" fmla="*/ 180104 w 498797"/>
                <a:gd name="connsiteY3" fmla="*/ 0 h 265429"/>
                <a:gd name="connsiteX0" fmla="*/ 180104 w 511072"/>
                <a:gd name="connsiteY0" fmla="*/ 0 h 265429"/>
                <a:gd name="connsiteX1" fmla="*/ 511072 w 511072"/>
                <a:gd name="connsiteY1" fmla="*/ 5520 h 265429"/>
                <a:gd name="connsiteX2" fmla="*/ 0 w 511072"/>
                <a:gd name="connsiteY2" fmla="*/ 265429 h 265429"/>
                <a:gd name="connsiteX3" fmla="*/ 180104 w 511072"/>
                <a:gd name="connsiteY3" fmla="*/ 0 h 265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072" h="265429">
                  <a:moveTo>
                    <a:pt x="180104" y="0"/>
                  </a:moveTo>
                  <a:lnTo>
                    <a:pt x="511072" y="5520"/>
                  </a:lnTo>
                  <a:lnTo>
                    <a:pt x="0" y="265429"/>
                  </a:lnTo>
                  <a:lnTo>
                    <a:pt x="180104" y="0"/>
                  </a:lnTo>
                  <a:close/>
                </a:path>
              </a:pathLst>
            </a:custGeom>
            <a:solidFill>
              <a:schemeClr val="bg1">
                <a:alpha val="49535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2" name="等腰三角形 11"/>
            <p:cNvSpPr/>
            <p:nvPr/>
          </p:nvSpPr>
          <p:spPr>
            <a:xfrm rot="13773531">
              <a:off x="5625879" y="3283136"/>
              <a:ext cx="316503" cy="368355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0 w 818150"/>
                <a:gd name="connsiteY0" fmla="*/ 206539 h 216024"/>
                <a:gd name="connsiteX1" fmla="*/ 501990 w 818150"/>
                <a:gd name="connsiteY1" fmla="*/ 0 h 216024"/>
                <a:gd name="connsiteX2" fmla="*/ 818150 w 818150"/>
                <a:gd name="connsiteY2" fmla="*/ 216024 h 216024"/>
                <a:gd name="connsiteX3" fmla="*/ 0 w 818150"/>
                <a:gd name="connsiteY3" fmla="*/ 206539 h 216024"/>
                <a:gd name="connsiteX0" fmla="*/ 0 w 818150"/>
                <a:gd name="connsiteY0" fmla="*/ 153280 h 162765"/>
                <a:gd name="connsiteX1" fmla="*/ 185384 w 818150"/>
                <a:gd name="connsiteY1" fmla="*/ 0 h 162765"/>
                <a:gd name="connsiteX2" fmla="*/ 818150 w 818150"/>
                <a:gd name="connsiteY2" fmla="*/ 162765 h 162765"/>
                <a:gd name="connsiteX3" fmla="*/ 0 w 818150"/>
                <a:gd name="connsiteY3" fmla="*/ 153280 h 162765"/>
                <a:gd name="connsiteX0" fmla="*/ 0 w 316733"/>
                <a:gd name="connsiteY0" fmla="*/ 153280 h 373701"/>
                <a:gd name="connsiteX1" fmla="*/ 185384 w 316733"/>
                <a:gd name="connsiteY1" fmla="*/ 0 h 373701"/>
                <a:gd name="connsiteX2" fmla="*/ 316733 w 316733"/>
                <a:gd name="connsiteY2" fmla="*/ 373701 h 373701"/>
                <a:gd name="connsiteX3" fmla="*/ 0 w 316733"/>
                <a:gd name="connsiteY3" fmla="*/ 153280 h 373701"/>
                <a:gd name="connsiteX0" fmla="*/ 0 w 325029"/>
                <a:gd name="connsiteY0" fmla="*/ 153280 h 371498"/>
                <a:gd name="connsiteX1" fmla="*/ 185384 w 325029"/>
                <a:gd name="connsiteY1" fmla="*/ 0 h 371498"/>
                <a:gd name="connsiteX2" fmla="*/ 325029 w 325029"/>
                <a:gd name="connsiteY2" fmla="*/ 371498 h 371498"/>
                <a:gd name="connsiteX3" fmla="*/ 0 w 325029"/>
                <a:gd name="connsiteY3" fmla="*/ 153280 h 371498"/>
                <a:gd name="connsiteX0" fmla="*/ 0 w 325029"/>
                <a:gd name="connsiteY0" fmla="*/ 156850 h 375068"/>
                <a:gd name="connsiteX1" fmla="*/ 188536 w 325029"/>
                <a:gd name="connsiteY1" fmla="*/ 0 h 375068"/>
                <a:gd name="connsiteX2" fmla="*/ 325029 w 325029"/>
                <a:gd name="connsiteY2" fmla="*/ 375068 h 375068"/>
                <a:gd name="connsiteX3" fmla="*/ 0 w 325029"/>
                <a:gd name="connsiteY3" fmla="*/ 156850 h 375068"/>
                <a:gd name="connsiteX0" fmla="*/ 0 w 325029"/>
                <a:gd name="connsiteY0" fmla="*/ 150137 h 368355"/>
                <a:gd name="connsiteX1" fmla="*/ 189071 w 325029"/>
                <a:gd name="connsiteY1" fmla="*/ 0 h 368355"/>
                <a:gd name="connsiteX2" fmla="*/ 325029 w 325029"/>
                <a:gd name="connsiteY2" fmla="*/ 368355 h 368355"/>
                <a:gd name="connsiteX3" fmla="*/ 0 w 325029"/>
                <a:gd name="connsiteY3" fmla="*/ 150137 h 368355"/>
                <a:gd name="connsiteX0" fmla="*/ 0 w 316503"/>
                <a:gd name="connsiteY0" fmla="*/ 151146 h 368355"/>
                <a:gd name="connsiteX1" fmla="*/ 180545 w 316503"/>
                <a:gd name="connsiteY1" fmla="*/ 0 h 368355"/>
                <a:gd name="connsiteX2" fmla="*/ 316503 w 316503"/>
                <a:gd name="connsiteY2" fmla="*/ 368355 h 368355"/>
                <a:gd name="connsiteX3" fmla="*/ 0 w 316503"/>
                <a:gd name="connsiteY3" fmla="*/ 151146 h 36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503" h="368355">
                  <a:moveTo>
                    <a:pt x="0" y="151146"/>
                  </a:moveTo>
                  <a:lnTo>
                    <a:pt x="180545" y="0"/>
                  </a:lnTo>
                  <a:lnTo>
                    <a:pt x="316503" y="368355"/>
                  </a:lnTo>
                  <a:lnTo>
                    <a:pt x="0" y="151146"/>
                  </a:lnTo>
                  <a:close/>
                </a:path>
              </a:pathLst>
            </a:custGeom>
            <a:solidFill>
              <a:schemeClr val="bg1">
                <a:alpha val="4907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6" name="等腰三角形 15"/>
            <p:cNvSpPr/>
            <p:nvPr/>
          </p:nvSpPr>
          <p:spPr>
            <a:xfrm rot="2360799">
              <a:off x="4598317" y="1115288"/>
              <a:ext cx="690803" cy="696711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252521 w 685644"/>
                <a:gd name="connsiteY0" fmla="*/ 211664 h 661689"/>
                <a:gd name="connsiteX1" fmla="*/ 115565 w 685644"/>
                <a:gd name="connsiteY1" fmla="*/ 138980 h 661689"/>
                <a:gd name="connsiteX2" fmla="*/ 685644 w 685644"/>
                <a:gd name="connsiteY2" fmla="*/ 0 h 661689"/>
                <a:gd name="connsiteX3" fmla="*/ 0 w 685644"/>
                <a:gd name="connsiteY3" fmla="*/ 661689 h 661689"/>
                <a:gd name="connsiteX4" fmla="*/ 252521 w 685644"/>
                <a:gd name="connsiteY4" fmla="*/ 211664 h 661689"/>
                <a:gd name="connsiteX0" fmla="*/ 252521 w 685644"/>
                <a:gd name="connsiteY0" fmla="*/ 223346 h 673371"/>
                <a:gd name="connsiteX1" fmla="*/ 490881 w 685644"/>
                <a:gd name="connsiteY1" fmla="*/ 0 h 673371"/>
                <a:gd name="connsiteX2" fmla="*/ 685644 w 685644"/>
                <a:gd name="connsiteY2" fmla="*/ 11682 h 673371"/>
                <a:gd name="connsiteX3" fmla="*/ 0 w 685644"/>
                <a:gd name="connsiteY3" fmla="*/ 673371 h 673371"/>
                <a:gd name="connsiteX4" fmla="*/ 252521 w 685644"/>
                <a:gd name="connsiteY4" fmla="*/ 223346 h 673371"/>
                <a:gd name="connsiteX0" fmla="*/ 252521 w 690803"/>
                <a:gd name="connsiteY0" fmla="*/ 246686 h 696711"/>
                <a:gd name="connsiteX1" fmla="*/ 490881 w 690803"/>
                <a:gd name="connsiteY1" fmla="*/ 23340 h 696711"/>
                <a:gd name="connsiteX2" fmla="*/ 690803 w 690803"/>
                <a:gd name="connsiteY2" fmla="*/ 0 h 696711"/>
                <a:gd name="connsiteX3" fmla="*/ 0 w 690803"/>
                <a:gd name="connsiteY3" fmla="*/ 696711 h 696711"/>
                <a:gd name="connsiteX4" fmla="*/ 252521 w 690803"/>
                <a:gd name="connsiteY4" fmla="*/ 246686 h 69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803" h="696711">
                  <a:moveTo>
                    <a:pt x="252521" y="246686"/>
                  </a:moveTo>
                  <a:cubicBezTo>
                    <a:pt x="254865" y="244694"/>
                    <a:pt x="488537" y="25332"/>
                    <a:pt x="490881" y="23340"/>
                  </a:cubicBezTo>
                  <a:lnTo>
                    <a:pt x="690803" y="0"/>
                  </a:lnTo>
                  <a:lnTo>
                    <a:pt x="0" y="696711"/>
                  </a:lnTo>
                  <a:lnTo>
                    <a:pt x="252521" y="246686"/>
                  </a:lnTo>
                  <a:close/>
                </a:path>
              </a:pathLst>
            </a:custGeom>
            <a:solidFill>
              <a:schemeClr val="bg1">
                <a:alpha val="48605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3" name="等腰三角形 12"/>
            <p:cNvSpPr/>
            <p:nvPr/>
          </p:nvSpPr>
          <p:spPr>
            <a:xfrm rot="13653531">
              <a:off x="5485582" y="3672137"/>
              <a:ext cx="511413" cy="283623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0 w 616345"/>
                <a:gd name="connsiteY0" fmla="*/ 287428 h 287428"/>
                <a:gd name="connsiteX1" fmla="*/ 300185 w 616345"/>
                <a:gd name="connsiteY1" fmla="*/ 0 h 287428"/>
                <a:gd name="connsiteX2" fmla="*/ 616345 w 616345"/>
                <a:gd name="connsiteY2" fmla="*/ 216024 h 287428"/>
                <a:gd name="connsiteX3" fmla="*/ 0 w 616345"/>
                <a:gd name="connsiteY3" fmla="*/ 287428 h 287428"/>
                <a:gd name="connsiteX0" fmla="*/ 0 w 507448"/>
                <a:gd name="connsiteY0" fmla="*/ 287428 h 287428"/>
                <a:gd name="connsiteX1" fmla="*/ 300185 w 507448"/>
                <a:gd name="connsiteY1" fmla="*/ 0 h 287428"/>
                <a:gd name="connsiteX2" fmla="*/ 507448 w 507448"/>
                <a:gd name="connsiteY2" fmla="*/ 222164 h 287428"/>
                <a:gd name="connsiteX3" fmla="*/ 0 w 507448"/>
                <a:gd name="connsiteY3" fmla="*/ 287428 h 287428"/>
                <a:gd name="connsiteX0" fmla="*/ 0 w 507448"/>
                <a:gd name="connsiteY0" fmla="*/ 285681 h 285681"/>
                <a:gd name="connsiteX1" fmla="*/ 61435 w 507448"/>
                <a:gd name="connsiteY1" fmla="*/ 0 h 285681"/>
                <a:gd name="connsiteX2" fmla="*/ 507448 w 507448"/>
                <a:gd name="connsiteY2" fmla="*/ 220417 h 285681"/>
                <a:gd name="connsiteX3" fmla="*/ 0 w 507448"/>
                <a:gd name="connsiteY3" fmla="*/ 285681 h 285681"/>
                <a:gd name="connsiteX0" fmla="*/ 0 w 511413"/>
                <a:gd name="connsiteY0" fmla="*/ 272374 h 272374"/>
                <a:gd name="connsiteX1" fmla="*/ 65400 w 511413"/>
                <a:gd name="connsiteY1" fmla="*/ 0 h 272374"/>
                <a:gd name="connsiteX2" fmla="*/ 511413 w 511413"/>
                <a:gd name="connsiteY2" fmla="*/ 220417 h 272374"/>
                <a:gd name="connsiteX3" fmla="*/ 0 w 511413"/>
                <a:gd name="connsiteY3" fmla="*/ 272374 h 272374"/>
                <a:gd name="connsiteX0" fmla="*/ 0 w 511413"/>
                <a:gd name="connsiteY0" fmla="*/ 283623 h 283623"/>
                <a:gd name="connsiteX1" fmla="*/ 53099 w 511413"/>
                <a:gd name="connsiteY1" fmla="*/ 0 h 283623"/>
                <a:gd name="connsiteX2" fmla="*/ 511413 w 511413"/>
                <a:gd name="connsiteY2" fmla="*/ 231666 h 283623"/>
                <a:gd name="connsiteX3" fmla="*/ 0 w 511413"/>
                <a:gd name="connsiteY3" fmla="*/ 283623 h 28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413" h="283623">
                  <a:moveTo>
                    <a:pt x="0" y="283623"/>
                  </a:moveTo>
                  <a:lnTo>
                    <a:pt x="53099" y="0"/>
                  </a:lnTo>
                  <a:lnTo>
                    <a:pt x="511413" y="231666"/>
                  </a:lnTo>
                  <a:lnTo>
                    <a:pt x="0" y="283623"/>
                  </a:lnTo>
                  <a:close/>
                </a:path>
              </a:pathLst>
            </a:custGeom>
            <a:solidFill>
              <a:schemeClr val="bg1">
                <a:alpha val="4814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4" name="等腰三角形 13"/>
            <p:cNvSpPr/>
            <p:nvPr/>
          </p:nvSpPr>
          <p:spPr>
            <a:xfrm rot="13773531">
              <a:off x="5150727" y="2991796"/>
              <a:ext cx="742969" cy="369591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136683 w 742969"/>
                <a:gd name="connsiteY0" fmla="*/ 369591 h 369591"/>
                <a:gd name="connsiteX1" fmla="*/ 0 w 742969"/>
                <a:gd name="connsiteY1" fmla="*/ 0 h 369591"/>
                <a:gd name="connsiteX2" fmla="*/ 742969 w 742969"/>
                <a:gd name="connsiteY2" fmla="*/ 349746 h 369591"/>
                <a:gd name="connsiteX3" fmla="*/ 136683 w 742969"/>
                <a:gd name="connsiteY3" fmla="*/ 369591 h 36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69" h="369591">
                  <a:moveTo>
                    <a:pt x="136683" y="369591"/>
                  </a:moveTo>
                  <a:lnTo>
                    <a:pt x="0" y="0"/>
                  </a:lnTo>
                  <a:lnTo>
                    <a:pt x="742969" y="349746"/>
                  </a:lnTo>
                  <a:lnTo>
                    <a:pt x="136683" y="369591"/>
                  </a:lnTo>
                  <a:close/>
                </a:path>
              </a:pathLst>
            </a:custGeom>
            <a:solidFill>
              <a:schemeClr val="bg1">
                <a:alpha val="47674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5" name="等腰三角形 15"/>
            <p:cNvSpPr/>
            <p:nvPr/>
          </p:nvSpPr>
          <p:spPr>
            <a:xfrm rot="13713531">
              <a:off x="5327853" y="3646779"/>
              <a:ext cx="570108" cy="353350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108" h="353350">
                  <a:moveTo>
                    <a:pt x="136985" y="211664"/>
                  </a:moveTo>
                  <a:cubicBezTo>
                    <a:pt x="139329" y="209672"/>
                    <a:pt x="-2315" y="140972"/>
                    <a:pt x="29" y="138980"/>
                  </a:cubicBezTo>
                  <a:lnTo>
                    <a:pt x="570108" y="0"/>
                  </a:lnTo>
                  <a:lnTo>
                    <a:pt x="444591" y="353350"/>
                  </a:lnTo>
                  <a:lnTo>
                    <a:pt x="136985" y="211664"/>
                  </a:lnTo>
                  <a:close/>
                </a:path>
              </a:pathLst>
            </a:custGeom>
            <a:solidFill>
              <a:schemeClr val="bg1">
                <a:alpha val="47209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6" name="等腰三角形 15"/>
            <p:cNvSpPr/>
            <p:nvPr/>
          </p:nvSpPr>
          <p:spPr>
            <a:xfrm rot="13713531">
              <a:off x="4853017" y="3651827"/>
              <a:ext cx="866440" cy="517474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177105 w 610228"/>
                <a:gd name="connsiteY0" fmla="*/ 211664 h 390519"/>
                <a:gd name="connsiteX1" fmla="*/ 22 w 610228"/>
                <a:gd name="connsiteY1" fmla="*/ 390503 h 390519"/>
                <a:gd name="connsiteX2" fmla="*/ 610228 w 610228"/>
                <a:gd name="connsiteY2" fmla="*/ 0 h 390519"/>
                <a:gd name="connsiteX3" fmla="*/ 484711 w 610228"/>
                <a:gd name="connsiteY3" fmla="*/ 353350 h 390519"/>
                <a:gd name="connsiteX4" fmla="*/ 177105 w 610228"/>
                <a:gd name="connsiteY4" fmla="*/ 211664 h 390519"/>
                <a:gd name="connsiteX0" fmla="*/ 176111 w 609234"/>
                <a:gd name="connsiteY0" fmla="*/ 211664 h 380467"/>
                <a:gd name="connsiteX1" fmla="*/ 23 w 609234"/>
                <a:gd name="connsiteY1" fmla="*/ 380450 h 380467"/>
                <a:gd name="connsiteX2" fmla="*/ 609234 w 609234"/>
                <a:gd name="connsiteY2" fmla="*/ 0 h 380467"/>
                <a:gd name="connsiteX3" fmla="*/ 483717 w 609234"/>
                <a:gd name="connsiteY3" fmla="*/ 353350 h 380467"/>
                <a:gd name="connsiteX4" fmla="*/ 176111 w 609234"/>
                <a:gd name="connsiteY4" fmla="*/ 211664 h 380467"/>
                <a:gd name="connsiteX0" fmla="*/ 227321 w 609229"/>
                <a:gd name="connsiteY0" fmla="*/ 326715 h 380500"/>
                <a:gd name="connsiteX1" fmla="*/ 18 w 609229"/>
                <a:gd name="connsiteY1" fmla="*/ 380450 h 380500"/>
                <a:gd name="connsiteX2" fmla="*/ 609229 w 609229"/>
                <a:gd name="connsiteY2" fmla="*/ 0 h 380500"/>
                <a:gd name="connsiteX3" fmla="*/ 483712 w 609229"/>
                <a:gd name="connsiteY3" fmla="*/ 353350 h 380500"/>
                <a:gd name="connsiteX4" fmla="*/ 227321 w 609229"/>
                <a:gd name="connsiteY4" fmla="*/ 326715 h 380500"/>
                <a:gd name="connsiteX0" fmla="*/ 227321 w 609229"/>
                <a:gd name="connsiteY0" fmla="*/ 326715 h 380500"/>
                <a:gd name="connsiteX1" fmla="*/ 18 w 609229"/>
                <a:gd name="connsiteY1" fmla="*/ 380450 h 380500"/>
                <a:gd name="connsiteX2" fmla="*/ 609229 w 609229"/>
                <a:gd name="connsiteY2" fmla="*/ 0 h 380500"/>
                <a:gd name="connsiteX3" fmla="*/ 570227 w 609229"/>
                <a:gd name="connsiteY3" fmla="*/ 248549 h 380500"/>
                <a:gd name="connsiteX4" fmla="*/ 227321 w 609229"/>
                <a:gd name="connsiteY4" fmla="*/ 326715 h 380500"/>
                <a:gd name="connsiteX0" fmla="*/ 227321 w 866440"/>
                <a:gd name="connsiteY0" fmla="*/ 463689 h 517474"/>
                <a:gd name="connsiteX1" fmla="*/ 18 w 866440"/>
                <a:gd name="connsiteY1" fmla="*/ 517424 h 517474"/>
                <a:gd name="connsiteX2" fmla="*/ 866440 w 866440"/>
                <a:gd name="connsiteY2" fmla="*/ 0 h 517474"/>
                <a:gd name="connsiteX3" fmla="*/ 570227 w 866440"/>
                <a:gd name="connsiteY3" fmla="*/ 385523 h 517474"/>
                <a:gd name="connsiteX4" fmla="*/ 227321 w 866440"/>
                <a:gd name="connsiteY4" fmla="*/ 463689 h 51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440" h="517474">
                  <a:moveTo>
                    <a:pt x="227321" y="463689"/>
                  </a:moveTo>
                  <a:cubicBezTo>
                    <a:pt x="229665" y="461697"/>
                    <a:pt x="-2326" y="519416"/>
                    <a:pt x="18" y="517424"/>
                  </a:cubicBezTo>
                  <a:lnTo>
                    <a:pt x="866440" y="0"/>
                  </a:lnTo>
                  <a:lnTo>
                    <a:pt x="570227" y="385523"/>
                  </a:lnTo>
                  <a:lnTo>
                    <a:pt x="227321" y="463689"/>
                  </a:lnTo>
                  <a:close/>
                </a:path>
              </a:pathLst>
            </a:custGeom>
            <a:solidFill>
              <a:schemeClr val="bg1">
                <a:alpha val="46744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4" name="等腰三角形 15"/>
            <p:cNvSpPr/>
            <p:nvPr/>
          </p:nvSpPr>
          <p:spPr>
            <a:xfrm rot="7341273">
              <a:off x="6072792" y="1897276"/>
              <a:ext cx="709592" cy="775327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252521 w 685644"/>
                <a:gd name="connsiteY0" fmla="*/ 211664 h 661689"/>
                <a:gd name="connsiteX1" fmla="*/ 115565 w 685644"/>
                <a:gd name="connsiteY1" fmla="*/ 138980 h 661689"/>
                <a:gd name="connsiteX2" fmla="*/ 685644 w 685644"/>
                <a:gd name="connsiteY2" fmla="*/ 0 h 661689"/>
                <a:gd name="connsiteX3" fmla="*/ 0 w 685644"/>
                <a:gd name="connsiteY3" fmla="*/ 661689 h 661689"/>
                <a:gd name="connsiteX4" fmla="*/ 252521 w 685644"/>
                <a:gd name="connsiteY4" fmla="*/ 211664 h 661689"/>
                <a:gd name="connsiteX0" fmla="*/ 252521 w 685644"/>
                <a:gd name="connsiteY0" fmla="*/ 223346 h 673371"/>
                <a:gd name="connsiteX1" fmla="*/ 490881 w 685644"/>
                <a:gd name="connsiteY1" fmla="*/ 0 h 673371"/>
                <a:gd name="connsiteX2" fmla="*/ 685644 w 685644"/>
                <a:gd name="connsiteY2" fmla="*/ 11682 h 673371"/>
                <a:gd name="connsiteX3" fmla="*/ 0 w 685644"/>
                <a:gd name="connsiteY3" fmla="*/ 673371 h 673371"/>
                <a:gd name="connsiteX4" fmla="*/ 252521 w 685644"/>
                <a:gd name="connsiteY4" fmla="*/ 223346 h 673371"/>
                <a:gd name="connsiteX0" fmla="*/ 252521 w 690803"/>
                <a:gd name="connsiteY0" fmla="*/ 246686 h 696711"/>
                <a:gd name="connsiteX1" fmla="*/ 490881 w 690803"/>
                <a:gd name="connsiteY1" fmla="*/ 23340 h 696711"/>
                <a:gd name="connsiteX2" fmla="*/ 690803 w 690803"/>
                <a:gd name="connsiteY2" fmla="*/ 0 h 696711"/>
                <a:gd name="connsiteX3" fmla="*/ 0 w 690803"/>
                <a:gd name="connsiteY3" fmla="*/ 696711 h 696711"/>
                <a:gd name="connsiteX4" fmla="*/ 252521 w 690803"/>
                <a:gd name="connsiteY4" fmla="*/ 246686 h 696711"/>
                <a:gd name="connsiteX0" fmla="*/ 269147 w 707429"/>
                <a:gd name="connsiteY0" fmla="*/ 246686 h 729795"/>
                <a:gd name="connsiteX1" fmla="*/ 507507 w 707429"/>
                <a:gd name="connsiteY1" fmla="*/ 23340 h 729795"/>
                <a:gd name="connsiteX2" fmla="*/ 707429 w 707429"/>
                <a:gd name="connsiteY2" fmla="*/ 0 h 729795"/>
                <a:gd name="connsiteX3" fmla="*/ 0 w 707429"/>
                <a:gd name="connsiteY3" fmla="*/ 729795 h 729795"/>
                <a:gd name="connsiteX4" fmla="*/ 269147 w 707429"/>
                <a:gd name="connsiteY4" fmla="*/ 246686 h 729795"/>
                <a:gd name="connsiteX0" fmla="*/ 255555 w 693837"/>
                <a:gd name="connsiteY0" fmla="*/ 246686 h 751252"/>
                <a:gd name="connsiteX1" fmla="*/ 493915 w 693837"/>
                <a:gd name="connsiteY1" fmla="*/ 23340 h 751252"/>
                <a:gd name="connsiteX2" fmla="*/ 693837 w 693837"/>
                <a:gd name="connsiteY2" fmla="*/ 0 h 751252"/>
                <a:gd name="connsiteX3" fmla="*/ 0 w 693837"/>
                <a:gd name="connsiteY3" fmla="*/ 751252 h 751252"/>
                <a:gd name="connsiteX4" fmla="*/ 255555 w 693837"/>
                <a:gd name="connsiteY4" fmla="*/ 246686 h 751252"/>
                <a:gd name="connsiteX0" fmla="*/ 271310 w 709592"/>
                <a:gd name="connsiteY0" fmla="*/ 246686 h 775327"/>
                <a:gd name="connsiteX1" fmla="*/ 509670 w 709592"/>
                <a:gd name="connsiteY1" fmla="*/ 23340 h 775327"/>
                <a:gd name="connsiteX2" fmla="*/ 709592 w 709592"/>
                <a:gd name="connsiteY2" fmla="*/ 0 h 775327"/>
                <a:gd name="connsiteX3" fmla="*/ 0 w 709592"/>
                <a:gd name="connsiteY3" fmla="*/ 775327 h 775327"/>
                <a:gd name="connsiteX4" fmla="*/ 271310 w 709592"/>
                <a:gd name="connsiteY4" fmla="*/ 246686 h 775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592" h="775327">
                  <a:moveTo>
                    <a:pt x="271310" y="246686"/>
                  </a:moveTo>
                  <a:cubicBezTo>
                    <a:pt x="273654" y="244694"/>
                    <a:pt x="507326" y="25332"/>
                    <a:pt x="509670" y="23340"/>
                  </a:cubicBezTo>
                  <a:lnTo>
                    <a:pt x="709592" y="0"/>
                  </a:lnTo>
                  <a:lnTo>
                    <a:pt x="0" y="775327"/>
                  </a:lnTo>
                  <a:lnTo>
                    <a:pt x="271310" y="246686"/>
                  </a:lnTo>
                  <a:close/>
                </a:path>
              </a:pathLst>
            </a:custGeom>
            <a:solidFill>
              <a:schemeClr val="bg1">
                <a:alpha val="46279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7" name="等腰三角形 13"/>
            <p:cNvSpPr/>
            <p:nvPr/>
          </p:nvSpPr>
          <p:spPr>
            <a:xfrm rot="13713531">
              <a:off x="5115787" y="3328024"/>
              <a:ext cx="476622" cy="395596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434327"/>
                <a:gd name="connsiteY0" fmla="*/ 354100 h 383684"/>
                <a:gd name="connsiteX1" fmla="*/ 122356 w 434327"/>
                <a:gd name="connsiteY1" fmla="*/ 0 h 383684"/>
                <a:gd name="connsiteX2" fmla="*/ 434327 w 434327"/>
                <a:gd name="connsiteY2" fmla="*/ 383684 h 383684"/>
                <a:gd name="connsiteX3" fmla="*/ 0 w 434327"/>
                <a:gd name="connsiteY3" fmla="*/ 354100 h 383684"/>
                <a:gd name="connsiteX0" fmla="*/ 0 w 440631"/>
                <a:gd name="connsiteY0" fmla="*/ 354100 h 376543"/>
                <a:gd name="connsiteX1" fmla="*/ 122356 w 440631"/>
                <a:gd name="connsiteY1" fmla="*/ 0 h 376543"/>
                <a:gd name="connsiteX2" fmla="*/ 440631 w 440631"/>
                <a:gd name="connsiteY2" fmla="*/ 376543 h 376543"/>
                <a:gd name="connsiteX3" fmla="*/ 0 w 440631"/>
                <a:gd name="connsiteY3" fmla="*/ 354100 h 376543"/>
                <a:gd name="connsiteX0" fmla="*/ 0 w 440631"/>
                <a:gd name="connsiteY0" fmla="*/ 373141 h 395584"/>
                <a:gd name="connsiteX1" fmla="*/ 139167 w 440631"/>
                <a:gd name="connsiteY1" fmla="*/ 0 h 395584"/>
                <a:gd name="connsiteX2" fmla="*/ 440631 w 440631"/>
                <a:gd name="connsiteY2" fmla="*/ 395584 h 395584"/>
                <a:gd name="connsiteX3" fmla="*/ 0 w 440631"/>
                <a:gd name="connsiteY3" fmla="*/ 373141 h 395584"/>
                <a:gd name="connsiteX0" fmla="*/ 0 w 462759"/>
                <a:gd name="connsiteY0" fmla="*/ 373141 h 389709"/>
                <a:gd name="connsiteX1" fmla="*/ 139167 w 462759"/>
                <a:gd name="connsiteY1" fmla="*/ 0 h 389709"/>
                <a:gd name="connsiteX2" fmla="*/ 462759 w 462759"/>
                <a:gd name="connsiteY2" fmla="*/ 389709 h 389709"/>
                <a:gd name="connsiteX3" fmla="*/ 0 w 462759"/>
                <a:gd name="connsiteY3" fmla="*/ 373141 h 389709"/>
                <a:gd name="connsiteX0" fmla="*/ 0 w 472842"/>
                <a:gd name="connsiteY0" fmla="*/ 373141 h 389082"/>
                <a:gd name="connsiteX1" fmla="*/ 139167 w 472842"/>
                <a:gd name="connsiteY1" fmla="*/ 0 h 389082"/>
                <a:gd name="connsiteX2" fmla="*/ 472842 w 472842"/>
                <a:gd name="connsiteY2" fmla="*/ 389082 h 389082"/>
                <a:gd name="connsiteX3" fmla="*/ 0 w 472842"/>
                <a:gd name="connsiteY3" fmla="*/ 373141 h 389082"/>
                <a:gd name="connsiteX0" fmla="*/ 0 w 476622"/>
                <a:gd name="connsiteY0" fmla="*/ 373141 h 395596"/>
                <a:gd name="connsiteX1" fmla="*/ 139167 w 476622"/>
                <a:gd name="connsiteY1" fmla="*/ 0 h 395596"/>
                <a:gd name="connsiteX2" fmla="*/ 476622 w 476622"/>
                <a:gd name="connsiteY2" fmla="*/ 395596 h 395596"/>
                <a:gd name="connsiteX3" fmla="*/ 0 w 476622"/>
                <a:gd name="connsiteY3" fmla="*/ 373141 h 39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622" h="395596">
                  <a:moveTo>
                    <a:pt x="0" y="373141"/>
                  </a:moveTo>
                  <a:lnTo>
                    <a:pt x="139167" y="0"/>
                  </a:lnTo>
                  <a:lnTo>
                    <a:pt x="476622" y="395596"/>
                  </a:lnTo>
                  <a:lnTo>
                    <a:pt x="0" y="373141"/>
                  </a:lnTo>
                  <a:close/>
                </a:path>
              </a:pathLst>
            </a:custGeom>
            <a:solidFill>
              <a:schemeClr val="bg1">
                <a:alpha val="45814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8" name="等腰三角形 7"/>
            <p:cNvSpPr/>
            <p:nvPr/>
          </p:nvSpPr>
          <p:spPr>
            <a:xfrm rot="2480799">
              <a:off x="3976814" y="1947360"/>
              <a:ext cx="652361" cy="254944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0 w 348932"/>
                <a:gd name="connsiteY0" fmla="*/ 132852 h 216024"/>
                <a:gd name="connsiteX1" fmla="*/ 32772 w 348932"/>
                <a:gd name="connsiteY1" fmla="*/ 0 h 216024"/>
                <a:gd name="connsiteX2" fmla="*/ 348932 w 348932"/>
                <a:gd name="connsiteY2" fmla="*/ 216024 h 216024"/>
                <a:gd name="connsiteX3" fmla="*/ 0 w 348932"/>
                <a:gd name="connsiteY3" fmla="*/ 132852 h 216024"/>
                <a:gd name="connsiteX0" fmla="*/ 0 w 581060"/>
                <a:gd name="connsiteY0" fmla="*/ 221548 h 221548"/>
                <a:gd name="connsiteX1" fmla="*/ 264900 w 581060"/>
                <a:gd name="connsiteY1" fmla="*/ 0 h 221548"/>
                <a:gd name="connsiteX2" fmla="*/ 581060 w 581060"/>
                <a:gd name="connsiteY2" fmla="*/ 216024 h 221548"/>
                <a:gd name="connsiteX3" fmla="*/ 0 w 581060"/>
                <a:gd name="connsiteY3" fmla="*/ 221548 h 221548"/>
                <a:gd name="connsiteX0" fmla="*/ 0 w 641016"/>
                <a:gd name="connsiteY0" fmla="*/ 246069 h 246069"/>
                <a:gd name="connsiteX1" fmla="*/ 324856 w 641016"/>
                <a:gd name="connsiteY1" fmla="*/ 0 h 246069"/>
                <a:gd name="connsiteX2" fmla="*/ 641016 w 641016"/>
                <a:gd name="connsiteY2" fmla="*/ 216024 h 246069"/>
                <a:gd name="connsiteX3" fmla="*/ 0 w 641016"/>
                <a:gd name="connsiteY3" fmla="*/ 246069 h 246069"/>
                <a:gd name="connsiteX0" fmla="*/ 0 w 641016"/>
                <a:gd name="connsiteY0" fmla="*/ 254944 h 254944"/>
                <a:gd name="connsiteX1" fmla="*/ 320659 w 641016"/>
                <a:gd name="connsiteY1" fmla="*/ 0 h 254944"/>
                <a:gd name="connsiteX2" fmla="*/ 641016 w 641016"/>
                <a:gd name="connsiteY2" fmla="*/ 224899 h 254944"/>
                <a:gd name="connsiteX3" fmla="*/ 0 w 641016"/>
                <a:gd name="connsiteY3" fmla="*/ 254944 h 254944"/>
                <a:gd name="connsiteX0" fmla="*/ 0 w 652361"/>
                <a:gd name="connsiteY0" fmla="*/ 254944 h 254944"/>
                <a:gd name="connsiteX1" fmla="*/ 320659 w 652361"/>
                <a:gd name="connsiteY1" fmla="*/ 0 h 254944"/>
                <a:gd name="connsiteX2" fmla="*/ 652361 w 652361"/>
                <a:gd name="connsiteY2" fmla="*/ 223374 h 254944"/>
                <a:gd name="connsiteX3" fmla="*/ 0 w 652361"/>
                <a:gd name="connsiteY3" fmla="*/ 254944 h 25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361" h="254944">
                  <a:moveTo>
                    <a:pt x="0" y="254944"/>
                  </a:moveTo>
                  <a:lnTo>
                    <a:pt x="320659" y="0"/>
                  </a:lnTo>
                  <a:lnTo>
                    <a:pt x="652361" y="223374"/>
                  </a:lnTo>
                  <a:lnTo>
                    <a:pt x="0" y="254944"/>
                  </a:lnTo>
                  <a:close/>
                </a:path>
              </a:pathLst>
            </a:custGeom>
            <a:solidFill>
              <a:schemeClr val="bg1">
                <a:alpha val="45349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78" name="等腰三角形 13"/>
            <p:cNvSpPr/>
            <p:nvPr/>
          </p:nvSpPr>
          <p:spPr>
            <a:xfrm rot="13713531">
              <a:off x="6043771" y="1814055"/>
              <a:ext cx="330561" cy="511482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810026"/>
                <a:gd name="connsiteY0" fmla="*/ 457575 h 720060"/>
                <a:gd name="connsiteX1" fmla="*/ 222277 w 810026"/>
                <a:gd name="connsiteY1" fmla="*/ 0 h 720060"/>
                <a:gd name="connsiteX2" fmla="*/ 810026 w 810026"/>
                <a:gd name="connsiteY2" fmla="*/ 720060 h 720060"/>
                <a:gd name="connsiteX3" fmla="*/ 0 w 810026"/>
                <a:gd name="connsiteY3" fmla="*/ 457575 h 720060"/>
                <a:gd name="connsiteX0" fmla="*/ 50282 w 860308"/>
                <a:gd name="connsiteY0" fmla="*/ 421951 h 684436"/>
                <a:gd name="connsiteX1" fmla="*/ 0 w 860308"/>
                <a:gd name="connsiteY1" fmla="*/ 0 h 684436"/>
                <a:gd name="connsiteX2" fmla="*/ 860308 w 860308"/>
                <a:gd name="connsiteY2" fmla="*/ 684436 h 684436"/>
                <a:gd name="connsiteX3" fmla="*/ 50282 w 860308"/>
                <a:gd name="connsiteY3" fmla="*/ 421951 h 684436"/>
                <a:gd name="connsiteX0" fmla="*/ 50282 w 699097"/>
                <a:gd name="connsiteY0" fmla="*/ 421951 h 484046"/>
                <a:gd name="connsiteX1" fmla="*/ 0 w 699097"/>
                <a:gd name="connsiteY1" fmla="*/ 0 h 484046"/>
                <a:gd name="connsiteX2" fmla="*/ 699097 w 699097"/>
                <a:gd name="connsiteY2" fmla="*/ 484046 h 484046"/>
                <a:gd name="connsiteX3" fmla="*/ 50282 w 699097"/>
                <a:gd name="connsiteY3" fmla="*/ 421951 h 484046"/>
                <a:gd name="connsiteX0" fmla="*/ 50282 w 493222"/>
                <a:gd name="connsiteY0" fmla="*/ 421951 h 421951"/>
                <a:gd name="connsiteX1" fmla="*/ 0 w 493222"/>
                <a:gd name="connsiteY1" fmla="*/ 0 h 421951"/>
                <a:gd name="connsiteX2" fmla="*/ 493222 w 493222"/>
                <a:gd name="connsiteY2" fmla="*/ 353121 h 421951"/>
                <a:gd name="connsiteX3" fmla="*/ 50282 w 493222"/>
                <a:gd name="connsiteY3" fmla="*/ 421951 h 421951"/>
                <a:gd name="connsiteX0" fmla="*/ 50282 w 500588"/>
                <a:gd name="connsiteY0" fmla="*/ 421951 h 421951"/>
                <a:gd name="connsiteX1" fmla="*/ 0 w 500588"/>
                <a:gd name="connsiteY1" fmla="*/ 0 h 421951"/>
                <a:gd name="connsiteX2" fmla="*/ 500588 w 500588"/>
                <a:gd name="connsiteY2" fmla="*/ 347082 h 421951"/>
                <a:gd name="connsiteX3" fmla="*/ 50282 w 500588"/>
                <a:gd name="connsiteY3" fmla="*/ 421951 h 421951"/>
                <a:gd name="connsiteX0" fmla="*/ 50282 w 500309"/>
                <a:gd name="connsiteY0" fmla="*/ 421951 h 421951"/>
                <a:gd name="connsiteX1" fmla="*/ 0 w 500309"/>
                <a:gd name="connsiteY1" fmla="*/ 0 h 421951"/>
                <a:gd name="connsiteX2" fmla="*/ 500309 w 500309"/>
                <a:gd name="connsiteY2" fmla="*/ 342600 h 421951"/>
                <a:gd name="connsiteX3" fmla="*/ 50282 w 500309"/>
                <a:gd name="connsiteY3" fmla="*/ 421951 h 421951"/>
                <a:gd name="connsiteX0" fmla="*/ 50282 w 727560"/>
                <a:gd name="connsiteY0" fmla="*/ 421951 h 421951"/>
                <a:gd name="connsiteX1" fmla="*/ 0 w 727560"/>
                <a:gd name="connsiteY1" fmla="*/ 0 h 421951"/>
                <a:gd name="connsiteX2" fmla="*/ 727560 w 727560"/>
                <a:gd name="connsiteY2" fmla="*/ 18049 h 421951"/>
                <a:gd name="connsiteX3" fmla="*/ 50282 w 727560"/>
                <a:gd name="connsiteY3" fmla="*/ 421951 h 421951"/>
                <a:gd name="connsiteX0" fmla="*/ 53286 w 727560"/>
                <a:gd name="connsiteY0" fmla="*/ 217068 h 217068"/>
                <a:gd name="connsiteX1" fmla="*/ 0 w 727560"/>
                <a:gd name="connsiteY1" fmla="*/ 0 h 217068"/>
                <a:gd name="connsiteX2" fmla="*/ 727560 w 727560"/>
                <a:gd name="connsiteY2" fmla="*/ 18049 h 217068"/>
                <a:gd name="connsiteX3" fmla="*/ 53286 w 727560"/>
                <a:gd name="connsiteY3" fmla="*/ 217068 h 217068"/>
                <a:gd name="connsiteX0" fmla="*/ 0 w 674274"/>
                <a:gd name="connsiteY0" fmla="*/ 199019 h 199019"/>
                <a:gd name="connsiteX1" fmla="*/ 15459 w 674274"/>
                <a:gd name="connsiteY1" fmla="*/ 38410 h 199019"/>
                <a:gd name="connsiteX2" fmla="*/ 674274 w 674274"/>
                <a:gd name="connsiteY2" fmla="*/ 0 h 199019"/>
                <a:gd name="connsiteX3" fmla="*/ 0 w 674274"/>
                <a:gd name="connsiteY3" fmla="*/ 199019 h 199019"/>
                <a:gd name="connsiteX0" fmla="*/ 0 w 651825"/>
                <a:gd name="connsiteY0" fmla="*/ 288724 h 288724"/>
                <a:gd name="connsiteX1" fmla="*/ 15459 w 651825"/>
                <a:gd name="connsiteY1" fmla="*/ 128115 h 288724"/>
                <a:gd name="connsiteX2" fmla="*/ 651825 w 651825"/>
                <a:gd name="connsiteY2" fmla="*/ 0 h 288724"/>
                <a:gd name="connsiteX3" fmla="*/ 0 w 651825"/>
                <a:gd name="connsiteY3" fmla="*/ 288724 h 288724"/>
                <a:gd name="connsiteX0" fmla="*/ 501010 w 636366"/>
                <a:gd name="connsiteY0" fmla="*/ 211054 h 211054"/>
                <a:gd name="connsiteX1" fmla="*/ 0 w 636366"/>
                <a:gd name="connsiteY1" fmla="*/ 128115 h 211054"/>
                <a:gd name="connsiteX2" fmla="*/ 636366 w 636366"/>
                <a:gd name="connsiteY2" fmla="*/ 0 h 211054"/>
                <a:gd name="connsiteX3" fmla="*/ 501010 w 636366"/>
                <a:gd name="connsiteY3" fmla="*/ 211054 h 211054"/>
                <a:gd name="connsiteX0" fmla="*/ 0 w 773054"/>
                <a:gd name="connsiteY0" fmla="*/ 211054 h 404844"/>
                <a:gd name="connsiteX1" fmla="*/ 773054 w 773054"/>
                <a:gd name="connsiteY1" fmla="*/ 404844 h 404844"/>
                <a:gd name="connsiteX2" fmla="*/ 135356 w 773054"/>
                <a:gd name="connsiteY2" fmla="*/ 0 h 404844"/>
                <a:gd name="connsiteX3" fmla="*/ 0 w 773054"/>
                <a:gd name="connsiteY3" fmla="*/ 211054 h 404844"/>
                <a:gd name="connsiteX0" fmla="*/ 0 w 773054"/>
                <a:gd name="connsiteY0" fmla="*/ 206326 h 400116"/>
                <a:gd name="connsiteX1" fmla="*/ 773054 w 773054"/>
                <a:gd name="connsiteY1" fmla="*/ 400116 h 400116"/>
                <a:gd name="connsiteX2" fmla="*/ 140712 w 773054"/>
                <a:gd name="connsiteY2" fmla="*/ 0 h 400116"/>
                <a:gd name="connsiteX3" fmla="*/ 0 w 773054"/>
                <a:gd name="connsiteY3" fmla="*/ 206326 h 400116"/>
                <a:gd name="connsiteX0" fmla="*/ 0 w 539577"/>
                <a:gd name="connsiteY0" fmla="*/ 206326 h 714932"/>
                <a:gd name="connsiteX1" fmla="*/ 539577 w 539577"/>
                <a:gd name="connsiteY1" fmla="*/ 714932 h 714932"/>
                <a:gd name="connsiteX2" fmla="*/ 140712 w 539577"/>
                <a:gd name="connsiteY2" fmla="*/ 0 h 714932"/>
                <a:gd name="connsiteX3" fmla="*/ 0 w 539577"/>
                <a:gd name="connsiteY3" fmla="*/ 206326 h 714932"/>
                <a:gd name="connsiteX0" fmla="*/ 0 w 539577"/>
                <a:gd name="connsiteY0" fmla="*/ 0 h 508606"/>
                <a:gd name="connsiteX1" fmla="*/ 539577 w 539577"/>
                <a:gd name="connsiteY1" fmla="*/ 508606 h 508606"/>
                <a:gd name="connsiteX2" fmla="*/ 472848 w 539577"/>
                <a:gd name="connsiteY2" fmla="*/ 61502 h 508606"/>
                <a:gd name="connsiteX3" fmla="*/ 0 w 539577"/>
                <a:gd name="connsiteY3" fmla="*/ 0 h 508606"/>
                <a:gd name="connsiteX0" fmla="*/ 0 w 330561"/>
                <a:gd name="connsiteY0" fmla="*/ 0 h 511482"/>
                <a:gd name="connsiteX1" fmla="*/ 330561 w 330561"/>
                <a:gd name="connsiteY1" fmla="*/ 511482 h 511482"/>
                <a:gd name="connsiteX2" fmla="*/ 263832 w 330561"/>
                <a:gd name="connsiteY2" fmla="*/ 64378 h 511482"/>
                <a:gd name="connsiteX3" fmla="*/ 0 w 330561"/>
                <a:gd name="connsiteY3" fmla="*/ 0 h 51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561" h="511482">
                  <a:moveTo>
                    <a:pt x="0" y="0"/>
                  </a:moveTo>
                  <a:lnTo>
                    <a:pt x="330561" y="511482"/>
                  </a:lnTo>
                  <a:lnTo>
                    <a:pt x="263832" y="6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4884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3" name="等腰三角形 15"/>
            <p:cNvSpPr/>
            <p:nvPr/>
          </p:nvSpPr>
          <p:spPr>
            <a:xfrm rot="7341273">
              <a:off x="5954228" y="1975533"/>
              <a:ext cx="855446" cy="757703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136985 w 570108"/>
                <a:gd name="connsiteY0" fmla="*/ 384387 h 384387"/>
                <a:gd name="connsiteX1" fmla="*/ 29 w 570108"/>
                <a:gd name="connsiteY1" fmla="*/ 311703 h 384387"/>
                <a:gd name="connsiteX2" fmla="*/ 570108 w 570108"/>
                <a:gd name="connsiteY2" fmla="*/ 172723 h 384387"/>
                <a:gd name="connsiteX3" fmla="*/ 428988 w 570108"/>
                <a:gd name="connsiteY3" fmla="*/ 0 h 384387"/>
                <a:gd name="connsiteX4" fmla="*/ 136985 w 570108"/>
                <a:gd name="connsiteY4" fmla="*/ 384387 h 384387"/>
                <a:gd name="connsiteX0" fmla="*/ 204942 w 570099"/>
                <a:gd name="connsiteY0" fmla="*/ 159308 h 311721"/>
                <a:gd name="connsiteX1" fmla="*/ 20 w 570099"/>
                <a:gd name="connsiteY1" fmla="*/ 311703 h 311721"/>
                <a:gd name="connsiteX2" fmla="*/ 570099 w 570099"/>
                <a:gd name="connsiteY2" fmla="*/ 172723 h 311721"/>
                <a:gd name="connsiteX3" fmla="*/ 428979 w 570099"/>
                <a:gd name="connsiteY3" fmla="*/ 0 h 311721"/>
                <a:gd name="connsiteX4" fmla="*/ 204942 w 570099"/>
                <a:gd name="connsiteY4" fmla="*/ 159308 h 311721"/>
                <a:gd name="connsiteX0" fmla="*/ 204942 w 587220"/>
                <a:gd name="connsiteY0" fmla="*/ 159308 h 311721"/>
                <a:gd name="connsiteX1" fmla="*/ 20 w 587220"/>
                <a:gd name="connsiteY1" fmla="*/ 311703 h 311721"/>
                <a:gd name="connsiteX2" fmla="*/ 587220 w 587220"/>
                <a:gd name="connsiteY2" fmla="*/ 204874 h 311721"/>
                <a:gd name="connsiteX3" fmla="*/ 428979 w 587220"/>
                <a:gd name="connsiteY3" fmla="*/ 0 h 311721"/>
                <a:gd name="connsiteX4" fmla="*/ 204942 w 587220"/>
                <a:gd name="connsiteY4" fmla="*/ 159308 h 311721"/>
                <a:gd name="connsiteX0" fmla="*/ 469419 w 851697"/>
                <a:gd name="connsiteY0" fmla="*/ 159308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469419 w 851697"/>
                <a:gd name="connsiteY4" fmla="*/ 159308 h 710225"/>
                <a:gd name="connsiteX0" fmla="*/ 495084 w 851697"/>
                <a:gd name="connsiteY0" fmla="*/ 190613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495084 w 851697"/>
                <a:gd name="connsiteY4" fmla="*/ 190613 h 710225"/>
                <a:gd name="connsiteX0" fmla="*/ 502633 w 851697"/>
                <a:gd name="connsiteY0" fmla="*/ 199821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502633 w 851697"/>
                <a:gd name="connsiteY4" fmla="*/ 199821 h 710225"/>
                <a:gd name="connsiteX0" fmla="*/ 502633 w 851697"/>
                <a:gd name="connsiteY0" fmla="*/ 199821 h 710225"/>
                <a:gd name="connsiteX1" fmla="*/ 8 w 851697"/>
                <a:gd name="connsiteY1" fmla="*/ 710220 h 710225"/>
                <a:gd name="connsiteX2" fmla="*/ 851697 w 851697"/>
                <a:gd name="connsiteY2" fmla="*/ 204874 h 710225"/>
                <a:gd name="connsiteX3" fmla="*/ 693456 w 851697"/>
                <a:gd name="connsiteY3" fmla="*/ 0 h 710225"/>
                <a:gd name="connsiteX4" fmla="*/ 502633 w 851697"/>
                <a:gd name="connsiteY4" fmla="*/ 199821 h 710225"/>
                <a:gd name="connsiteX0" fmla="*/ 518275 w 867339"/>
                <a:gd name="connsiteY0" fmla="*/ 199821 h 738929"/>
                <a:gd name="connsiteX1" fmla="*/ 7 w 867339"/>
                <a:gd name="connsiteY1" fmla="*/ 738924 h 738929"/>
                <a:gd name="connsiteX2" fmla="*/ 867339 w 867339"/>
                <a:gd name="connsiteY2" fmla="*/ 204874 h 738929"/>
                <a:gd name="connsiteX3" fmla="*/ 709098 w 867339"/>
                <a:gd name="connsiteY3" fmla="*/ 0 h 738929"/>
                <a:gd name="connsiteX4" fmla="*/ 518275 w 867339"/>
                <a:gd name="connsiteY4" fmla="*/ 199821 h 738929"/>
                <a:gd name="connsiteX0" fmla="*/ 513179 w 862243"/>
                <a:gd name="connsiteY0" fmla="*/ 199821 h 746975"/>
                <a:gd name="connsiteX1" fmla="*/ 9 w 862243"/>
                <a:gd name="connsiteY1" fmla="*/ 746970 h 746975"/>
                <a:gd name="connsiteX2" fmla="*/ 862243 w 862243"/>
                <a:gd name="connsiteY2" fmla="*/ 204874 h 746975"/>
                <a:gd name="connsiteX3" fmla="*/ 704002 w 862243"/>
                <a:gd name="connsiteY3" fmla="*/ 0 h 746975"/>
                <a:gd name="connsiteX4" fmla="*/ 513179 w 862243"/>
                <a:gd name="connsiteY4" fmla="*/ 199821 h 746975"/>
                <a:gd name="connsiteX0" fmla="*/ 506382 w 855446"/>
                <a:gd name="connsiteY0" fmla="*/ 199821 h 757703"/>
                <a:gd name="connsiteX1" fmla="*/ 9 w 855446"/>
                <a:gd name="connsiteY1" fmla="*/ 757698 h 757703"/>
                <a:gd name="connsiteX2" fmla="*/ 855446 w 855446"/>
                <a:gd name="connsiteY2" fmla="*/ 204874 h 757703"/>
                <a:gd name="connsiteX3" fmla="*/ 697205 w 855446"/>
                <a:gd name="connsiteY3" fmla="*/ 0 h 757703"/>
                <a:gd name="connsiteX4" fmla="*/ 506382 w 855446"/>
                <a:gd name="connsiteY4" fmla="*/ 199821 h 75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446" h="757703">
                  <a:moveTo>
                    <a:pt x="506382" y="199821"/>
                  </a:moveTo>
                  <a:cubicBezTo>
                    <a:pt x="500846" y="191973"/>
                    <a:pt x="-2335" y="759690"/>
                    <a:pt x="9" y="757698"/>
                  </a:cubicBezTo>
                  <a:lnTo>
                    <a:pt x="855446" y="204874"/>
                  </a:lnTo>
                  <a:lnTo>
                    <a:pt x="697205" y="0"/>
                  </a:lnTo>
                  <a:lnTo>
                    <a:pt x="506382" y="199821"/>
                  </a:lnTo>
                  <a:close/>
                </a:path>
              </a:pathLst>
            </a:custGeom>
            <a:solidFill>
              <a:schemeClr val="bg1">
                <a:alpha val="44419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8" name="等腰三角形 13"/>
            <p:cNvSpPr/>
            <p:nvPr/>
          </p:nvSpPr>
          <p:spPr>
            <a:xfrm rot="13773531">
              <a:off x="5627995" y="2706414"/>
              <a:ext cx="439369" cy="421951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810026"/>
                <a:gd name="connsiteY0" fmla="*/ 457575 h 720060"/>
                <a:gd name="connsiteX1" fmla="*/ 222277 w 810026"/>
                <a:gd name="connsiteY1" fmla="*/ 0 h 720060"/>
                <a:gd name="connsiteX2" fmla="*/ 810026 w 810026"/>
                <a:gd name="connsiteY2" fmla="*/ 720060 h 720060"/>
                <a:gd name="connsiteX3" fmla="*/ 0 w 810026"/>
                <a:gd name="connsiteY3" fmla="*/ 457575 h 720060"/>
                <a:gd name="connsiteX0" fmla="*/ 50282 w 860308"/>
                <a:gd name="connsiteY0" fmla="*/ 421951 h 684436"/>
                <a:gd name="connsiteX1" fmla="*/ 0 w 860308"/>
                <a:gd name="connsiteY1" fmla="*/ 0 h 684436"/>
                <a:gd name="connsiteX2" fmla="*/ 860308 w 860308"/>
                <a:gd name="connsiteY2" fmla="*/ 684436 h 684436"/>
                <a:gd name="connsiteX3" fmla="*/ 50282 w 860308"/>
                <a:gd name="connsiteY3" fmla="*/ 421951 h 684436"/>
                <a:gd name="connsiteX0" fmla="*/ 50282 w 699097"/>
                <a:gd name="connsiteY0" fmla="*/ 421951 h 484046"/>
                <a:gd name="connsiteX1" fmla="*/ 0 w 699097"/>
                <a:gd name="connsiteY1" fmla="*/ 0 h 484046"/>
                <a:gd name="connsiteX2" fmla="*/ 699097 w 699097"/>
                <a:gd name="connsiteY2" fmla="*/ 484046 h 484046"/>
                <a:gd name="connsiteX3" fmla="*/ 50282 w 699097"/>
                <a:gd name="connsiteY3" fmla="*/ 421951 h 484046"/>
                <a:gd name="connsiteX0" fmla="*/ 50282 w 493222"/>
                <a:gd name="connsiteY0" fmla="*/ 421951 h 421951"/>
                <a:gd name="connsiteX1" fmla="*/ 0 w 493222"/>
                <a:gd name="connsiteY1" fmla="*/ 0 h 421951"/>
                <a:gd name="connsiteX2" fmla="*/ 493222 w 493222"/>
                <a:gd name="connsiteY2" fmla="*/ 353121 h 421951"/>
                <a:gd name="connsiteX3" fmla="*/ 50282 w 493222"/>
                <a:gd name="connsiteY3" fmla="*/ 421951 h 421951"/>
                <a:gd name="connsiteX0" fmla="*/ 50282 w 500588"/>
                <a:gd name="connsiteY0" fmla="*/ 421951 h 421951"/>
                <a:gd name="connsiteX1" fmla="*/ 0 w 500588"/>
                <a:gd name="connsiteY1" fmla="*/ 0 h 421951"/>
                <a:gd name="connsiteX2" fmla="*/ 500588 w 500588"/>
                <a:gd name="connsiteY2" fmla="*/ 347082 h 421951"/>
                <a:gd name="connsiteX3" fmla="*/ 50282 w 500588"/>
                <a:gd name="connsiteY3" fmla="*/ 421951 h 421951"/>
                <a:gd name="connsiteX0" fmla="*/ 50282 w 500309"/>
                <a:gd name="connsiteY0" fmla="*/ 421951 h 421951"/>
                <a:gd name="connsiteX1" fmla="*/ 0 w 500309"/>
                <a:gd name="connsiteY1" fmla="*/ 0 h 421951"/>
                <a:gd name="connsiteX2" fmla="*/ 500309 w 500309"/>
                <a:gd name="connsiteY2" fmla="*/ 342600 h 421951"/>
                <a:gd name="connsiteX3" fmla="*/ 50282 w 500309"/>
                <a:gd name="connsiteY3" fmla="*/ 421951 h 421951"/>
                <a:gd name="connsiteX0" fmla="*/ 50282 w 439369"/>
                <a:gd name="connsiteY0" fmla="*/ 421951 h 421951"/>
                <a:gd name="connsiteX1" fmla="*/ 0 w 439369"/>
                <a:gd name="connsiteY1" fmla="*/ 0 h 421951"/>
                <a:gd name="connsiteX2" fmla="*/ 439369 w 439369"/>
                <a:gd name="connsiteY2" fmla="*/ 411623 h 421951"/>
                <a:gd name="connsiteX3" fmla="*/ 50282 w 439369"/>
                <a:gd name="connsiteY3" fmla="*/ 421951 h 4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369" h="421951">
                  <a:moveTo>
                    <a:pt x="50282" y="421951"/>
                  </a:moveTo>
                  <a:lnTo>
                    <a:pt x="0" y="0"/>
                  </a:lnTo>
                  <a:lnTo>
                    <a:pt x="439369" y="411623"/>
                  </a:lnTo>
                  <a:lnTo>
                    <a:pt x="50282" y="421951"/>
                  </a:lnTo>
                  <a:close/>
                </a:path>
              </a:pathLst>
            </a:custGeom>
            <a:solidFill>
              <a:schemeClr val="bg1">
                <a:alpha val="43953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9" name="等腰三角形 13"/>
            <p:cNvSpPr/>
            <p:nvPr/>
          </p:nvSpPr>
          <p:spPr>
            <a:xfrm rot="13713531">
              <a:off x="5487136" y="2663170"/>
              <a:ext cx="602103" cy="444949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94169"/>
                <a:gd name="connsiteY0" fmla="*/ 302545 h 720060"/>
                <a:gd name="connsiteX1" fmla="*/ 506420 w 1094169"/>
                <a:gd name="connsiteY1" fmla="*/ 0 h 720060"/>
                <a:gd name="connsiteX2" fmla="*/ 1094169 w 1094169"/>
                <a:gd name="connsiteY2" fmla="*/ 720060 h 720060"/>
                <a:gd name="connsiteX3" fmla="*/ 0 w 1094169"/>
                <a:gd name="connsiteY3" fmla="*/ 302545 h 720060"/>
                <a:gd name="connsiteX0" fmla="*/ 0 w 866488"/>
                <a:gd name="connsiteY0" fmla="*/ 302545 h 900565"/>
                <a:gd name="connsiteX1" fmla="*/ 506420 w 866488"/>
                <a:gd name="connsiteY1" fmla="*/ 0 h 900565"/>
                <a:gd name="connsiteX2" fmla="*/ 866488 w 866488"/>
                <a:gd name="connsiteY2" fmla="*/ 900565 h 900565"/>
                <a:gd name="connsiteX3" fmla="*/ 0 w 866488"/>
                <a:gd name="connsiteY3" fmla="*/ 302545 h 900565"/>
                <a:gd name="connsiteX0" fmla="*/ 0 w 866488"/>
                <a:gd name="connsiteY0" fmla="*/ 14110 h 612130"/>
                <a:gd name="connsiteX1" fmla="*/ 582773 w 866488"/>
                <a:gd name="connsiteY1" fmla="*/ 0 h 612130"/>
                <a:gd name="connsiteX2" fmla="*/ 866488 w 866488"/>
                <a:gd name="connsiteY2" fmla="*/ 612130 h 612130"/>
                <a:gd name="connsiteX3" fmla="*/ 0 w 866488"/>
                <a:gd name="connsiteY3" fmla="*/ 14110 h 612130"/>
                <a:gd name="connsiteX0" fmla="*/ 0 w 582773"/>
                <a:gd name="connsiteY0" fmla="*/ 14110 h 353463"/>
                <a:gd name="connsiteX1" fmla="*/ 582773 w 582773"/>
                <a:gd name="connsiteY1" fmla="*/ 0 h 353463"/>
                <a:gd name="connsiteX2" fmla="*/ 509695 w 582773"/>
                <a:gd name="connsiteY2" fmla="*/ 353463 h 353463"/>
                <a:gd name="connsiteX3" fmla="*/ 0 w 582773"/>
                <a:gd name="connsiteY3" fmla="*/ 14110 h 353463"/>
                <a:gd name="connsiteX0" fmla="*/ 0 w 582773"/>
                <a:gd name="connsiteY0" fmla="*/ 14110 h 359833"/>
                <a:gd name="connsiteX1" fmla="*/ 582773 w 582773"/>
                <a:gd name="connsiteY1" fmla="*/ 0 h 359833"/>
                <a:gd name="connsiteX2" fmla="*/ 505681 w 582773"/>
                <a:gd name="connsiteY2" fmla="*/ 359833 h 359833"/>
                <a:gd name="connsiteX3" fmla="*/ 0 w 582773"/>
                <a:gd name="connsiteY3" fmla="*/ 14110 h 359833"/>
                <a:gd name="connsiteX0" fmla="*/ 0 w 592438"/>
                <a:gd name="connsiteY0" fmla="*/ 21460 h 367183"/>
                <a:gd name="connsiteX1" fmla="*/ 592438 w 592438"/>
                <a:gd name="connsiteY1" fmla="*/ 0 h 367183"/>
                <a:gd name="connsiteX2" fmla="*/ 505681 w 592438"/>
                <a:gd name="connsiteY2" fmla="*/ 367183 h 367183"/>
                <a:gd name="connsiteX3" fmla="*/ 0 w 592438"/>
                <a:gd name="connsiteY3" fmla="*/ 21460 h 367183"/>
                <a:gd name="connsiteX0" fmla="*/ 0 w 592438"/>
                <a:gd name="connsiteY0" fmla="*/ 21460 h 425699"/>
                <a:gd name="connsiteX1" fmla="*/ 592438 w 592438"/>
                <a:gd name="connsiteY1" fmla="*/ 0 h 425699"/>
                <a:gd name="connsiteX2" fmla="*/ 432841 w 592438"/>
                <a:gd name="connsiteY2" fmla="*/ 425699 h 425699"/>
                <a:gd name="connsiteX3" fmla="*/ 0 w 592438"/>
                <a:gd name="connsiteY3" fmla="*/ 21460 h 425699"/>
                <a:gd name="connsiteX0" fmla="*/ 0 w 592438"/>
                <a:gd name="connsiteY0" fmla="*/ 21460 h 444949"/>
                <a:gd name="connsiteX1" fmla="*/ 592438 w 592438"/>
                <a:gd name="connsiteY1" fmla="*/ 0 h 444949"/>
                <a:gd name="connsiteX2" fmla="*/ 445637 w 592438"/>
                <a:gd name="connsiteY2" fmla="*/ 444949 h 444949"/>
                <a:gd name="connsiteX3" fmla="*/ 0 w 592438"/>
                <a:gd name="connsiteY3" fmla="*/ 21460 h 444949"/>
                <a:gd name="connsiteX0" fmla="*/ 0 w 598973"/>
                <a:gd name="connsiteY0" fmla="*/ 24233 h 444949"/>
                <a:gd name="connsiteX1" fmla="*/ 598973 w 598973"/>
                <a:gd name="connsiteY1" fmla="*/ 0 h 444949"/>
                <a:gd name="connsiteX2" fmla="*/ 452172 w 598973"/>
                <a:gd name="connsiteY2" fmla="*/ 444949 h 444949"/>
                <a:gd name="connsiteX3" fmla="*/ 0 w 598973"/>
                <a:gd name="connsiteY3" fmla="*/ 24233 h 444949"/>
                <a:gd name="connsiteX0" fmla="*/ 0 w 602103"/>
                <a:gd name="connsiteY0" fmla="*/ 13222 h 444949"/>
                <a:gd name="connsiteX1" fmla="*/ 602103 w 602103"/>
                <a:gd name="connsiteY1" fmla="*/ 0 h 444949"/>
                <a:gd name="connsiteX2" fmla="*/ 455302 w 602103"/>
                <a:gd name="connsiteY2" fmla="*/ 444949 h 444949"/>
                <a:gd name="connsiteX3" fmla="*/ 0 w 602103"/>
                <a:gd name="connsiteY3" fmla="*/ 13222 h 44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103" h="444949">
                  <a:moveTo>
                    <a:pt x="0" y="13222"/>
                  </a:moveTo>
                  <a:lnTo>
                    <a:pt x="602103" y="0"/>
                  </a:lnTo>
                  <a:lnTo>
                    <a:pt x="455302" y="444949"/>
                  </a:lnTo>
                  <a:lnTo>
                    <a:pt x="0" y="13222"/>
                  </a:lnTo>
                  <a:close/>
                </a:path>
              </a:pathLst>
            </a:custGeom>
            <a:solidFill>
              <a:schemeClr val="bg1">
                <a:alpha val="43488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0" name="等腰三角形 13"/>
            <p:cNvSpPr/>
            <p:nvPr/>
          </p:nvSpPr>
          <p:spPr>
            <a:xfrm rot="13713531">
              <a:off x="5037069" y="2904464"/>
              <a:ext cx="601960" cy="701723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900312"/>
                <a:gd name="connsiteY0" fmla="*/ 309890 h 720060"/>
                <a:gd name="connsiteX1" fmla="*/ 312563 w 900312"/>
                <a:gd name="connsiteY1" fmla="*/ 0 h 720060"/>
                <a:gd name="connsiteX2" fmla="*/ 900312 w 900312"/>
                <a:gd name="connsiteY2" fmla="*/ 720060 h 720060"/>
                <a:gd name="connsiteX3" fmla="*/ 0 w 900312"/>
                <a:gd name="connsiteY3" fmla="*/ 309890 h 720060"/>
                <a:gd name="connsiteX0" fmla="*/ 0 w 900312"/>
                <a:gd name="connsiteY0" fmla="*/ 377395 h 787565"/>
                <a:gd name="connsiteX1" fmla="*/ 297249 w 900312"/>
                <a:gd name="connsiteY1" fmla="*/ 0 h 787565"/>
                <a:gd name="connsiteX2" fmla="*/ 900312 w 900312"/>
                <a:gd name="connsiteY2" fmla="*/ 787565 h 787565"/>
                <a:gd name="connsiteX3" fmla="*/ 0 w 900312"/>
                <a:gd name="connsiteY3" fmla="*/ 377395 h 787565"/>
                <a:gd name="connsiteX0" fmla="*/ 0 w 595689"/>
                <a:gd name="connsiteY0" fmla="*/ 377395 h 1095817"/>
                <a:gd name="connsiteX1" fmla="*/ 297249 w 595689"/>
                <a:gd name="connsiteY1" fmla="*/ 0 h 1095817"/>
                <a:gd name="connsiteX2" fmla="*/ 595689 w 595689"/>
                <a:gd name="connsiteY2" fmla="*/ 1095817 h 1095817"/>
                <a:gd name="connsiteX3" fmla="*/ 0 w 595689"/>
                <a:gd name="connsiteY3" fmla="*/ 377395 h 1095817"/>
                <a:gd name="connsiteX0" fmla="*/ 0 w 595689"/>
                <a:gd name="connsiteY0" fmla="*/ 0 h 718422"/>
                <a:gd name="connsiteX1" fmla="*/ 323869 w 595689"/>
                <a:gd name="connsiteY1" fmla="*/ 105776 h 718422"/>
                <a:gd name="connsiteX2" fmla="*/ 595689 w 595689"/>
                <a:gd name="connsiteY2" fmla="*/ 718422 h 718422"/>
                <a:gd name="connsiteX3" fmla="*/ 0 w 595689"/>
                <a:gd name="connsiteY3" fmla="*/ 0 h 718422"/>
                <a:gd name="connsiteX0" fmla="*/ 0 w 595689"/>
                <a:gd name="connsiteY0" fmla="*/ 0 h 718422"/>
                <a:gd name="connsiteX1" fmla="*/ 519770 w 595689"/>
                <a:gd name="connsiteY1" fmla="*/ 314675 h 718422"/>
                <a:gd name="connsiteX2" fmla="*/ 595689 w 595689"/>
                <a:gd name="connsiteY2" fmla="*/ 718422 h 718422"/>
                <a:gd name="connsiteX3" fmla="*/ 0 w 595689"/>
                <a:gd name="connsiteY3" fmla="*/ 0 h 718422"/>
                <a:gd name="connsiteX0" fmla="*/ 0 w 608297"/>
                <a:gd name="connsiteY0" fmla="*/ 0 h 704142"/>
                <a:gd name="connsiteX1" fmla="*/ 519770 w 608297"/>
                <a:gd name="connsiteY1" fmla="*/ 314675 h 704142"/>
                <a:gd name="connsiteX2" fmla="*/ 608297 w 608297"/>
                <a:gd name="connsiteY2" fmla="*/ 704142 h 704142"/>
                <a:gd name="connsiteX3" fmla="*/ 0 w 608297"/>
                <a:gd name="connsiteY3" fmla="*/ 0 h 704142"/>
                <a:gd name="connsiteX0" fmla="*/ 0 w 608297"/>
                <a:gd name="connsiteY0" fmla="*/ 0 h 704142"/>
                <a:gd name="connsiteX1" fmla="*/ 533643 w 608297"/>
                <a:gd name="connsiteY1" fmla="*/ 284570 h 704142"/>
                <a:gd name="connsiteX2" fmla="*/ 608297 w 608297"/>
                <a:gd name="connsiteY2" fmla="*/ 704142 h 704142"/>
                <a:gd name="connsiteX3" fmla="*/ 0 w 608297"/>
                <a:gd name="connsiteY3" fmla="*/ 0 h 704142"/>
                <a:gd name="connsiteX0" fmla="*/ 0 w 588548"/>
                <a:gd name="connsiteY0" fmla="*/ 0 h 712119"/>
                <a:gd name="connsiteX1" fmla="*/ 513894 w 588548"/>
                <a:gd name="connsiteY1" fmla="*/ 292547 h 712119"/>
                <a:gd name="connsiteX2" fmla="*/ 588548 w 588548"/>
                <a:gd name="connsiteY2" fmla="*/ 712119 h 712119"/>
                <a:gd name="connsiteX3" fmla="*/ 0 w 588548"/>
                <a:gd name="connsiteY3" fmla="*/ 0 h 712119"/>
                <a:gd name="connsiteX0" fmla="*/ 0 w 593276"/>
                <a:gd name="connsiteY0" fmla="*/ 0 h 706762"/>
                <a:gd name="connsiteX1" fmla="*/ 513894 w 593276"/>
                <a:gd name="connsiteY1" fmla="*/ 292547 h 706762"/>
                <a:gd name="connsiteX2" fmla="*/ 593276 w 593276"/>
                <a:gd name="connsiteY2" fmla="*/ 706762 h 706762"/>
                <a:gd name="connsiteX3" fmla="*/ 0 w 593276"/>
                <a:gd name="connsiteY3" fmla="*/ 0 h 706762"/>
                <a:gd name="connsiteX0" fmla="*/ 0 w 601960"/>
                <a:gd name="connsiteY0" fmla="*/ 0 h 701723"/>
                <a:gd name="connsiteX1" fmla="*/ 513894 w 601960"/>
                <a:gd name="connsiteY1" fmla="*/ 292547 h 701723"/>
                <a:gd name="connsiteX2" fmla="*/ 601960 w 601960"/>
                <a:gd name="connsiteY2" fmla="*/ 701723 h 701723"/>
                <a:gd name="connsiteX3" fmla="*/ 0 w 601960"/>
                <a:gd name="connsiteY3" fmla="*/ 0 h 701723"/>
                <a:gd name="connsiteX0" fmla="*/ 0 w 601960"/>
                <a:gd name="connsiteY0" fmla="*/ 0 h 701723"/>
                <a:gd name="connsiteX1" fmla="*/ 512945 w 601960"/>
                <a:gd name="connsiteY1" fmla="*/ 304416 h 701723"/>
                <a:gd name="connsiteX2" fmla="*/ 601960 w 601960"/>
                <a:gd name="connsiteY2" fmla="*/ 701723 h 701723"/>
                <a:gd name="connsiteX3" fmla="*/ 0 w 601960"/>
                <a:gd name="connsiteY3" fmla="*/ 0 h 7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960" h="701723">
                  <a:moveTo>
                    <a:pt x="0" y="0"/>
                  </a:moveTo>
                  <a:lnTo>
                    <a:pt x="512945" y="304416"/>
                  </a:lnTo>
                  <a:lnTo>
                    <a:pt x="601960" y="701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3023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1" name="等腰三角形 13"/>
            <p:cNvSpPr/>
            <p:nvPr/>
          </p:nvSpPr>
          <p:spPr>
            <a:xfrm rot="13593531">
              <a:off x="4928475" y="3239686"/>
              <a:ext cx="509680" cy="419557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509680"/>
                <a:gd name="connsiteY0" fmla="*/ 96808 h 419557"/>
                <a:gd name="connsiteX1" fmla="*/ 345614 w 509680"/>
                <a:gd name="connsiteY1" fmla="*/ 0 h 419557"/>
                <a:gd name="connsiteX2" fmla="*/ 509680 w 509680"/>
                <a:gd name="connsiteY2" fmla="*/ 419557 h 419557"/>
                <a:gd name="connsiteX3" fmla="*/ 0 w 509680"/>
                <a:gd name="connsiteY3" fmla="*/ 96808 h 41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680" h="419557">
                  <a:moveTo>
                    <a:pt x="0" y="96808"/>
                  </a:moveTo>
                  <a:lnTo>
                    <a:pt x="345614" y="0"/>
                  </a:lnTo>
                  <a:lnTo>
                    <a:pt x="509680" y="419557"/>
                  </a:lnTo>
                  <a:lnTo>
                    <a:pt x="0" y="96808"/>
                  </a:lnTo>
                  <a:close/>
                </a:path>
              </a:pathLst>
            </a:custGeom>
            <a:solidFill>
              <a:schemeClr val="bg1">
                <a:alpha val="42558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2" name="等腰三角形 13"/>
            <p:cNvSpPr/>
            <p:nvPr/>
          </p:nvSpPr>
          <p:spPr>
            <a:xfrm rot="13653531">
              <a:off x="4828094" y="3520665"/>
              <a:ext cx="378623" cy="394861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203378"/>
                <a:gd name="connsiteY0" fmla="*/ 499853 h 720060"/>
                <a:gd name="connsiteX1" fmla="*/ 615629 w 1203378"/>
                <a:gd name="connsiteY1" fmla="*/ 0 h 720060"/>
                <a:gd name="connsiteX2" fmla="*/ 1203378 w 1203378"/>
                <a:gd name="connsiteY2" fmla="*/ 720060 h 720060"/>
                <a:gd name="connsiteX3" fmla="*/ 0 w 1203378"/>
                <a:gd name="connsiteY3" fmla="*/ 499853 h 720060"/>
                <a:gd name="connsiteX0" fmla="*/ 0 w 1203378"/>
                <a:gd name="connsiteY0" fmla="*/ 522593 h 742800"/>
                <a:gd name="connsiteX1" fmla="*/ 402993 w 1203378"/>
                <a:gd name="connsiteY1" fmla="*/ 0 h 742800"/>
                <a:gd name="connsiteX2" fmla="*/ 1203378 w 1203378"/>
                <a:gd name="connsiteY2" fmla="*/ 742800 h 742800"/>
                <a:gd name="connsiteX3" fmla="*/ 0 w 1203378"/>
                <a:gd name="connsiteY3" fmla="*/ 522593 h 742800"/>
                <a:gd name="connsiteX0" fmla="*/ 0 w 1021424"/>
                <a:gd name="connsiteY0" fmla="*/ 522593 h 522593"/>
                <a:gd name="connsiteX1" fmla="*/ 402993 w 1021424"/>
                <a:gd name="connsiteY1" fmla="*/ 0 h 522593"/>
                <a:gd name="connsiteX2" fmla="*/ 1021424 w 1021424"/>
                <a:gd name="connsiteY2" fmla="*/ 239175 h 522593"/>
                <a:gd name="connsiteX3" fmla="*/ 0 w 1021424"/>
                <a:gd name="connsiteY3" fmla="*/ 522593 h 522593"/>
                <a:gd name="connsiteX0" fmla="*/ 0 w 1021424"/>
                <a:gd name="connsiteY0" fmla="*/ 380402 h 380402"/>
                <a:gd name="connsiteX1" fmla="*/ 289652 w 1021424"/>
                <a:gd name="connsiteY1" fmla="*/ 0 h 380402"/>
                <a:gd name="connsiteX2" fmla="*/ 1021424 w 1021424"/>
                <a:gd name="connsiteY2" fmla="*/ 96984 h 380402"/>
                <a:gd name="connsiteX3" fmla="*/ 0 w 1021424"/>
                <a:gd name="connsiteY3" fmla="*/ 380402 h 380402"/>
                <a:gd name="connsiteX0" fmla="*/ 0 w 348310"/>
                <a:gd name="connsiteY0" fmla="*/ 380402 h 380402"/>
                <a:gd name="connsiteX1" fmla="*/ 289652 w 348310"/>
                <a:gd name="connsiteY1" fmla="*/ 0 h 380402"/>
                <a:gd name="connsiteX2" fmla="*/ 348310 w 348310"/>
                <a:gd name="connsiteY2" fmla="*/ 287540 h 380402"/>
                <a:gd name="connsiteX3" fmla="*/ 0 w 348310"/>
                <a:gd name="connsiteY3" fmla="*/ 380402 h 380402"/>
                <a:gd name="connsiteX0" fmla="*/ 0 w 370137"/>
                <a:gd name="connsiteY0" fmla="*/ 394861 h 394861"/>
                <a:gd name="connsiteX1" fmla="*/ 311479 w 370137"/>
                <a:gd name="connsiteY1" fmla="*/ 0 h 394861"/>
                <a:gd name="connsiteX2" fmla="*/ 370137 w 370137"/>
                <a:gd name="connsiteY2" fmla="*/ 287540 h 394861"/>
                <a:gd name="connsiteX3" fmla="*/ 0 w 370137"/>
                <a:gd name="connsiteY3" fmla="*/ 394861 h 394861"/>
                <a:gd name="connsiteX0" fmla="*/ 0 w 378623"/>
                <a:gd name="connsiteY0" fmla="*/ 394861 h 394861"/>
                <a:gd name="connsiteX1" fmla="*/ 311479 w 378623"/>
                <a:gd name="connsiteY1" fmla="*/ 0 h 394861"/>
                <a:gd name="connsiteX2" fmla="*/ 378623 w 378623"/>
                <a:gd name="connsiteY2" fmla="*/ 288847 h 394861"/>
                <a:gd name="connsiteX3" fmla="*/ 0 w 378623"/>
                <a:gd name="connsiteY3" fmla="*/ 394861 h 394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623" h="394861">
                  <a:moveTo>
                    <a:pt x="0" y="394861"/>
                  </a:moveTo>
                  <a:lnTo>
                    <a:pt x="311479" y="0"/>
                  </a:lnTo>
                  <a:lnTo>
                    <a:pt x="378623" y="288847"/>
                  </a:lnTo>
                  <a:lnTo>
                    <a:pt x="0" y="394861"/>
                  </a:lnTo>
                  <a:close/>
                </a:path>
              </a:pathLst>
            </a:custGeom>
            <a:solidFill>
              <a:schemeClr val="bg1">
                <a:alpha val="42093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3" name="等腰三角形 13"/>
            <p:cNvSpPr/>
            <p:nvPr/>
          </p:nvSpPr>
          <p:spPr>
            <a:xfrm rot="13773531">
              <a:off x="4381446" y="3903680"/>
              <a:ext cx="506537" cy="241056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860233"/>
                <a:gd name="connsiteY0" fmla="*/ 143620 h 405999"/>
                <a:gd name="connsiteX1" fmla="*/ 693166 w 860233"/>
                <a:gd name="connsiteY1" fmla="*/ 0 h 405999"/>
                <a:gd name="connsiteX2" fmla="*/ 860233 w 860233"/>
                <a:gd name="connsiteY2" fmla="*/ 405999 h 405999"/>
                <a:gd name="connsiteX3" fmla="*/ 0 w 860233"/>
                <a:gd name="connsiteY3" fmla="*/ 143620 h 405999"/>
                <a:gd name="connsiteX0" fmla="*/ 0 w 693166"/>
                <a:gd name="connsiteY0" fmla="*/ 143620 h 143620"/>
                <a:gd name="connsiteX1" fmla="*/ 693166 w 693166"/>
                <a:gd name="connsiteY1" fmla="*/ 0 h 143620"/>
                <a:gd name="connsiteX2" fmla="*/ 192021 w 693166"/>
                <a:gd name="connsiteY2" fmla="*/ 136809 h 143620"/>
                <a:gd name="connsiteX3" fmla="*/ 0 w 693166"/>
                <a:gd name="connsiteY3" fmla="*/ 143620 h 143620"/>
                <a:gd name="connsiteX0" fmla="*/ 0 w 507665"/>
                <a:gd name="connsiteY0" fmla="*/ 229664 h 229664"/>
                <a:gd name="connsiteX1" fmla="*/ 507665 w 507665"/>
                <a:gd name="connsiteY1" fmla="*/ 0 h 229664"/>
                <a:gd name="connsiteX2" fmla="*/ 192021 w 507665"/>
                <a:gd name="connsiteY2" fmla="*/ 222853 h 229664"/>
                <a:gd name="connsiteX3" fmla="*/ 0 w 507665"/>
                <a:gd name="connsiteY3" fmla="*/ 229664 h 229664"/>
                <a:gd name="connsiteX0" fmla="*/ 0 w 506537"/>
                <a:gd name="connsiteY0" fmla="*/ 241056 h 241056"/>
                <a:gd name="connsiteX1" fmla="*/ 506537 w 506537"/>
                <a:gd name="connsiteY1" fmla="*/ 0 h 241056"/>
                <a:gd name="connsiteX2" fmla="*/ 190893 w 506537"/>
                <a:gd name="connsiteY2" fmla="*/ 222853 h 241056"/>
                <a:gd name="connsiteX3" fmla="*/ 0 w 506537"/>
                <a:gd name="connsiteY3" fmla="*/ 241056 h 241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537" h="241056">
                  <a:moveTo>
                    <a:pt x="0" y="241056"/>
                  </a:moveTo>
                  <a:lnTo>
                    <a:pt x="506537" y="0"/>
                  </a:lnTo>
                  <a:lnTo>
                    <a:pt x="190893" y="222853"/>
                  </a:lnTo>
                  <a:lnTo>
                    <a:pt x="0" y="241056"/>
                  </a:lnTo>
                  <a:close/>
                </a:path>
              </a:pathLst>
            </a:custGeom>
            <a:solidFill>
              <a:schemeClr val="bg1">
                <a:alpha val="41628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4" name="等腰三角形 13"/>
            <p:cNvSpPr/>
            <p:nvPr/>
          </p:nvSpPr>
          <p:spPr>
            <a:xfrm rot="13713531">
              <a:off x="4482198" y="3667721"/>
              <a:ext cx="316900" cy="432240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716056"/>
                <a:gd name="connsiteY0" fmla="*/ 8996 h 405999"/>
                <a:gd name="connsiteX1" fmla="*/ 548989 w 716056"/>
                <a:gd name="connsiteY1" fmla="*/ 0 h 405999"/>
                <a:gd name="connsiteX2" fmla="*/ 716056 w 716056"/>
                <a:gd name="connsiteY2" fmla="*/ 405999 h 405999"/>
                <a:gd name="connsiteX3" fmla="*/ 0 w 716056"/>
                <a:gd name="connsiteY3" fmla="*/ 8996 h 405999"/>
                <a:gd name="connsiteX0" fmla="*/ 0 w 548989"/>
                <a:gd name="connsiteY0" fmla="*/ 8996 h 224270"/>
                <a:gd name="connsiteX1" fmla="*/ 548989 w 548989"/>
                <a:gd name="connsiteY1" fmla="*/ 0 h 224270"/>
                <a:gd name="connsiteX2" fmla="*/ 156500 w 548989"/>
                <a:gd name="connsiteY2" fmla="*/ 224270 h 224270"/>
                <a:gd name="connsiteX3" fmla="*/ 0 w 548989"/>
                <a:gd name="connsiteY3" fmla="*/ 8996 h 224270"/>
                <a:gd name="connsiteX0" fmla="*/ 0 w 316900"/>
                <a:gd name="connsiteY0" fmla="*/ 216966 h 432240"/>
                <a:gd name="connsiteX1" fmla="*/ 316900 w 316900"/>
                <a:gd name="connsiteY1" fmla="*/ 0 h 432240"/>
                <a:gd name="connsiteX2" fmla="*/ 156500 w 316900"/>
                <a:gd name="connsiteY2" fmla="*/ 432240 h 432240"/>
                <a:gd name="connsiteX3" fmla="*/ 0 w 316900"/>
                <a:gd name="connsiteY3" fmla="*/ 216966 h 43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900" h="432240">
                  <a:moveTo>
                    <a:pt x="0" y="216966"/>
                  </a:moveTo>
                  <a:lnTo>
                    <a:pt x="316900" y="0"/>
                  </a:lnTo>
                  <a:lnTo>
                    <a:pt x="156500" y="432240"/>
                  </a:lnTo>
                  <a:lnTo>
                    <a:pt x="0" y="216966"/>
                  </a:lnTo>
                  <a:close/>
                </a:path>
              </a:pathLst>
            </a:custGeom>
            <a:solidFill>
              <a:schemeClr val="bg1">
                <a:alpha val="41163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1" name="等腰三角形 13"/>
            <p:cNvSpPr/>
            <p:nvPr/>
          </p:nvSpPr>
          <p:spPr>
            <a:xfrm rot="2420799">
              <a:off x="4823655" y="1813421"/>
              <a:ext cx="512681" cy="405999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681" h="405999">
                  <a:moveTo>
                    <a:pt x="0" y="96808"/>
                  </a:moveTo>
                  <a:lnTo>
                    <a:pt x="345614" y="0"/>
                  </a:lnTo>
                  <a:lnTo>
                    <a:pt x="512681" y="405999"/>
                  </a:lnTo>
                  <a:lnTo>
                    <a:pt x="0" y="96808"/>
                  </a:lnTo>
                  <a:close/>
                </a:path>
              </a:pathLst>
            </a:custGeom>
            <a:solidFill>
              <a:schemeClr val="bg1">
                <a:alpha val="40698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5" name="等腰三角形 13"/>
            <p:cNvSpPr/>
            <p:nvPr/>
          </p:nvSpPr>
          <p:spPr>
            <a:xfrm rot="13713531">
              <a:off x="4619319" y="3366678"/>
              <a:ext cx="159644" cy="721461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733442"/>
                <a:gd name="connsiteY0" fmla="*/ 47883 h 405999"/>
                <a:gd name="connsiteX1" fmla="*/ 566375 w 733442"/>
                <a:gd name="connsiteY1" fmla="*/ 0 h 405999"/>
                <a:gd name="connsiteX2" fmla="*/ 733442 w 733442"/>
                <a:gd name="connsiteY2" fmla="*/ 405999 h 405999"/>
                <a:gd name="connsiteX3" fmla="*/ 0 w 733442"/>
                <a:gd name="connsiteY3" fmla="*/ 47883 h 405999"/>
                <a:gd name="connsiteX0" fmla="*/ 0 w 566375"/>
                <a:gd name="connsiteY0" fmla="*/ 47883 h 725070"/>
                <a:gd name="connsiteX1" fmla="*/ 566375 w 566375"/>
                <a:gd name="connsiteY1" fmla="*/ 0 h 725070"/>
                <a:gd name="connsiteX2" fmla="*/ 219065 w 566375"/>
                <a:gd name="connsiteY2" fmla="*/ 725070 h 725070"/>
                <a:gd name="connsiteX3" fmla="*/ 0 w 566375"/>
                <a:gd name="connsiteY3" fmla="*/ 47883 h 725070"/>
                <a:gd name="connsiteX0" fmla="*/ 0 w 566375"/>
                <a:gd name="connsiteY0" fmla="*/ 47883 h 340536"/>
                <a:gd name="connsiteX1" fmla="*/ 566375 w 566375"/>
                <a:gd name="connsiteY1" fmla="*/ 0 h 340536"/>
                <a:gd name="connsiteX2" fmla="*/ 72135 w 566375"/>
                <a:gd name="connsiteY2" fmla="*/ 340536 h 340536"/>
                <a:gd name="connsiteX3" fmla="*/ 0 w 566375"/>
                <a:gd name="connsiteY3" fmla="*/ 47883 h 340536"/>
                <a:gd name="connsiteX0" fmla="*/ 0 w 159644"/>
                <a:gd name="connsiteY0" fmla="*/ 428808 h 721461"/>
                <a:gd name="connsiteX1" fmla="*/ 159644 w 159644"/>
                <a:gd name="connsiteY1" fmla="*/ 0 h 721461"/>
                <a:gd name="connsiteX2" fmla="*/ 72135 w 159644"/>
                <a:gd name="connsiteY2" fmla="*/ 721461 h 721461"/>
                <a:gd name="connsiteX3" fmla="*/ 0 w 159644"/>
                <a:gd name="connsiteY3" fmla="*/ 428808 h 72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44" h="721461">
                  <a:moveTo>
                    <a:pt x="0" y="428808"/>
                  </a:moveTo>
                  <a:lnTo>
                    <a:pt x="159644" y="0"/>
                  </a:lnTo>
                  <a:lnTo>
                    <a:pt x="72135" y="721461"/>
                  </a:lnTo>
                  <a:lnTo>
                    <a:pt x="0" y="428808"/>
                  </a:lnTo>
                  <a:close/>
                </a:path>
              </a:pathLst>
            </a:custGeom>
            <a:solidFill>
              <a:schemeClr val="bg1">
                <a:alpha val="40233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6" name="等腰三角形 13"/>
            <p:cNvSpPr/>
            <p:nvPr/>
          </p:nvSpPr>
          <p:spPr>
            <a:xfrm rot="13593531">
              <a:off x="4760614" y="2968998"/>
              <a:ext cx="445546" cy="473408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1025785"/>
                <a:gd name="connsiteY0" fmla="*/ 0 h 504371"/>
                <a:gd name="connsiteX1" fmla="*/ 858718 w 1025785"/>
                <a:gd name="connsiteY1" fmla="*/ 98372 h 504371"/>
                <a:gd name="connsiteX2" fmla="*/ 1025785 w 1025785"/>
                <a:gd name="connsiteY2" fmla="*/ 504371 h 504371"/>
                <a:gd name="connsiteX3" fmla="*/ 0 w 1025785"/>
                <a:gd name="connsiteY3" fmla="*/ 0 h 504371"/>
                <a:gd name="connsiteX0" fmla="*/ 0 w 858718"/>
                <a:gd name="connsiteY0" fmla="*/ 0 h 419888"/>
                <a:gd name="connsiteX1" fmla="*/ 858718 w 858718"/>
                <a:gd name="connsiteY1" fmla="*/ 98372 h 419888"/>
                <a:gd name="connsiteX2" fmla="*/ 172342 w 858718"/>
                <a:gd name="connsiteY2" fmla="*/ 419888 h 419888"/>
                <a:gd name="connsiteX3" fmla="*/ 0 w 858718"/>
                <a:gd name="connsiteY3" fmla="*/ 0 h 419888"/>
                <a:gd name="connsiteX0" fmla="*/ 0 w 660046"/>
                <a:gd name="connsiteY0" fmla="*/ 0 h 692347"/>
                <a:gd name="connsiteX1" fmla="*/ 660046 w 660046"/>
                <a:gd name="connsiteY1" fmla="*/ 692347 h 692347"/>
                <a:gd name="connsiteX2" fmla="*/ 172342 w 660046"/>
                <a:gd name="connsiteY2" fmla="*/ 419888 h 692347"/>
                <a:gd name="connsiteX3" fmla="*/ 0 w 660046"/>
                <a:gd name="connsiteY3" fmla="*/ 0 h 692347"/>
                <a:gd name="connsiteX0" fmla="*/ 0 w 427958"/>
                <a:gd name="connsiteY0" fmla="*/ 0 h 484378"/>
                <a:gd name="connsiteX1" fmla="*/ 427958 w 427958"/>
                <a:gd name="connsiteY1" fmla="*/ 484378 h 484378"/>
                <a:gd name="connsiteX2" fmla="*/ 172342 w 427958"/>
                <a:gd name="connsiteY2" fmla="*/ 419888 h 484378"/>
                <a:gd name="connsiteX3" fmla="*/ 0 w 427958"/>
                <a:gd name="connsiteY3" fmla="*/ 0 h 484378"/>
                <a:gd name="connsiteX0" fmla="*/ 0 w 469561"/>
                <a:gd name="connsiteY0" fmla="*/ 0 h 448050"/>
                <a:gd name="connsiteX1" fmla="*/ 469561 w 469561"/>
                <a:gd name="connsiteY1" fmla="*/ 448050 h 448050"/>
                <a:gd name="connsiteX2" fmla="*/ 172342 w 469561"/>
                <a:gd name="connsiteY2" fmla="*/ 419888 h 448050"/>
                <a:gd name="connsiteX3" fmla="*/ 0 w 469561"/>
                <a:gd name="connsiteY3" fmla="*/ 0 h 448050"/>
                <a:gd name="connsiteX0" fmla="*/ 0 w 445546"/>
                <a:gd name="connsiteY0" fmla="*/ 0 h 473408"/>
                <a:gd name="connsiteX1" fmla="*/ 445546 w 445546"/>
                <a:gd name="connsiteY1" fmla="*/ 473408 h 473408"/>
                <a:gd name="connsiteX2" fmla="*/ 172342 w 445546"/>
                <a:gd name="connsiteY2" fmla="*/ 419888 h 473408"/>
                <a:gd name="connsiteX3" fmla="*/ 0 w 445546"/>
                <a:gd name="connsiteY3" fmla="*/ 0 h 473408"/>
                <a:gd name="connsiteX0" fmla="*/ 0 w 445546"/>
                <a:gd name="connsiteY0" fmla="*/ 0 h 473408"/>
                <a:gd name="connsiteX1" fmla="*/ 445546 w 445546"/>
                <a:gd name="connsiteY1" fmla="*/ 473408 h 473408"/>
                <a:gd name="connsiteX2" fmla="*/ 159059 w 445546"/>
                <a:gd name="connsiteY2" fmla="*/ 426987 h 473408"/>
                <a:gd name="connsiteX3" fmla="*/ 0 w 445546"/>
                <a:gd name="connsiteY3" fmla="*/ 0 h 47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546" h="473408">
                  <a:moveTo>
                    <a:pt x="0" y="0"/>
                  </a:moveTo>
                  <a:lnTo>
                    <a:pt x="445546" y="473408"/>
                  </a:lnTo>
                  <a:lnTo>
                    <a:pt x="159059" y="426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9767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7" name="等腰三角形 13"/>
            <p:cNvSpPr/>
            <p:nvPr/>
          </p:nvSpPr>
          <p:spPr>
            <a:xfrm rot="13653531">
              <a:off x="4751180" y="2947887"/>
              <a:ext cx="462055" cy="482008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480737"/>
                <a:gd name="connsiteY0" fmla="*/ 0 h 447464"/>
                <a:gd name="connsiteX1" fmla="*/ 283525 w 480737"/>
                <a:gd name="connsiteY1" fmla="*/ 142953 h 447464"/>
                <a:gd name="connsiteX2" fmla="*/ 480737 w 480737"/>
                <a:gd name="connsiteY2" fmla="*/ 447464 h 447464"/>
                <a:gd name="connsiteX3" fmla="*/ 0 w 480737"/>
                <a:gd name="connsiteY3" fmla="*/ 0 h 447464"/>
                <a:gd name="connsiteX0" fmla="*/ 0 w 462055"/>
                <a:gd name="connsiteY0" fmla="*/ 0 h 482008"/>
                <a:gd name="connsiteX1" fmla="*/ 283525 w 462055"/>
                <a:gd name="connsiteY1" fmla="*/ 142953 h 482008"/>
                <a:gd name="connsiteX2" fmla="*/ 462055 w 462055"/>
                <a:gd name="connsiteY2" fmla="*/ 482008 h 482008"/>
                <a:gd name="connsiteX3" fmla="*/ 0 w 462055"/>
                <a:gd name="connsiteY3" fmla="*/ 0 h 48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055" h="482008">
                  <a:moveTo>
                    <a:pt x="0" y="0"/>
                  </a:moveTo>
                  <a:lnTo>
                    <a:pt x="283525" y="142953"/>
                  </a:lnTo>
                  <a:lnTo>
                    <a:pt x="462055" y="482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9302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8" name="等腰三角形 13"/>
            <p:cNvSpPr/>
            <p:nvPr/>
          </p:nvSpPr>
          <p:spPr>
            <a:xfrm rot="13593531">
              <a:off x="4667556" y="3245740"/>
              <a:ext cx="264089" cy="441456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541258"/>
                <a:gd name="connsiteY0" fmla="*/ 42350 h 336321"/>
                <a:gd name="connsiteX1" fmla="*/ 394366 w 541258"/>
                <a:gd name="connsiteY1" fmla="*/ 0 h 336321"/>
                <a:gd name="connsiteX2" fmla="*/ 541258 w 541258"/>
                <a:gd name="connsiteY2" fmla="*/ 336321 h 336321"/>
                <a:gd name="connsiteX3" fmla="*/ 0 w 541258"/>
                <a:gd name="connsiteY3" fmla="*/ 42350 h 336321"/>
                <a:gd name="connsiteX0" fmla="*/ 0 w 394366"/>
                <a:gd name="connsiteY0" fmla="*/ 42350 h 172836"/>
                <a:gd name="connsiteX1" fmla="*/ 394366 w 394366"/>
                <a:gd name="connsiteY1" fmla="*/ 0 h 172836"/>
                <a:gd name="connsiteX2" fmla="*/ 279949 w 394366"/>
                <a:gd name="connsiteY2" fmla="*/ 172836 h 172836"/>
                <a:gd name="connsiteX3" fmla="*/ 0 w 394366"/>
                <a:gd name="connsiteY3" fmla="*/ 42350 h 172836"/>
                <a:gd name="connsiteX0" fmla="*/ 0 w 279949"/>
                <a:gd name="connsiteY0" fmla="*/ 310285 h 440771"/>
                <a:gd name="connsiteX1" fmla="*/ 35107 w 279949"/>
                <a:gd name="connsiteY1" fmla="*/ 0 h 440771"/>
                <a:gd name="connsiteX2" fmla="*/ 279949 w 279949"/>
                <a:gd name="connsiteY2" fmla="*/ 440771 h 440771"/>
                <a:gd name="connsiteX3" fmla="*/ 0 w 279949"/>
                <a:gd name="connsiteY3" fmla="*/ 310285 h 440771"/>
                <a:gd name="connsiteX0" fmla="*/ 0 w 264089"/>
                <a:gd name="connsiteY0" fmla="*/ 310285 h 441456"/>
                <a:gd name="connsiteX1" fmla="*/ 35107 w 264089"/>
                <a:gd name="connsiteY1" fmla="*/ 0 h 441456"/>
                <a:gd name="connsiteX2" fmla="*/ 264089 w 264089"/>
                <a:gd name="connsiteY2" fmla="*/ 441456 h 441456"/>
                <a:gd name="connsiteX3" fmla="*/ 0 w 264089"/>
                <a:gd name="connsiteY3" fmla="*/ 310285 h 44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089" h="441456">
                  <a:moveTo>
                    <a:pt x="0" y="310285"/>
                  </a:moveTo>
                  <a:lnTo>
                    <a:pt x="35107" y="0"/>
                  </a:lnTo>
                  <a:lnTo>
                    <a:pt x="264089" y="441456"/>
                  </a:lnTo>
                  <a:lnTo>
                    <a:pt x="0" y="310285"/>
                  </a:lnTo>
                  <a:close/>
                </a:path>
              </a:pathLst>
            </a:custGeom>
            <a:solidFill>
              <a:schemeClr val="bg1">
                <a:alpha val="38837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1" name="等腰三角形 13"/>
            <p:cNvSpPr/>
            <p:nvPr/>
          </p:nvSpPr>
          <p:spPr>
            <a:xfrm rot="13653531">
              <a:off x="4368641" y="3073629"/>
              <a:ext cx="608732" cy="465495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915691"/>
                <a:gd name="connsiteY0" fmla="*/ 0 h 545361"/>
                <a:gd name="connsiteX1" fmla="*/ 768799 w 915691"/>
                <a:gd name="connsiteY1" fmla="*/ 209040 h 545361"/>
                <a:gd name="connsiteX2" fmla="*/ 915691 w 915691"/>
                <a:gd name="connsiteY2" fmla="*/ 545361 h 545361"/>
                <a:gd name="connsiteX3" fmla="*/ 0 w 915691"/>
                <a:gd name="connsiteY3" fmla="*/ 0 h 545361"/>
                <a:gd name="connsiteX0" fmla="*/ 0 w 768799"/>
                <a:gd name="connsiteY0" fmla="*/ 0 h 418714"/>
                <a:gd name="connsiteX1" fmla="*/ 768799 w 768799"/>
                <a:gd name="connsiteY1" fmla="*/ 209040 h 418714"/>
                <a:gd name="connsiteX2" fmla="*/ 228856 w 768799"/>
                <a:gd name="connsiteY2" fmla="*/ 418714 h 418714"/>
                <a:gd name="connsiteX3" fmla="*/ 0 w 768799"/>
                <a:gd name="connsiteY3" fmla="*/ 0 h 418714"/>
                <a:gd name="connsiteX0" fmla="*/ 0 w 593921"/>
                <a:gd name="connsiteY0" fmla="*/ 0 h 471477"/>
                <a:gd name="connsiteX1" fmla="*/ 593921 w 593921"/>
                <a:gd name="connsiteY1" fmla="*/ 471477 h 471477"/>
                <a:gd name="connsiteX2" fmla="*/ 228856 w 593921"/>
                <a:gd name="connsiteY2" fmla="*/ 418714 h 471477"/>
                <a:gd name="connsiteX3" fmla="*/ 0 w 593921"/>
                <a:gd name="connsiteY3" fmla="*/ 0 h 471477"/>
                <a:gd name="connsiteX0" fmla="*/ 0 w 608732"/>
                <a:gd name="connsiteY0" fmla="*/ 0 h 465495"/>
                <a:gd name="connsiteX1" fmla="*/ 608732 w 608732"/>
                <a:gd name="connsiteY1" fmla="*/ 465495 h 465495"/>
                <a:gd name="connsiteX2" fmla="*/ 228856 w 608732"/>
                <a:gd name="connsiteY2" fmla="*/ 418714 h 465495"/>
                <a:gd name="connsiteX3" fmla="*/ 0 w 608732"/>
                <a:gd name="connsiteY3" fmla="*/ 0 h 46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8732" h="465495">
                  <a:moveTo>
                    <a:pt x="0" y="0"/>
                  </a:moveTo>
                  <a:lnTo>
                    <a:pt x="608732" y="465495"/>
                  </a:lnTo>
                  <a:lnTo>
                    <a:pt x="228856" y="418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8372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9" name="等腰三角形 15"/>
            <p:cNvSpPr/>
            <p:nvPr/>
          </p:nvSpPr>
          <p:spPr>
            <a:xfrm rot="18608955">
              <a:off x="3625782" y="2782725"/>
              <a:ext cx="719413" cy="523301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177105 w 610228"/>
                <a:gd name="connsiteY0" fmla="*/ 211664 h 390519"/>
                <a:gd name="connsiteX1" fmla="*/ 22 w 610228"/>
                <a:gd name="connsiteY1" fmla="*/ 390503 h 390519"/>
                <a:gd name="connsiteX2" fmla="*/ 610228 w 610228"/>
                <a:gd name="connsiteY2" fmla="*/ 0 h 390519"/>
                <a:gd name="connsiteX3" fmla="*/ 484711 w 610228"/>
                <a:gd name="connsiteY3" fmla="*/ 353350 h 390519"/>
                <a:gd name="connsiteX4" fmla="*/ 177105 w 610228"/>
                <a:gd name="connsiteY4" fmla="*/ 211664 h 390519"/>
                <a:gd name="connsiteX0" fmla="*/ 176111 w 609234"/>
                <a:gd name="connsiteY0" fmla="*/ 211664 h 380467"/>
                <a:gd name="connsiteX1" fmla="*/ 23 w 609234"/>
                <a:gd name="connsiteY1" fmla="*/ 380450 h 380467"/>
                <a:gd name="connsiteX2" fmla="*/ 609234 w 609234"/>
                <a:gd name="connsiteY2" fmla="*/ 0 h 380467"/>
                <a:gd name="connsiteX3" fmla="*/ 483717 w 609234"/>
                <a:gd name="connsiteY3" fmla="*/ 353350 h 380467"/>
                <a:gd name="connsiteX4" fmla="*/ 176111 w 609234"/>
                <a:gd name="connsiteY4" fmla="*/ 211664 h 380467"/>
                <a:gd name="connsiteX0" fmla="*/ 227321 w 609229"/>
                <a:gd name="connsiteY0" fmla="*/ 326715 h 380500"/>
                <a:gd name="connsiteX1" fmla="*/ 18 w 609229"/>
                <a:gd name="connsiteY1" fmla="*/ 380450 h 380500"/>
                <a:gd name="connsiteX2" fmla="*/ 609229 w 609229"/>
                <a:gd name="connsiteY2" fmla="*/ 0 h 380500"/>
                <a:gd name="connsiteX3" fmla="*/ 483712 w 609229"/>
                <a:gd name="connsiteY3" fmla="*/ 353350 h 380500"/>
                <a:gd name="connsiteX4" fmla="*/ 227321 w 609229"/>
                <a:gd name="connsiteY4" fmla="*/ 326715 h 380500"/>
                <a:gd name="connsiteX0" fmla="*/ 227321 w 609229"/>
                <a:gd name="connsiteY0" fmla="*/ 326715 h 380500"/>
                <a:gd name="connsiteX1" fmla="*/ 18 w 609229"/>
                <a:gd name="connsiteY1" fmla="*/ 380450 h 380500"/>
                <a:gd name="connsiteX2" fmla="*/ 609229 w 609229"/>
                <a:gd name="connsiteY2" fmla="*/ 0 h 380500"/>
                <a:gd name="connsiteX3" fmla="*/ 570227 w 609229"/>
                <a:gd name="connsiteY3" fmla="*/ 248549 h 380500"/>
                <a:gd name="connsiteX4" fmla="*/ 227321 w 609229"/>
                <a:gd name="connsiteY4" fmla="*/ 326715 h 380500"/>
                <a:gd name="connsiteX0" fmla="*/ 227321 w 866440"/>
                <a:gd name="connsiteY0" fmla="*/ 463689 h 517474"/>
                <a:gd name="connsiteX1" fmla="*/ 18 w 866440"/>
                <a:gd name="connsiteY1" fmla="*/ 517424 h 517474"/>
                <a:gd name="connsiteX2" fmla="*/ 866440 w 866440"/>
                <a:gd name="connsiteY2" fmla="*/ 0 h 517474"/>
                <a:gd name="connsiteX3" fmla="*/ 570227 w 866440"/>
                <a:gd name="connsiteY3" fmla="*/ 385523 h 517474"/>
                <a:gd name="connsiteX4" fmla="*/ 227321 w 866440"/>
                <a:gd name="connsiteY4" fmla="*/ 463689 h 517474"/>
                <a:gd name="connsiteX0" fmla="*/ 242246 w 881365"/>
                <a:gd name="connsiteY0" fmla="*/ 463689 h 553221"/>
                <a:gd name="connsiteX1" fmla="*/ 16 w 881365"/>
                <a:gd name="connsiteY1" fmla="*/ 553190 h 553221"/>
                <a:gd name="connsiteX2" fmla="*/ 881365 w 881365"/>
                <a:gd name="connsiteY2" fmla="*/ 0 h 553221"/>
                <a:gd name="connsiteX3" fmla="*/ 585152 w 881365"/>
                <a:gd name="connsiteY3" fmla="*/ 385523 h 553221"/>
                <a:gd name="connsiteX4" fmla="*/ 242246 w 881365"/>
                <a:gd name="connsiteY4" fmla="*/ 463689 h 553221"/>
                <a:gd name="connsiteX0" fmla="*/ 247344 w 881365"/>
                <a:gd name="connsiteY0" fmla="*/ 471735 h 553224"/>
                <a:gd name="connsiteX1" fmla="*/ 16 w 881365"/>
                <a:gd name="connsiteY1" fmla="*/ 553190 h 553224"/>
                <a:gd name="connsiteX2" fmla="*/ 881365 w 881365"/>
                <a:gd name="connsiteY2" fmla="*/ 0 h 553224"/>
                <a:gd name="connsiteX3" fmla="*/ 585152 w 881365"/>
                <a:gd name="connsiteY3" fmla="*/ 385523 h 553224"/>
                <a:gd name="connsiteX4" fmla="*/ 247344 w 881365"/>
                <a:gd name="connsiteY4" fmla="*/ 471735 h 553224"/>
                <a:gd name="connsiteX0" fmla="*/ 255124 w 881365"/>
                <a:gd name="connsiteY0" fmla="*/ 478083 h 553227"/>
                <a:gd name="connsiteX1" fmla="*/ 16 w 881365"/>
                <a:gd name="connsiteY1" fmla="*/ 553190 h 553227"/>
                <a:gd name="connsiteX2" fmla="*/ 881365 w 881365"/>
                <a:gd name="connsiteY2" fmla="*/ 0 h 553227"/>
                <a:gd name="connsiteX3" fmla="*/ 585152 w 881365"/>
                <a:gd name="connsiteY3" fmla="*/ 385523 h 553227"/>
                <a:gd name="connsiteX4" fmla="*/ 255124 w 881365"/>
                <a:gd name="connsiteY4" fmla="*/ 478083 h 553227"/>
                <a:gd name="connsiteX0" fmla="*/ 255124 w 773176"/>
                <a:gd name="connsiteY0" fmla="*/ 487264 h 562408"/>
                <a:gd name="connsiteX1" fmla="*/ 16 w 773176"/>
                <a:gd name="connsiteY1" fmla="*/ 562371 h 562408"/>
                <a:gd name="connsiteX2" fmla="*/ 773176 w 773176"/>
                <a:gd name="connsiteY2" fmla="*/ 0 h 562408"/>
                <a:gd name="connsiteX3" fmla="*/ 585152 w 773176"/>
                <a:gd name="connsiteY3" fmla="*/ 394704 h 562408"/>
                <a:gd name="connsiteX4" fmla="*/ 255124 w 773176"/>
                <a:gd name="connsiteY4" fmla="*/ 487264 h 56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176" h="562408">
                  <a:moveTo>
                    <a:pt x="255124" y="487264"/>
                  </a:moveTo>
                  <a:cubicBezTo>
                    <a:pt x="257468" y="485272"/>
                    <a:pt x="-2328" y="564363"/>
                    <a:pt x="16" y="562371"/>
                  </a:cubicBezTo>
                  <a:lnTo>
                    <a:pt x="773176" y="0"/>
                  </a:lnTo>
                  <a:lnTo>
                    <a:pt x="585152" y="394704"/>
                  </a:lnTo>
                  <a:lnTo>
                    <a:pt x="255124" y="487264"/>
                  </a:lnTo>
                  <a:close/>
                </a:path>
              </a:pathLst>
            </a:custGeom>
            <a:solidFill>
              <a:schemeClr val="bg1">
                <a:alpha val="37907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2" name="等腰三角形 13"/>
            <p:cNvSpPr/>
            <p:nvPr/>
          </p:nvSpPr>
          <p:spPr>
            <a:xfrm rot="13653531">
              <a:off x="4304826" y="3036636"/>
              <a:ext cx="604247" cy="643026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915691"/>
                <a:gd name="connsiteY0" fmla="*/ 0 h 545361"/>
                <a:gd name="connsiteX1" fmla="*/ 768799 w 915691"/>
                <a:gd name="connsiteY1" fmla="*/ 209040 h 545361"/>
                <a:gd name="connsiteX2" fmla="*/ 915691 w 915691"/>
                <a:gd name="connsiteY2" fmla="*/ 545361 h 545361"/>
                <a:gd name="connsiteX3" fmla="*/ 0 w 915691"/>
                <a:gd name="connsiteY3" fmla="*/ 0 h 545361"/>
                <a:gd name="connsiteX0" fmla="*/ 0 w 768799"/>
                <a:gd name="connsiteY0" fmla="*/ 0 h 418714"/>
                <a:gd name="connsiteX1" fmla="*/ 768799 w 768799"/>
                <a:gd name="connsiteY1" fmla="*/ 209040 h 418714"/>
                <a:gd name="connsiteX2" fmla="*/ 228856 w 768799"/>
                <a:gd name="connsiteY2" fmla="*/ 418714 h 418714"/>
                <a:gd name="connsiteX3" fmla="*/ 0 w 768799"/>
                <a:gd name="connsiteY3" fmla="*/ 0 h 418714"/>
                <a:gd name="connsiteX0" fmla="*/ 0 w 593921"/>
                <a:gd name="connsiteY0" fmla="*/ 0 h 471477"/>
                <a:gd name="connsiteX1" fmla="*/ 593921 w 593921"/>
                <a:gd name="connsiteY1" fmla="*/ 471477 h 471477"/>
                <a:gd name="connsiteX2" fmla="*/ 228856 w 593921"/>
                <a:gd name="connsiteY2" fmla="*/ 418714 h 471477"/>
                <a:gd name="connsiteX3" fmla="*/ 0 w 593921"/>
                <a:gd name="connsiteY3" fmla="*/ 0 h 471477"/>
                <a:gd name="connsiteX0" fmla="*/ 0 w 1442896"/>
                <a:gd name="connsiteY0" fmla="*/ 0 h 555518"/>
                <a:gd name="connsiteX1" fmla="*/ 1442896 w 1442896"/>
                <a:gd name="connsiteY1" fmla="*/ 555518 h 555518"/>
                <a:gd name="connsiteX2" fmla="*/ 1077831 w 1442896"/>
                <a:gd name="connsiteY2" fmla="*/ 502755 h 555518"/>
                <a:gd name="connsiteX3" fmla="*/ 0 w 1442896"/>
                <a:gd name="connsiteY3" fmla="*/ 0 h 555518"/>
                <a:gd name="connsiteX0" fmla="*/ 0 w 1442896"/>
                <a:gd name="connsiteY0" fmla="*/ 0 h 555518"/>
                <a:gd name="connsiteX1" fmla="*/ 1442896 w 1442896"/>
                <a:gd name="connsiteY1" fmla="*/ 555518 h 555518"/>
                <a:gd name="connsiteX2" fmla="*/ 576940 w 1442896"/>
                <a:gd name="connsiteY2" fmla="*/ 457683 h 555518"/>
                <a:gd name="connsiteX3" fmla="*/ 0 w 1442896"/>
                <a:gd name="connsiteY3" fmla="*/ 0 h 555518"/>
                <a:gd name="connsiteX0" fmla="*/ 0 w 576940"/>
                <a:gd name="connsiteY0" fmla="*/ 184378 h 642061"/>
                <a:gd name="connsiteX1" fmla="*/ 121908 w 576940"/>
                <a:gd name="connsiteY1" fmla="*/ 0 h 642061"/>
                <a:gd name="connsiteX2" fmla="*/ 576940 w 576940"/>
                <a:gd name="connsiteY2" fmla="*/ 642061 h 642061"/>
                <a:gd name="connsiteX3" fmla="*/ 0 w 576940"/>
                <a:gd name="connsiteY3" fmla="*/ 184378 h 642061"/>
                <a:gd name="connsiteX0" fmla="*/ 0 w 604247"/>
                <a:gd name="connsiteY0" fmla="*/ 184378 h 647111"/>
                <a:gd name="connsiteX1" fmla="*/ 121908 w 604247"/>
                <a:gd name="connsiteY1" fmla="*/ 0 h 647111"/>
                <a:gd name="connsiteX2" fmla="*/ 604247 w 604247"/>
                <a:gd name="connsiteY2" fmla="*/ 647111 h 647111"/>
                <a:gd name="connsiteX3" fmla="*/ 0 w 604247"/>
                <a:gd name="connsiteY3" fmla="*/ 184378 h 647111"/>
                <a:gd name="connsiteX0" fmla="*/ 0 w 604247"/>
                <a:gd name="connsiteY0" fmla="*/ 180293 h 643026"/>
                <a:gd name="connsiteX1" fmla="*/ 131079 w 604247"/>
                <a:gd name="connsiteY1" fmla="*/ 0 h 643026"/>
                <a:gd name="connsiteX2" fmla="*/ 604247 w 604247"/>
                <a:gd name="connsiteY2" fmla="*/ 643026 h 643026"/>
                <a:gd name="connsiteX3" fmla="*/ 0 w 604247"/>
                <a:gd name="connsiteY3" fmla="*/ 180293 h 64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247" h="643026">
                  <a:moveTo>
                    <a:pt x="0" y="180293"/>
                  </a:moveTo>
                  <a:lnTo>
                    <a:pt x="131079" y="0"/>
                  </a:lnTo>
                  <a:lnTo>
                    <a:pt x="604247" y="643026"/>
                  </a:lnTo>
                  <a:lnTo>
                    <a:pt x="0" y="180293"/>
                  </a:lnTo>
                  <a:close/>
                </a:path>
              </a:pathLst>
            </a:custGeom>
            <a:solidFill>
              <a:schemeClr val="bg1">
                <a:alpha val="37442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3" name="等腰三角形 13"/>
            <p:cNvSpPr/>
            <p:nvPr/>
          </p:nvSpPr>
          <p:spPr>
            <a:xfrm rot="13773531">
              <a:off x="3967341" y="3457642"/>
              <a:ext cx="511072" cy="265429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915691"/>
                <a:gd name="connsiteY0" fmla="*/ 0 h 545361"/>
                <a:gd name="connsiteX1" fmla="*/ 768799 w 915691"/>
                <a:gd name="connsiteY1" fmla="*/ 209040 h 545361"/>
                <a:gd name="connsiteX2" fmla="*/ 915691 w 915691"/>
                <a:gd name="connsiteY2" fmla="*/ 545361 h 545361"/>
                <a:gd name="connsiteX3" fmla="*/ 0 w 915691"/>
                <a:gd name="connsiteY3" fmla="*/ 0 h 545361"/>
                <a:gd name="connsiteX0" fmla="*/ 0 w 768799"/>
                <a:gd name="connsiteY0" fmla="*/ 0 h 418714"/>
                <a:gd name="connsiteX1" fmla="*/ 768799 w 768799"/>
                <a:gd name="connsiteY1" fmla="*/ 209040 h 418714"/>
                <a:gd name="connsiteX2" fmla="*/ 228856 w 768799"/>
                <a:gd name="connsiteY2" fmla="*/ 418714 h 418714"/>
                <a:gd name="connsiteX3" fmla="*/ 0 w 768799"/>
                <a:gd name="connsiteY3" fmla="*/ 0 h 418714"/>
                <a:gd name="connsiteX0" fmla="*/ 0 w 593921"/>
                <a:gd name="connsiteY0" fmla="*/ 0 h 471477"/>
                <a:gd name="connsiteX1" fmla="*/ 593921 w 593921"/>
                <a:gd name="connsiteY1" fmla="*/ 471477 h 471477"/>
                <a:gd name="connsiteX2" fmla="*/ 228856 w 593921"/>
                <a:gd name="connsiteY2" fmla="*/ 418714 h 471477"/>
                <a:gd name="connsiteX3" fmla="*/ 0 w 593921"/>
                <a:gd name="connsiteY3" fmla="*/ 0 h 471477"/>
                <a:gd name="connsiteX0" fmla="*/ 928574 w 1522495"/>
                <a:gd name="connsiteY0" fmla="*/ 286943 h 758420"/>
                <a:gd name="connsiteX1" fmla="*/ 1522495 w 1522495"/>
                <a:gd name="connsiteY1" fmla="*/ 758420 h 758420"/>
                <a:gd name="connsiteX2" fmla="*/ 0 w 1522495"/>
                <a:gd name="connsiteY2" fmla="*/ 0 h 758420"/>
                <a:gd name="connsiteX3" fmla="*/ 928574 w 1522495"/>
                <a:gd name="connsiteY3" fmla="*/ 286943 h 758420"/>
                <a:gd name="connsiteX0" fmla="*/ 180104 w 1522495"/>
                <a:gd name="connsiteY0" fmla="*/ 0 h 1023849"/>
                <a:gd name="connsiteX1" fmla="*/ 1522495 w 1522495"/>
                <a:gd name="connsiteY1" fmla="*/ 1023849 h 1023849"/>
                <a:gd name="connsiteX2" fmla="*/ 0 w 1522495"/>
                <a:gd name="connsiteY2" fmla="*/ 265429 h 1023849"/>
                <a:gd name="connsiteX3" fmla="*/ 180104 w 1522495"/>
                <a:gd name="connsiteY3" fmla="*/ 0 h 1023849"/>
                <a:gd name="connsiteX0" fmla="*/ 180104 w 498797"/>
                <a:gd name="connsiteY0" fmla="*/ 0 h 265429"/>
                <a:gd name="connsiteX1" fmla="*/ 498797 w 498797"/>
                <a:gd name="connsiteY1" fmla="*/ 15585 h 265429"/>
                <a:gd name="connsiteX2" fmla="*/ 0 w 498797"/>
                <a:gd name="connsiteY2" fmla="*/ 265429 h 265429"/>
                <a:gd name="connsiteX3" fmla="*/ 180104 w 498797"/>
                <a:gd name="connsiteY3" fmla="*/ 0 h 265429"/>
                <a:gd name="connsiteX0" fmla="*/ 180104 w 511072"/>
                <a:gd name="connsiteY0" fmla="*/ 0 h 265429"/>
                <a:gd name="connsiteX1" fmla="*/ 511072 w 511072"/>
                <a:gd name="connsiteY1" fmla="*/ 5520 h 265429"/>
                <a:gd name="connsiteX2" fmla="*/ 0 w 511072"/>
                <a:gd name="connsiteY2" fmla="*/ 265429 h 265429"/>
                <a:gd name="connsiteX3" fmla="*/ 180104 w 511072"/>
                <a:gd name="connsiteY3" fmla="*/ 0 h 265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072" h="265429">
                  <a:moveTo>
                    <a:pt x="180104" y="0"/>
                  </a:moveTo>
                  <a:lnTo>
                    <a:pt x="511072" y="5520"/>
                  </a:lnTo>
                  <a:lnTo>
                    <a:pt x="0" y="265429"/>
                  </a:lnTo>
                  <a:lnTo>
                    <a:pt x="180104" y="0"/>
                  </a:lnTo>
                  <a:close/>
                </a:path>
              </a:pathLst>
            </a:custGeom>
            <a:solidFill>
              <a:schemeClr val="bg1">
                <a:alpha val="36977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5" name="等腰三角形 13"/>
            <p:cNvSpPr/>
            <p:nvPr/>
          </p:nvSpPr>
          <p:spPr>
            <a:xfrm rot="7461273">
              <a:off x="5395403" y="1818063"/>
              <a:ext cx="740683" cy="555634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434327"/>
                <a:gd name="connsiteY0" fmla="*/ 354100 h 383684"/>
                <a:gd name="connsiteX1" fmla="*/ 122356 w 434327"/>
                <a:gd name="connsiteY1" fmla="*/ 0 h 383684"/>
                <a:gd name="connsiteX2" fmla="*/ 434327 w 434327"/>
                <a:gd name="connsiteY2" fmla="*/ 383684 h 383684"/>
                <a:gd name="connsiteX3" fmla="*/ 0 w 434327"/>
                <a:gd name="connsiteY3" fmla="*/ 354100 h 383684"/>
                <a:gd name="connsiteX0" fmla="*/ 0 w 705555"/>
                <a:gd name="connsiteY0" fmla="*/ 691299 h 691299"/>
                <a:gd name="connsiteX1" fmla="*/ 393584 w 705555"/>
                <a:gd name="connsiteY1" fmla="*/ 0 h 691299"/>
                <a:gd name="connsiteX2" fmla="*/ 705555 w 705555"/>
                <a:gd name="connsiteY2" fmla="*/ 383684 h 691299"/>
                <a:gd name="connsiteX3" fmla="*/ 0 w 705555"/>
                <a:gd name="connsiteY3" fmla="*/ 691299 h 691299"/>
                <a:gd name="connsiteX0" fmla="*/ 0 w 682301"/>
                <a:gd name="connsiteY0" fmla="*/ 691299 h 691299"/>
                <a:gd name="connsiteX1" fmla="*/ 393584 w 682301"/>
                <a:gd name="connsiteY1" fmla="*/ 0 h 691299"/>
                <a:gd name="connsiteX2" fmla="*/ 682301 w 682301"/>
                <a:gd name="connsiteY2" fmla="*/ 323246 h 691299"/>
                <a:gd name="connsiteX3" fmla="*/ 0 w 682301"/>
                <a:gd name="connsiteY3" fmla="*/ 691299 h 691299"/>
                <a:gd name="connsiteX0" fmla="*/ 0 w 682301"/>
                <a:gd name="connsiteY0" fmla="*/ 503022 h 503022"/>
                <a:gd name="connsiteX1" fmla="*/ 563598 w 682301"/>
                <a:gd name="connsiteY1" fmla="*/ 0 h 503022"/>
                <a:gd name="connsiteX2" fmla="*/ 682301 w 682301"/>
                <a:gd name="connsiteY2" fmla="*/ 134969 h 503022"/>
                <a:gd name="connsiteX3" fmla="*/ 0 w 682301"/>
                <a:gd name="connsiteY3" fmla="*/ 503022 h 503022"/>
                <a:gd name="connsiteX0" fmla="*/ 0 w 682301"/>
                <a:gd name="connsiteY0" fmla="*/ 506844 h 506844"/>
                <a:gd name="connsiteX1" fmla="*/ 569633 w 682301"/>
                <a:gd name="connsiteY1" fmla="*/ 0 h 506844"/>
                <a:gd name="connsiteX2" fmla="*/ 682301 w 682301"/>
                <a:gd name="connsiteY2" fmla="*/ 138791 h 506844"/>
                <a:gd name="connsiteX3" fmla="*/ 0 w 682301"/>
                <a:gd name="connsiteY3" fmla="*/ 506844 h 506844"/>
                <a:gd name="connsiteX0" fmla="*/ 0 w 708513"/>
                <a:gd name="connsiteY0" fmla="*/ 506844 h 506844"/>
                <a:gd name="connsiteX1" fmla="*/ 569633 w 708513"/>
                <a:gd name="connsiteY1" fmla="*/ 0 h 506844"/>
                <a:gd name="connsiteX2" fmla="*/ 708513 w 708513"/>
                <a:gd name="connsiteY2" fmla="*/ 120874 h 506844"/>
                <a:gd name="connsiteX3" fmla="*/ 0 w 708513"/>
                <a:gd name="connsiteY3" fmla="*/ 506844 h 506844"/>
                <a:gd name="connsiteX0" fmla="*/ 0 w 708513"/>
                <a:gd name="connsiteY0" fmla="*/ 534715 h 534715"/>
                <a:gd name="connsiteX1" fmla="*/ 542890 w 708513"/>
                <a:gd name="connsiteY1" fmla="*/ 0 h 534715"/>
                <a:gd name="connsiteX2" fmla="*/ 708513 w 708513"/>
                <a:gd name="connsiteY2" fmla="*/ 148745 h 534715"/>
                <a:gd name="connsiteX3" fmla="*/ 0 w 708513"/>
                <a:gd name="connsiteY3" fmla="*/ 534715 h 534715"/>
                <a:gd name="connsiteX0" fmla="*/ 0 w 708513"/>
                <a:gd name="connsiteY0" fmla="*/ 545333 h 545333"/>
                <a:gd name="connsiteX1" fmla="*/ 547170 w 708513"/>
                <a:gd name="connsiteY1" fmla="*/ 0 h 545333"/>
                <a:gd name="connsiteX2" fmla="*/ 708513 w 708513"/>
                <a:gd name="connsiteY2" fmla="*/ 159363 h 545333"/>
                <a:gd name="connsiteX3" fmla="*/ 0 w 708513"/>
                <a:gd name="connsiteY3" fmla="*/ 545333 h 545333"/>
                <a:gd name="connsiteX0" fmla="*/ 0 w 720922"/>
                <a:gd name="connsiteY0" fmla="*/ 538432 h 538432"/>
                <a:gd name="connsiteX1" fmla="*/ 559579 w 720922"/>
                <a:gd name="connsiteY1" fmla="*/ 0 h 538432"/>
                <a:gd name="connsiteX2" fmla="*/ 720922 w 720922"/>
                <a:gd name="connsiteY2" fmla="*/ 159363 h 538432"/>
                <a:gd name="connsiteX3" fmla="*/ 0 w 720922"/>
                <a:gd name="connsiteY3" fmla="*/ 538432 h 538432"/>
                <a:gd name="connsiteX0" fmla="*/ 0 w 720922"/>
                <a:gd name="connsiteY0" fmla="*/ 548916 h 548916"/>
                <a:gd name="connsiteX1" fmla="*/ 552412 w 720922"/>
                <a:gd name="connsiteY1" fmla="*/ 0 h 548916"/>
                <a:gd name="connsiteX2" fmla="*/ 720922 w 720922"/>
                <a:gd name="connsiteY2" fmla="*/ 169847 h 548916"/>
                <a:gd name="connsiteX3" fmla="*/ 0 w 720922"/>
                <a:gd name="connsiteY3" fmla="*/ 548916 h 548916"/>
                <a:gd name="connsiteX0" fmla="*/ 0 w 730031"/>
                <a:gd name="connsiteY0" fmla="*/ 548916 h 548916"/>
                <a:gd name="connsiteX1" fmla="*/ 552412 w 730031"/>
                <a:gd name="connsiteY1" fmla="*/ 0 h 548916"/>
                <a:gd name="connsiteX2" fmla="*/ 730031 w 730031"/>
                <a:gd name="connsiteY2" fmla="*/ 157853 h 548916"/>
                <a:gd name="connsiteX3" fmla="*/ 0 w 730031"/>
                <a:gd name="connsiteY3" fmla="*/ 548916 h 548916"/>
                <a:gd name="connsiteX0" fmla="*/ 0 w 730031"/>
                <a:gd name="connsiteY0" fmla="*/ 555634 h 555634"/>
                <a:gd name="connsiteX1" fmla="*/ 562241 w 730031"/>
                <a:gd name="connsiteY1" fmla="*/ 0 h 555634"/>
                <a:gd name="connsiteX2" fmla="*/ 730031 w 730031"/>
                <a:gd name="connsiteY2" fmla="*/ 164571 h 555634"/>
                <a:gd name="connsiteX3" fmla="*/ 0 w 730031"/>
                <a:gd name="connsiteY3" fmla="*/ 555634 h 555634"/>
                <a:gd name="connsiteX0" fmla="*/ 0 w 733341"/>
                <a:gd name="connsiteY0" fmla="*/ 555634 h 555634"/>
                <a:gd name="connsiteX1" fmla="*/ 562241 w 733341"/>
                <a:gd name="connsiteY1" fmla="*/ 0 h 555634"/>
                <a:gd name="connsiteX2" fmla="*/ 733341 w 733341"/>
                <a:gd name="connsiteY2" fmla="*/ 165194 h 555634"/>
                <a:gd name="connsiteX3" fmla="*/ 0 w 733341"/>
                <a:gd name="connsiteY3" fmla="*/ 555634 h 555634"/>
                <a:gd name="connsiteX0" fmla="*/ 0 w 728066"/>
                <a:gd name="connsiteY0" fmla="*/ 555634 h 555634"/>
                <a:gd name="connsiteX1" fmla="*/ 562241 w 728066"/>
                <a:gd name="connsiteY1" fmla="*/ 0 h 555634"/>
                <a:gd name="connsiteX2" fmla="*/ 728066 w 728066"/>
                <a:gd name="connsiteY2" fmla="*/ 165916 h 555634"/>
                <a:gd name="connsiteX3" fmla="*/ 0 w 728066"/>
                <a:gd name="connsiteY3" fmla="*/ 555634 h 555634"/>
                <a:gd name="connsiteX0" fmla="*/ 0 w 740683"/>
                <a:gd name="connsiteY0" fmla="*/ 555634 h 555634"/>
                <a:gd name="connsiteX1" fmla="*/ 562241 w 740683"/>
                <a:gd name="connsiteY1" fmla="*/ 0 h 555634"/>
                <a:gd name="connsiteX2" fmla="*/ 740683 w 740683"/>
                <a:gd name="connsiteY2" fmla="*/ 171714 h 555634"/>
                <a:gd name="connsiteX3" fmla="*/ 0 w 740683"/>
                <a:gd name="connsiteY3" fmla="*/ 555634 h 555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0683" h="555634">
                  <a:moveTo>
                    <a:pt x="0" y="555634"/>
                  </a:moveTo>
                  <a:lnTo>
                    <a:pt x="562241" y="0"/>
                  </a:lnTo>
                  <a:lnTo>
                    <a:pt x="740683" y="171714"/>
                  </a:lnTo>
                  <a:lnTo>
                    <a:pt x="0" y="555634"/>
                  </a:lnTo>
                  <a:close/>
                </a:path>
              </a:pathLst>
            </a:custGeom>
            <a:solidFill>
              <a:schemeClr val="bg1">
                <a:alpha val="36512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6" name="等腰三角形 13"/>
            <p:cNvSpPr/>
            <p:nvPr/>
          </p:nvSpPr>
          <p:spPr>
            <a:xfrm rot="7341273">
              <a:off x="5913150" y="2152985"/>
              <a:ext cx="309156" cy="710745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203378"/>
                <a:gd name="connsiteY0" fmla="*/ 499853 h 720060"/>
                <a:gd name="connsiteX1" fmla="*/ 615629 w 1203378"/>
                <a:gd name="connsiteY1" fmla="*/ 0 h 720060"/>
                <a:gd name="connsiteX2" fmla="*/ 1203378 w 1203378"/>
                <a:gd name="connsiteY2" fmla="*/ 720060 h 720060"/>
                <a:gd name="connsiteX3" fmla="*/ 0 w 1203378"/>
                <a:gd name="connsiteY3" fmla="*/ 499853 h 720060"/>
                <a:gd name="connsiteX0" fmla="*/ 0 w 1203378"/>
                <a:gd name="connsiteY0" fmla="*/ 522593 h 742800"/>
                <a:gd name="connsiteX1" fmla="*/ 402993 w 1203378"/>
                <a:gd name="connsiteY1" fmla="*/ 0 h 742800"/>
                <a:gd name="connsiteX2" fmla="*/ 1203378 w 1203378"/>
                <a:gd name="connsiteY2" fmla="*/ 742800 h 742800"/>
                <a:gd name="connsiteX3" fmla="*/ 0 w 1203378"/>
                <a:gd name="connsiteY3" fmla="*/ 522593 h 742800"/>
                <a:gd name="connsiteX0" fmla="*/ 0 w 1021424"/>
                <a:gd name="connsiteY0" fmla="*/ 522593 h 522593"/>
                <a:gd name="connsiteX1" fmla="*/ 402993 w 1021424"/>
                <a:gd name="connsiteY1" fmla="*/ 0 h 522593"/>
                <a:gd name="connsiteX2" fmla="*/ 1021424 w 1021424"/>
                <a:gd name="connsiteY2" fmla="*/ 239175 h 522593"/>
                <a:gd name="connsiteX3" fmla="*/ 0 w 1021424"/>
                <a:gd name="connsiteY3" fmla="*/ 522593 h 522593"/>
                <a:gd name="connsiteX0" fmla="*/ 0 w 1021424"/>
                <a:gd name="connsiteY0" fmla="*/ 380402 h 380402"/>
                <a:gd name="connsiteX1" fmla="*/ 289652 w 1021424"/>
                <a:gd name="connsiteY1" fmla="*/ 0 h 380402"/>
                <a:gd name="connsiteX2" fmla="*/ 1021424 w 1021424"/>
                <a:gd name="connsiteY2" fmla="*/ 96984 h 380402"/>
                <a:gd name="connsiteX3" fmla="*/ 0 w 1021424"/>
                <a:gd name="connsiteY3" fmla="*/ 380402 h 380402"/>
                <a:gd name="connsiteX0" fmla="*/ 0 w 348310"/>
                <a:gd name="connsiteY0" fmla="*/ 380402 h 380402"/>
                <a:gd name="connsiteX1" fmla="*/ 289652 w 348310"/>
                <a:gd name="connsiteY1" fmla="*/ 0 h 380402"/>
                <a:gd name="connsiteX2" fmla="*/ 348310 w 348310"/>
                <a:gd name="connsiteY2" fmla="*/ 287540 h 380402"/>
                <a:gd name="connsiteX3" fmla="*/ 0 w 348310"/>
                <a:gd name="connsiteY3" fmla="*/ 380402 h 380402"/>
                <a:gd name="connsiteX0" fmla="*/ 0 w 289978"/>
                <a:gd name="connsiteY0" fmla="*/ 380402 h 711619"/>
                <a:gd name="connsiteX1" fmla="*/ 289652 w 289978"/>
                <a:gd name="connsiteY1" fmla="*/ 0 h 711619"/>
                <a:gd name="connsiteX2" fmla="*/ 289978 w 289978"/>
                <a:gd name="connsiteY2" fmla="*/ 711619 h 711619"/>
                <a:gd name="connsiteX3" fmla="*/ 0 w 289978"/>
                <a:gd name="connsiteY3" fmla="*/ 380402 h 711619"/>
                <a:gd name="connsiteX0" fmla="*/ 0 w 309156"/>
                <a:gd name="connsiteY0" fmla="*/ 380402 h 710745"/>
                <a:gd name="connsiteX1" fmla="*/ 289652 w 309156"/>
                <a:gd name="connsiteY1" fmla="*/ 0 h 710745"/>
                <a:gd name="connsiteX2" fmla="*/ 309156 w 309156"/>
                <a:gd name="connsiteY2" fmla="*/ 710745 h 710745"/>
                <a:gd name="connsiteX3" fmla="*/ 0 w 309156"/>
                <a:gd name="connsiteY3" fmla="*/ 380402 h 71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156" h="710745">
                  <a:moveTo>
                    <a:pt x="0" y="380402"/>
                  </a:moveTo>
                  <a:lnTo>
                    <a:pt x="289652" y="0"/>
                  </a:lnTo>
                  <a:cubicBezTo>
                    <a:pt x="289761" y="237206"/>
                    <a:pt x="309047" y="473539"/>
                    <a:pt x="309156" y="710745"/>
                  </a:cubicBezTo>
                  <a:lnTo>
                    <a:pt x="0" y="380402"/>
                  </a:lnTo>
                  <a:close/>
                </a:path>
              </a:pathLst>
            </a:custGeom>
            <a:solidFill>
              <a:schemeClr val="bg1">
                <a:alpha val="36047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7" name="等腰三角形 13"/>
            <p:cNvSpPr/>
            <p:nvPr/>
          </p:nvSpPr>
          <p:spPr>
            <a:xfrm rot="8016464">
              <a:off x="5385523" y="2564528"/>
              <a:ext cx="445954" cy="254573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915691"/>
                <a:gd name="connsiteY0" fmla="*/ 0 h 545361"/>
                <a:gd name="connsiteX1" fmla="*/ 768799 w 915691"/>
                <a:gd name="connsiteY1" fmla="*/ 209040 h 545361"/>
                <a:gd name="connsiteX2" fmla="*/ 915691 w 915691"/>
                <a:gd name="connsiteY2" fmla="*/ 545361 h 545361"/>
                <a:gd name="connsiteX3" fmla="*/ 0 w 915691"/>
                <a:gd name="connsiteY3" fmla="*/ 0 h 545361"/>
                <a:gd name="connsiteX0" fmla="*/ 0 w 768799"/>
                <a:gd name="connsiteY0" fmla="*/ 0 h 418714"/>
                <a:gd name="connsiteX1" fmla="*/ 768799 w 768799"/>
                <a:gd name="connsiteY1" fmla="*/ 209040 h 418714"/>
                <a:gd name="connsiteX2" fmla="*/ 228856 w 768799"/>
                <a:gd name="connsiteY2" fmla="*/ 418714 h 418714"/>
                <a:gd name="connsiteX3" fmla="*/ 0 w 768799"/>
                <a:gd name="connsiteY3" fmla="*/ 0 h 418714"/>
                <a:gd name="connsiteX0" fmla="*/ 0 w 593921"/>
                <a:gd name="connsiteY0" fmla="*/ 0 h 471477"/>
                <a:gd name="connsiteX1" fmla="*/ 593921 w 593921"/>
                <a:gd name="connsiteY1" fmla="*/ 471477 h 471477"/>
                <a:gd name="connsiteX2" fmla="*/ 228856 w 593921"/>
                <a:gd name="connsiteY2" fmla="*/ 418714 h 471477"/>
                <a:gd name="connsiteX3" fmla="*/ 0 w 593921"/>
                <a:gd name="connsiteY3" fmla="*/ 0 h 471477"/>
                <a:gd name="connsiteX0" fmla="*/ 0 w 1442896"/>
                <a:gd name="connsiteY0" fmla="*/ 0 h 555518"/>
                <a:gd name="connsiteX1" fmla="*/ 1442896 w 1442896"/>
                <a:gd name="connsiteY1" fmla="*/ 555518 h 555518"/>
                <a:gd name="connsiteX2" fmla="*/ 1077831 w 1442896"/>
                <a:gd name="connsiteY2" fmla="*/ 502755 h 555518"/>
                <a:gd name="connsiteX3" fmla="*/ 0 w 1442896"/>
                <a:gd name="connsiteY3" fmla="*/ 0 h 555518"/>
                <a:gd name="connsiteX0" fmla="*/ 0 w 1442896"/>
                <a:gd name="connsiteY0" fmla="*/ 0 h 555518"/>
                <a:gd name="connsiteX1" fmla="*/ 1442896 w 1442896"/>
                <a:gd name="connsiteY1" fmla="*/ 555518 h 555518"/>
                <a:gd name="connsiteX2" fmla="*/ 576940 w 1442896"/>
                <a:gd name="connsiteY2" fmla="*/ 457683 h 555518"/>
                <a:gd name="connsiteX3" fmla="*/ 0 w 1442896"/>
                <a:gd name="connsiteY3" fmla="*/ 0 h 555518"/>
                <a:gd name="connsiteX0" fmla="*/ 0 w 576940"/>
                <a:gd name="connsiteY0" fmla="*/ 184378 h 642061"/>
                <a:gd name="connsiteX1" fmla="*/ 121908 w 576940"/>
                <a:gd name="connsiteY1" fmla="*/ 0 h 642061"/>
                <a:gd name="connsiteX2" fmla="*/ 576940 w 576940"/>
                <a:gd name="connsiteY2" fmla="*/ 642061 h 642061"/>
                <a:gd name="connsiteX3" fmla="*/ 0 w 576940"/>
                <a:gd name="connsiteY3" fmla="*/ 184378 h 642061"/>
                <a:gd name="connsiteX0" fmla="*/ 0 w 1045973"/>
                <a:gd name="connsiteY0" fmla="*/ 184378 h 747781"/>
                <a:gd name="connsiteX1" fmla="*/ 121908 w 1045973"/>
                <a:gd name="connsiteY1" fmla="*/ 0 h 747781"/>
                <a:gd name="connsiteX2" fmla="*/ 1045973 w 1045973"/>
                <a:gd name="connsiteY2" fmla="*/ 747781 h 747781"/>
                <a:gd name="connsiteX3" fmla="*/ 0 w 1045973"/>
                <a:gd name="connsiteY3" fmla="*/ 184378 h 747781"/>
                <a:gd name="connsiteX0" fmla="*/ 511942 w 924065"/>
                <a:gd name="connsiteY0" fmla="*/ 808375 h 808375"/>
                <a:gd name="connsiteX1" fmla="*/ 0 w 924065"/>
                <a:gd name="connsiteY1" fmla="*/ 0 h 808375"/>
                <a:gd name="connsiteX2" fmla="*/ 924065 w 924065"/>
                <a:gd name="connsiteY2" fmla="*/ 747781 h 808375"/>
                <a:gd name="connsiteX3" fmla="*/ 511942 w 924065"/>
                <a:gd name="connsiteY3" fmla="*/ 808375 h 808375"/>
                <a:gd name="connsiteX0" fmla="*/ 0 w 412123"/>
                <a:gd name="connsiteY0" fmla="*/ 179226 h 179226"/>
                <a:gd name="connsiteX1" fmla="*/ 56655 w 412123"/>
                <a:gd name="connsiteY1" fmla="*/ 0 h 179226"/>
                <a:gd name="connsiteX2" fmla="*/ 412123 w 412123"/>
                <a:gd name="connsiteY2" fmla="*/ 118632 h 179226"/>
                <a:gd name="connsiteX3" fmla="*/ 0 w 412123"/>
                <a:gd name="connsiteY3" fmla="*/ 179226 h 179226"/>
                <a:gd name="connsiteX0" fmla="*/ 0 w 412123"/>
                <a:gd name="connsiteY0" fmla="*/ 247758 h 247758"/>
                <a:gd name="connsiteX1" fmla="*/ 8914 w 412123"/>
                <a:gd name="connsiteY1" fmla="*/ 0 h 247758"/>
                <a:gd name="connsiteX2" fmla="*/ 412123 w 412123"/>
                <a:gd name="connsiteY2" fmla="*/ 187164 h 247758"/>
                <a:gd name="connsiteX3" fmla="*/ 0 w 412123"/>
                <a:gd name="connsiteY3" fmla="*/ 247758 h 247758"/>
                <a:gd name="connsiteX0" fmla="*/ 0 w 422142"/>
                <a:gd name="connsiteY0" fmla="*/ 247758 h 247758"/>
                <a:gd name="connsiteX1" fmla="*/ 8914 w 422142"/>
                <a:gd name="connsiteY1" fmla="*/ 0 h 247758"/>
                <a:gd name="connsiteX2" fmla="*/ 422142 w 422142"/>
                <a:gd name="connsiteY2" fmla="*/ 190775 h 247758"/>
                <a:gd name="connsiteX3" fmla="*/ 0 w 422142"/>
                <a:gd name="connsiteY3" fmla="*/ 247758 h 247758"/>
                <a:gd name="connsiteX0" fmla="*/ 0 w 437333"/>
                <a:gd name="connsiteY0" fmla="*/ 247758 h 247758"/>
                <a:gd name="connsiteX1" fmla="*/ 8914 w 437333"/>
                <a:gd name="connsiteY1" fmla="*/ 0 h 247758"/>
                <a:gd name="connsiteX2" fmla="*/ 437333 w 437333"/>
                <a:gd name="connsiteY2" fmla="*/ 189460 h 247758"/>
                <a:gd name="connsiteX3" fmla="*/ 0 w 437333"/>
                <a:gd name="connsiteY3" fmla="*/ 247758 h 247758"/>
                <a:gd name="connsiteX0" fmla="*/ 0 w 449157"/>
                <a:gd name="connsiteY0" fmla="*/ 247758 h 247758"/>
                <a:gd name="connsiteX1" fmla="*/ 8914 w 449157"/>
                <a:gd name="connsiteY1" fmla="*/ 0 h 247758"/>
                <a:gd name="connsiteX2" fmla="*/ 449157 w 449157"/>
                <a:gd name="connsiteY2" fmla="*/ 188064 h 247758"/>
                <a:gd name="connsiteX3" fmla="*/ 0 w 449157"/>
                <a:gd name="connsiteY3" fmla="*/ 247758 h 247758"/>
                <a:gd name="connsiteX0" fmla="*/ 0 w 449157"/>
                <a:gd name="connsiteY0" fmla="*/ 247758 h 247758"/>
                <a:gd name="connsiteX1" fmla="*/ 8914 w 449157"/>
                <a:gd name="connsiteY1" fmla="*/ 0 h 247758"/>
                <a:gd name="connsiteX2" fmla="*/ 449157 w 449157"/>
                <a:gd name="connsiteY2" fmla="*/ 188064 h 247758"/>
                <a:gd name="connsiteX3" fmla="*/ 438091 w 449157"/>
                <a:gd name="connsiteY3" fmla="*/ 199297 h 247758"/>
                <a:gd name="connsiteX4" fmla="*/ 0 w 449157"/>
                <a:gd name="connsiteY4" fmla="*/ 247758 h 247758"/>
                <a:gd name="connsiteX0" fmla="*/ 0 w 445954"/>
                <a:gd name="connsiteY0" fmla="*/ 254573 h 254573"/>
                <a:gd name="connsiteX1" fmla="*/ 5711 w 445954"/>
                <a:gd name="connsiteY1" fmla="*/ 0 h 254573"/>
                <a:gd name="connsiteX2" fmla="*/ 445954 w 445954"/>
                <a:gd name="connsiteY2" fmla="*/ 188064 h 254573"/>
                <a:gd name="connsiteX3" fmla="*/ 434888 w 445954"/>
                <a:gd name="connsiteY3" fmla="*/ 199297 h 254573"/>
                <a:gd name="connsiteX4" fmla="*/ 0 w 445954"/>
                <a:gd name="connsiteY4" fmla="*/ 254573 h 25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954" h="254573">
                  <a:moveTo>
                    <a:pt x="0" y="254573"/>
                  </a:moveTo>
                  <a:lnTo>
                    <a:pt x="5711" y="0"/>
                  </a:lnTo>
                  <a:lnTo>
                    <a:pt x="445954" y="188064"/>
                  </a:lnTo>
                  <a:cubicBezTo>
                    <a:pt x="442922" y="187894"/>
                    <a:pt x="437920" y="199467"/>
                    <a:pt x="434888" y="199297"/>
                  </a:cubicBezTo>
                  <a:lnTo>
                    <a:pt x="0" y="254573"/>
                  </a:lnTo>
                  <a:close/>
                </a:path>
              </a:pathLst>
            </a:custGeom>
            <a:solidFill>
              <a:schemeClr val="bg1">
                <a:alpha val="35581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8" name="等腰三角形 13"/>
            <p:cNvSpPr/>
            <p:nvPr/>
          </p:nvSpPr>
          <p:spPr>
            <a:xfrm rot="13833531">
              <a:off x="5639991" y="2505321"/>
              <a:ext cx="682936" cy="243285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810026"/>
                <a:gd name="connsiteY0" fmla="*/ 457575 h 720060"/>
                <a:gd name="connsiteX1" fmla="*/ 222277 w 810026"/>
                <a:gd name="connsiteY1" fmla="*/ 0 h 720060"/>
                <a:gd name="connsiteX2" fmla="*/ 810026 w 810026"/>
                <a:gd name="connsiteY2" fmla="*/ 720060 h 720060"/>
                <a:gd name="connsiteX3" fmla="*/ 0 w 810026"/>
                <a:gd name="connsiteY3" fmla="*/ 457575 h 720060"/>
                <a:gd name="connsiteX0" fmla="*/ 50282 w 860308"/>
                <a:gd name="connsiteY0" fmla="*/ 421951 h 684436"/>
                <a:gd name="connsiteX1" fmla="*/ 0 w 860308"/>
                <a:gd name="connsiteY1" fmla="*/ 0 h 684436"/>
                <a:gd name="connsiteX2" fmla="*/ 860308 w 860308"/>
                <a:gd name="connsiteY2" fmla="*/ 684436 h 684436"/>
                <a:gd name="connsiteX3" fmla="*/ 50282 w 860308"/>
                <a:gd name="connsiteY3" fmla="*/ 421951 h 684436"/>
                <a:gd name="connsiteX0" fmla="*/ 50282 w 699097"/>
                <a:gd name="connsiteY0" fmla="*/ 421951 h 484046"/>
                <a:gd name="connsiteX1" fmla="*/ 0 w 699097"/>
                <a:gd name="connsiteY1" fmla="*/ 0 h 484046"/>
                <a:gd name="connsiteX2" fmla="*/ 699097 w 699097"/>
                <a:gd name="connsiteY2" fmla="*/ 484046 h 484046"/>
                <a:gd name="connsiteX3" fmla="*/ 50282 w 699097"/>
                <a:gd name="connsiteY3" fmla="*/ 421951 h 484046"/>
                <a:gd name="connsiteX0" fmla="*/ 50282 w 493222"/>
                <a:gd name="connsiteY0" fmla="*/ 421951 h 421951"/>
                <a:gd name="connsiteX1" fmla="*/ 0 w 493222"/>
                <a:gd name="connsiteY1" fmla="*/ 0 h 421951"/>
                <a:gd name="connsiteX2" fmla="*/ 493222 w 493222"/>
                <a:gd name="connsiteY2" fmla="*/ 353121 h 421951"/>
                <a:gd name="connsiteX3" fmla="*/ 50282 w 493222"/>
                <a:gd name="connsiteY3" fmla="*/ 421951 h 421951"/>
                <a:gd name="connsiteX0" fmla="*/ 50282 w 500588"/>
                <a:gd name="connsiteY0" fmla="*/ 421951 h 421951"/>
                <a:gd name="connsiteX1" fmla="*/ 0 w 500588"/>
                <a:gd name="connsiteY1" fmla="*/ 0 h 421951"/>
                <a:gd name="connsiteX2" fmla="*/ 500588 w 500588"/>
                <a:gd name="connsiteY2" fmla="*/ 347082 h 421951"/>
                <a:gd name="connsiteX3" fmla="*/ 50282 w 500588"/>
                <a:gd name="connsiteY3" fmla="*/ 421951 h 421951"/>
                <a:gd name="connsiteX0" fmla="*/ 50282 w 500309"/>
                <a:gd name="connsiteY0" fmla="*/ 421951 h 421951"/>
                <a:gd name="connsiteX1" fmla="*/ 0 w 500309"/>
                <a:gd name="connsiteY1" fmla="*/ 0 h 421951"/>
                <a:gd name="connsiteX2" fmla="*/ 500309 w 500309"/>
                <a:gd name="connsiteY2" fmla="*/ 342600 h 421951"/>
                <a:gd name="connsiteX3" fmla="*/ 50282 w 500309"/>
                <a:gd name="connsiteY3" fmla="*/ 421951 h 421951"/>
                <a:gd name="connsiteX0" fmla="*/ 50282 w 727560"/>
                <a:gd name="connsiteY0" fmla="*/ 421951 h 421951"/>
                <a:gd name="connsiteX1" fmla="*/ 0 w 727560"/>
                <a:gd name="connsiteY1" fmla="*/ 0 h 421951"/>
                <a:gd name="connsiteX2" fmla="*/ 727560 w 727560"/>
                <a:gd name="connsiteY2" fmla="*/ 18049 h 421951"/>
                <a:gd name="connsiteX3" fmla="*/ 50282 w 727560"/>
                <a:gd name="connsiteY3" fmla="*/ 421951 h 421951"/>
                <a:gd name="connsiteX0" fmla="*/ 53286 w 727560"/>
                <a:gd name="connsiteY0" fmla="*/ 217068 h 217068"/>
                <a:gd name="connsiteX1" fmla="*/ 0 w 727560"/>
                <a:gd name="connsiteY1" fmla="*/ 0 h 217068"/>
                <a:gd name="connsiteX2" fmla="*/ 727560 w 727560"/>
                <a:gd name="connsiteY2" fmla="*/ 18049 h 217068"/>
                <a:gd name="connsiteX3" fmla="*/ 53286 w 727560"/>
                <a:gd name="connsiteY3" fmla="*/ 217068 h 217068"/>
                <a:gd name="connsiteX0" fmla="*/ 0 w 674274"/>
                <a:gd name="connsiteY0" fmla="*/ 199019 h 199019"/>
                <a:gd name="connsiteX1" fmla="*/ 15459 w 674274"/>
                <a:gd name="connsiteY1" fmla="*/ 38410 h 199019"/>
                <a:gd name="connsiteX2" fmla="*/ 674274 w 674274"/>
                <a:gd name="connsiteY2" fmla="*/ 0 h 199019"/>
                <a:gd name="connsiteX3" fmla="*/ 0 w 674274"/>
                <a:gd name="connsiteY3" fmla="*/ 199019 h 199019"/>
                <a:gd name="connsiteX0" fmla="*/ 0 w 672099"/>
                <a:gd name="connsiteY0" fmla="*/ 221364 h 221364"/>
                <a:gd name="connsiteX1" fmla="*/ 13284 w 672099"/>
                <a:gd name="connsiteY1" fmla="*/ 38410 h 221364"/>
                <a:gd name="connsiteX2" fmla="*/ 672099 w 672099"/>
                <a:gd name="connsiteY2" fmla="*/ 0 h 221364"/>
                <a:gd name="connsiteX3" fmla="*/ 0 w 672099"/>
                <a:gd name="connsiteY3" fmla="*/ 221364 h 221364"/>
                <a:gd name="connsiteX0" fmla="*/ 0 w 689105"/>
                <a:gd name="connsiteY0" fmla="*/ 232042 h 232042"/>
                <a:gd name="connsiteX1" fmla="*/ 30290 w 689105"/>
                <a:gd name="connsiteY1" fmla="*/ 38410 h 232042"/>
                <a:gd name="connsiteX2" fmla="*/ 689105 w 689105"/>
                <a:gd name="connsiteY2" fmla="*/ 0 h 232042"/>
                <a:gd name="connsiteX3" fmla="*/ 0 w 689105"/>
                <a:gd name="connsiteY3" fmla="*/ 232042 h 232042"/>
                <a:gd name="connsiteX0" fmla="*/ 0 w 682936"/>
                <a:gd name="connsiteY0" fmla="*/ 243285 h 243285"/>
                <a:gd name="connsiteX1" fmla="*/ 30290 w 682936"/>
                <a:gd name="connsiteY1" fmla="*/ 49653 h 243285"/>
                <a:gd name="connsiteX2" fmla="*/ 682936 w 682936"/>
                <a:gd name="connsiteY2" fmla="*/ 0 h 243285"/>
                <a:gd name="connsiteX3" fmla="*/ 0 w 682936"/>
                <a:gd name="connsiteY3" fmla="*/ 243285 h 24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936" h="243285">
                  <a:moveTo>
                    <a:pt x="0" y="243285"/>
                  </a:moveTo>
                  <a:lnTo>
                    <a:pt x="30290" y="49653"/>
                  </a:lnTo>
                  <a:lnTo>
                    <a:pt x="682936" y="0"/>
                  </a:lnTo>
                  <a:lnTo>
                    <a:pt x="0" y="243285"/>
                  </a:lnTo>
                  <a:close/>
                </a:path>
              </a:pathLst>
            </a:custGeom>
            <a:solidFill>
              <a:schemeClr val="bg1">
                <a:alpha val="35116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0" name="等腰三角形 14"/>
            <p:cNvSpPr/>
            <p:nvPr/>
          </p:nvSpPr>
          <p:spPr>
            <a:xfrm rot="13713531">
              <a:off x="5844073" y="3069976"/>
              <a:ext cx="596926" cy="428141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0 w 585589"/>
                <a:gd name="connsiteY0" fmla="*/ 417848 h 417848"/>
                <a:gd name="connsiteX1" fmla="*/ 538135 w 585589"/>
                <a:gd name="connsiteY1" fmla="*/ 0 h 417848"/>
                <a:gd name="connsiteX2" fmla="*/ 585589 w 585589"/>
                <a:gd name="connsiteY2" fmla="*/ 417848 h 417848"/>
                <a:gd name="connsiteX3" fmla="*/ 0 w 585589"/>
                <a:gd name="connsiteY3" fmla="*/ 417848 h 417848"/>
                <a:gd name="connsiteX0" fmla="*/ 0 w 589786"/>
                <a:gd name="connsiteY0" fmla="*/ 408972 h 417848"/>
                <a:gd name="connsiteX1" fmla="*/ 542332 w 589786"/>
                <a:gd name="connsiteY1" fmla="*/ 0 h 417848"/>
                <a:gd name="connsiteX2" fmla="*/ 589786 w 589786"/>
                <a:gd name="connsiteY2" fmla="*/ 417848 h 417848"/>
                <a:gd name="connsiteX3" fmla="*/ 0 w 589786"/>
                <a:gd name="connsiteY3" fmla="*/ 408972 h 417848"/>
                <a:gd name="connsiteX0" fmla="*/ 0 w 596926"/>
                <a:gd name="connsiteY0" fmla="*/ 402668 h 417848"/>
                <a:gd name="connsiteX1" fmla="*/ 549472 w 596926"/>
                <a:gd name="connsiteY1" fmla="*/ 0 h 417848"/>
                <a:gd name="connsiteX2" fmla="*/ 596926 w 596926"/>
                <a:gd name="connsiteY2" fmla="*/ 417848 h 417848"/>
                <a:gd name="connsiteX3" fmla="*/ 0 w 596926"/>
                <a:gd name="connsiteY3" fmla="*/ 402668 h 417848"/>
                <a:gd name="connsiteX0" fmla="*/ 0 w 596926"/>
                <a:gd name="connsiteY0" fmla="*/ 407188 h 422368"/>
                <a:gd name="connsiteX1" fmla="*/ 540755 w 596926"/>
                <a:gd name="connsiteY1" fmla="*/ 0 h 422368"/>
                <a:gd name="connsiteX2" fmla="*/ 596926 w 596926"/>
                <a:gd name="connsiteY2" fmla="*/ 422368 h 422368"/>
                <a:gd name="connsiteX3" fmla="*/ 0 w 596926"/>
                <a:gd name="connsiteY3" fmla="*/ 407188 h 422368"/>
                <a:gd name="connsiteX0" fmla="*/ 0 w 596926"/>
                <a:gd name="connsiteY0" fmla="*/ 412961 h 428141"/>
                <a:gd name="connsiteX1" fmla="*/ 552205 w 596926"/>
                <a:gd name="connsiteY1" fmla="*/ 0 h 428141"/>
                <a:gd name="connsiteX2" fmla="*/ 596926 w 596926"/>
                <a:gd name="connsiteY2" fmla="*/ 428141 h 428141"/>
                <a:gd name="connsiteX3" fmla="*/ 0 w 596926"/>
                <a:gd name="connsiteY3" fmla="*/ 412961 h 42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926" h="428141">
                  <a:moveTo>
                    <a:pt x="0" y="412961"/>
                  </a:moveTo>
                  <a:lnTo>
                    <a:pt x="552205" y="0"/>
                  </a:lnTo>
                  <a:lnTo>
                    <a:pt x="596926" y="428141"/>
                  </a:lnTo>
                  <a:lnTo>
                    <a:pt x="0" y="412961"/>
                  </a:lnTo>
                  <a:close/>
                </a:path>
              </a:pathLst>
            </a:custGeom>
            <a:solidFill>
              <a:schemeClr val="bg1">
                <a:alpha val="34651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1" name="等腰三角形 13"/>
            <p:cNvSpPr/>
            <p:nvPr/>
          </p:nvSpPr>
          <p:spPr>
            <a:xfrm rot="13713531">
              <a:off x="6062341" y="3004083"/>
              <a:ext cx="584322" cy="171576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653833"/>
                <a:gd name="connsiteY0" fmla="*/ 0 h 501390"/>
                <a:gd name="connsiteX1" fmla="*/ 486766 w 653833"/>
                <a:gd name="connsiteY1" fmla="*/ 95391 h 501390"/>
                <a:gd name="connsiteX2" fmla="*/ 653833 w 653833"/>
                <a:gd name="connsiteY2" fmla="*/ 501390 h 501390"/>
                <a:gd name="connsiteX3" fmla="*/ 0 w 653833"/>
                <a:gd name="connsiteY3" fmla="*/ 0 h 501390"/>
                <a:gd name="connsiteX0" fmla="*/ 0 w 486766"/>
                <a:gd name="connsiteY0" fmla="*/ 0 h 414623"/>
                <a:gd name="connsiteX1" fmla="*/ 486766 w 486766"/>
                <a:gd name="connsiteY1" fmla="*/ 95391 h 414623"/>
                <a:gd name="connsiteX2" fmla="*/ 73597 w 486766"/>
                <a:gd name="connsiteY2" fmla="*/ 414623 h 414623"/>
                <a:gd name="connsiteX3" fmla="*/ 0 w 486766"/>
                <a:gd name="connsiteY3" fmla="*/ 0 h 414623"/>
                <a:gd name="connsiteX0" fmla="*/ 0 w 247491"/>
                <a:gd name="connsiteY0" fmla="*/ 0 h 414623"/>
                <a:gd name="connsiteX1" fmla="*/ 247491 w 247491"/>
                <a:gd name="connsiteY1" fmla="*/ 73961 h 414623"/>
                <a:gd name="connsiteX2" fmla="*/ 73597 w 247491"/>
                <a:gd name="connsiteY2" fmla="*/ 414623 h 414623"/>
                <a:gd name="connsiteX3" fmla="*/ 0 w 247491"/>
                <a:gd name="connsiteY3" fmla="*/ 0 h 414623"/>
                <a:gd name="connsiteX0" fmla="*/ 0 w 259325"/>
                <a:gd name="connsiteY0" fmla="*/ 0 h 414623"/>
                <a:gd name="connsiteX1" fmla="*/ 259325 w 259325"/>
                <a:gd name="connsiteY1" fmla="*/ 68364 h 414623"/>
                <a:gd name="connsiteX2" fmla="*/ 73597 w 259325"/>
                <a:gd name="connsiteY2" fmla="*/ 414623 h 414623"/>
                <a:gd name="connsiteX3" fmla="*/ 0 w 259325"/>
                <a:gd name="connsiteY3" fmla="*/ 0 h 414623"/>
                <a:gd name="connsiteX0" fmla="*/ 0 w 556794"/>
                <a:gd name="connsiteY0" fmla="*/ 19503 h 346259"/>
                <a:gd name="connsiteX1" fmla="*/ 556794 w 556794"/>
                <a:gd name="connsiteY1" fmla="*/ 0 h 346259"/>
                <a:gd name="connsiteX2" fmla="*/ 371066 w 556794"/>
                <a:gd name="connsiteY2" fmla="*/ 346259 h 346259"/>
                <a:gd name="connsiteX3" fmla="*/ 0 w 556794"/>
                <a:gd name="connsiteY3" fmla="*/ 19503 h 346259"/>
                <a:gd name="connsiteX0" fmla="*/ 0 w 556794"/>
                <a:gd name="connsiteY0" fmla="*/ 19503 h 498777"/>
                <a:gd name="connsiteX1" fmla="*/ 556794 w 556794"/>
                <a:gd name="connsiteY1" fmla="*/ 0 h 498777"/>
                <a:gd name="connsiteX2" fmla="*/ 430417 w 556794"/>
                <a:gd name="connsiteY2" fmla="*/ 498777 h 498777"/>
                <a:gd name="connsiteX3" fmla="*/ 0 w 556794"/>
                <a:gd name="connsiteY3" fmla="*/ 19503 h 498777"/>
                <a:gd name="connsiteX0" fmla="*/ 0 w 430417"/>
                <a:gd name="connsiteY0" fmla="*/ 0 h 479274"/>
                <a:gd name="connsiteX1" fmla="*/ 283525 w 430417"/>
                <a:gd name="connsiteY1" fmla="*/ 142953 h 479274"/>
                <a:gd name="connsiteX2" fmla="*/ 430417 w 430417"/>
                <a:gd name="connsiteY2" fmla="*/ 479274 h 479274"/>
                <a:gd name="connsiteX3" fmla="*/ 0 w 430417"/>
                <a:gd name="connsiteY3" fmla="*/ 0 h 479274"/>
                <a:gd name="connsiteX0" fmla="*/ 0 w 1959674"/>
                <a:gd name="connsiteY0" fmla="*/ 1061543 h 1061543"/>
                <a:gd name="connsiteX1" fmla="*/ 1812782 w 1959674"/>
                <a:gd name="connsiteY1" fmla="*/ 0 h 1061543"/>
                <a:gd name="connsiteX2" fmla="*/ 1959674 w 1959674"/>
                <a:gd name="connsiteY2" fmla="*/ 336321 h 1061543"/>
                <a:gd name="connsiteX3" fmla="*/ 0 w 1959674"/>
                <a:gd name="connsiteY3" fmla="*/ 1061543 h 1061543"/>
                <a:gd name="connsiteX0" fmla="*/ 0 w 1812782"/>
                <a:gd name="connsiteY0" fmla="*/ 1061543 h 1224613"/>
                <a:gd name="connsiteX1" fmla="*/ 1812782 w 1812782"/>
                <a:gd name="connsiteY1" fmla="*/ 0 h 1224613"/>
                <a:gd name="connsiteX2" fmla="*/ 84959 w 1812782"/>
                <a:gd name="connsiteY2" fmla="*/ 1224613 h 1224613"/>
                <a:gd name="connsiteX3" fmla="*/ 0 w 1812782"/>
                <a:gd name="connsiteY3" fmla="*/ 1061543 h 1224613"/>
                <a:gd name="connsiteX0" fmla="*/ 0 w 574027"/>
                <a:gd name="connsiteY0" fmla="*/ 0 h 163070"/>
                <a:gd name="connsiteX1" fmla="*/ 574027 w 574027"/>
                <a:gd name="connsiteY1" fmla="*/ 11531 h 163070"/>
                <a:gd name="connsiteX2" fmla="*/ 84959 w 574027"/>
                <a:gd name="connsiteY2" fmla="*/ 163070 h 163070"/>
                <a:gd name="connsiteX3" fmla="*/ 0 w 574027"/>
                <a:gd name="connsiteY3" fmla="*/ 0 h 163070"/>
                <a:gd name="connsiteX0" fmla="*/ 0 w 574027"/>
                <a:gd name="connsiteY0" fmla="*/ 0 h 166318"/>
                <a:gd name="connsiteX1" fmla="*/ 574027 w 574027"/>
                <a:gd name="connsiteY1" fmla="*/ 11531 h 166318"/>
                <a:gd name="connsiteX2" fmla="*/ 59855 w 574027"/>
                <a:gd name="connsiteY2" fmla="*/ 166318 h 166318"/>
                <a:gd name="connsiteX3" fmla="*/ 0 w 574027"/>
                <a:gd name="connsiteY3" fmla="*/ 0 h 166318"/>
                <a:gd name="connsiteX0" fmla="*/ 0 w 598922"/>
                <a:gd name="connsiteY0" fmla="*/ 0 h 159708"/>
                <a:gd name="connsiteX1" fmla="*/ 598922 w 598922"/>
                <a:gd name="connsiteY1" fmla="*/ 4921 h 159708"/>
                <a:gd name="connsiteX2" fmla="*/ 84750 w 598922"/>
                <a:gd name="connsiteY2" fmla="*/ 159708 h 159708"/>
                <a:gd name="connsiteX3" fmla="*/ 0 w 598922"/>
                <a:gd name="connsiteY3" fmla="*/ 0 h 159708"/>
                <a:gd name="connsiteX0" fmla="*/ 0 w 595981"/>
                <a:gd name="connsiteY0" fmla="*/ 0 h 166639"/>
                <a:gd name="connsiteX1" fmla="*/ 595981 w 595981"/>
                <a:gd name="connsiteY1" fmla="*/ 11852 h 166639"/>
                <a:gd name="connsiteX2" fmla="*/ 81809 w 595981"/>
                <a:gd name="connsiteY2" fmla="*/ 166639 h 166639"/>
                <a:gd name="connsiteX3" fmla="*/ 0 w 595981"/>
                <a:gd name="connsiteY3" fmla="*/ 0 h 166639"/>
                <a:gd name="connsiteX0" fmla="*/ 0 w 595981"/>
                <a:gd name="connsiteY0" fmla="*/ 0 h 175773"/>
                <a:gd name="connsiteX1" fmla="*/ 595981 w 595981"/>
                <a:gd name="connsiteY1" fmla="*/ 11852 h 175773"/>
                <a:gd name="connsiteX2" fmla="*/ 70568 w 595981"/>
                <a:gd name="connsiteY2" fmla="*/ 175773 h 175773"/>
                <a:gd name="connsiteX3" fmla="*/ 0 w 595981"/>
                <a:gd name="connsiteY3" fmla="*/ 0 h 175773"/>
                <a:gd name="connsiteX0" fmla="*/ 0 w 582537"/>
                <a:gd name="connsiteY0" fmla="*/ 0 h 175773"/>
                <a:gd name="connsiteX1" fmla="*/ 582537 w 582537"/>
                <a:gd name="connsiteY1" fmla="*/ 12688 h 175773"/>
                <a:gd name="connsiteX2" fmla="*/ 70568 w 582537"/>
                <a:gd name="connsiteY2" fmla="*/ 175773 h 175773"/>
                <a:gd name="connsiteX3" fmla="*/ 0 w 582537"/>
                <a:gd name="connsiteY3" fmla="*/ 0 h 175773"/>
                <a:gd name="connsiteX0" fmla="*/ 0 w 584322"/>
                <a:gd name="connsiteY0" fmla="*/ 0 h 177349"/>
                <a:gd name="connsiteX1" fmla="*/ 584322 w 584322"/>
                <a:gd name="connsiteY1" fmla="*/ 14264 h 177349"/>
                <a:gd name="connsiteX2" fmla="*/ 72353 w 584322"/>
                <a:gd name="connsiteY2" fmla="*/ 177349 h 177349"/>
                <a:gd name="connsiteX3" fmla="*/ 0 w 584322"/>
                <a:gd name="connsiteY3" fmla="*/ 0 h 177349"/>
                <a:gd name="connsiteX0" fmla="*/ 0 w 584322"/>
                <a:gd name="connsiteY0" fmla="*/ 0 h 171576"/>
                <a:gd name="connsiteX1" fmla="*/ 584322 w 584322"/>
                <a:gd name="connsiteY1" fmla="*/ 14264 h 171576"/>
                <a:gd name="connsiteX2" fmla="*/ 83803 w 584322"/>
                <a:gd name="connsiteY2" fmla="*/ 171576 h 171576"/>
                <a:gd name="connsiteX3" fmla="*/ 0 w 584322"/>
                <a:gd name="connsiteY3" fmla="*/ 0 h 17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322" h="171576">
                  <a:moveTo>
                    <a:pt x="0" y="0"/>
                  </a:moveTo>
                  <a:lnTo>
                    <a:pt x="584322" y="14264"/>
                  </a:lnTo>
                  <a:lnTo>
                    <a:pt x="83803" y="1715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186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2" name="等腰三角形 15"/>
            <p:cNvSpPr/>
            <p:nvPr/>
          </p:nvSpPr>
          <p:spPr>
            <a:xfrm rot="7341273">
              <a:off x="5856640" y="2014256"/>
              <a:ext cx="874569" cy="563954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177105 w 610228"/>
                <a:gd name="connsiteY0" fmla="*/ 211664 h 390519"/>
                <a:gd name="connsiteX1" fmla="*/ 22 w 610228"/>
                <a:gd name="connsiteY1" fmla="*/ 390503 h 390519"/>
                <a:gd name="connsiteX2" fmla="*/ 610228 w 610228"/>
                <a:gd name="connsiteY2" fmla="*/ 0 h 390519"/>
                <a:gd name="connsiteX3" fmla="*/ 484711 w 610228"/>
                <a:gd name="connsiteY3" fmla="*/ 353350 h 390519"/>
                <a:gd name="connsiteX4" fmla="*/ 177105 w 610228"/>
                <a:gd name="connsiteY4" fmla="*/ 211664 h 390519"/>
                <a:gd name="connsiteX0" fmla="*/ 176111 w 609234"/>
                <a:gd name="connsiteY0" fmla="*/ 211664 h 380467"/>
                <a:gd name="connsiteX1" fmla="*/ 23 w 609234"/>
                <a:gd name="connsiteY1" fmla="*/ 380450 h 380467"/>
                <a:gd name="connsiteX2" fmla="*/ 609234 w 609234"/>
                <a:gd name="connsiteY2" fmla="*/ 0 h 380467"/>
                <a:gd name="connsiteX3" fmla="*/ 483717 w 609234"/>
                <a:gd name="connsiteY3" fmla="*/ 353350 h 380467"/>
                <a:gd name="connsiteX4" fmla="*/ 176111 w 609234"/>
                <a:gd name="connsiteY4" fmla="*/ 211664 h 380467"/>
                <a:gd name="connsiteX0" fmla="*/ 227321 w 609229"/>
                <a:gd name="connsiteY0" fmla="*/ 326715 h 380500"/>
                <a:gd name="connsiteX1" fmla="*/ 18 w 609229"/>
                <a:gd name="connsiteY1" fmla="*/ 380450 h 380500"/>
                <a:gd name="connsiteX2" fmla="*/ 609229 w 609229"/>
                <a:gd name="connsiteY2" fmla="*/ 0 h 380500"/>
                <a:gd name="connsiteX3" fmla="*/ 483712 w 609229"/>
                <a:gd name="connsiteY3" fmla="*/ 353350 h 380500"/>
                <a:gd name="connsiteX4" fmla="*/ 227321 w 609229"/>
                <a:gd name="connsiteY4" fmla="*/ 326715 h 380500"/>
                <a:gd name="connsiteX0" fmla="*/ 227321 w 609229"/>
                <a:gd name="connsiteY0" fmla="*/ 326715 h 380500"/>
                <a:gd name="connsiteX1" fmla="*/ 18 w 609229"/>
                <a:gd name="connsiteY1" fmla="*/ 380450 h 380500"/>
                <a:gd name="connsiteX2" fmla="*/ 609229 w 609229"/>
                <a:gd name="connsiteY2" fmla="*/ 0 h 380500"/>
                <a:gd name="connsiteX3" fmla="*/ 570227 w 609229"/>
                <a:gd name="connsiteY3" fmla="*/ 248549 h 380500"/>
                <a:gd name="connsiteX4" fmla="*/ 227321 w 609229"/>
                <a:gd name="connsiteY4" fmla="*/ 326715 h 380500"/>
                <a:gd name="connsiteX0" fmla="*/ 227321 w 866440"/>
                <a:gd name="connsiteY0" fmla="*/ 463689 h 517474"/>
                <a:gd name="connsiteX1" fmla="*/ 18 w 866440"/>
                <a:gd name="connsiteY1" fmla="*/ 517424 h 517474"/>
                <a:gd name="connsiteX2" fmla="*/ 866440 w 866440"/>
                <a:gd name="connsiteY2" fmla="*/ 0 h 517474"/>
                <a:gd name="connsiteX3" fmla="*/ 570227 w 866440"/>
                <a:gd name="connsiteY3" fmla="*/ 385523 h 517474"/>
                <a:gd name="connsiteX4" fmla="*/ 227321 w 866440"/>
                <a:gd name="connsiteY4" fmla="*/ 463689 h 517474"/>
                <a:gd name="connsiteX0" fmla="*/ 242246 w 881365"/>
                <a:gd name="connsiteY0" fmla="*/ 463689 h 553221"/>
                <a:gd name="connsiteX1" fmla="*/ 16 w 881365"/>
                <a:gd name="connsiteY1" fmla="*/ 553190 h 553221"/>
                <a:gd name="connsiteX2" fmla="*/ 881365 w 881365"/>
                <a:gd name="connsiteY2" fmla="*/ 0 h 553221"/>
                <a:gd name="connsiteX3" fmla="*/ 585152 w 881365"/>
                <a:gd name="connsiteY3" fmla="*/ 385523 h 553221"/>
                <a:gd name="connsiteX4" fmla="*/ 242246 w 881365"/>
                <a:gd name="connsiteY4" fmla="*/ 463689 h 553221"/>
                <a:gd name="connsiteX0" fmla="*/ 247344 w 881365"/>
                <a:gd name="connsiteY0" fmla="*/ 471735 h 553224"/>
                <a:gd name="connsiteX1" fmla="*/ 16 w 881365"/>
                <a:gd name="connsiteY1" fmla="*/ 553190 h 553224"/>
                <a:gd name="connsiteX2" fmla="*/ 881365 w 881365"/>
                <a:gd name="connsiteY2" fmla="*/ 0 h 553224"/>
                <a:gd name="connsiteX3" fmla="*/ 585152 w 881365"/>
                <a:gd name="connsiteY3" fmla="*/ 385523 h 553224"/>
                <a:gd name="connsiteX4" fmla="*/ 247344 w 881365"/>
                <a:gd name="connsiteY4" fmla="*/ 471735 h 553224"/>
                <a:gd name="connsiteX0" fmla="*/ 255124 w 881365"/>
                <a:gd name="connsiteY0" fmla="*/ 478083 h 553227"/>
                <a:gd name="connsiteX1" fmla="*/ 16 w 881365"/>
                <a:gd name="connsiteY1" fmla="*/ 553190 h 553227"/>
                <a:gd name="connsiteX2" fmla="*/ 881365 w 881365"/>
                <a:gd name="connsiteY2" fmla="*/ 0 h 553227"/>
                <a:gd name="connsiteX3" fmla="*/ 585152 w 881365"/>
                <a:gd name="connsiteY3" fmla="*/ 385523 h 553227"/>
                <a:gd name="connsiteX4" fmla="*/ 255124 w 881365"/>
                <a:gd name="connsiteY4" fmla="*/ 478083 h 553227"/>
                <a:gd name="connsiteX0" fmla="*/ 248329 w 874570"/>
                <a:gd name="connsiteY0" fmla="*/ 478083 h 563951"/>
                <a:gd name="connsiteX1" fmla="*/ 17 w 874570"/>
                <a:gd name="connsiteY1" fmla="*/ 563919 h 563951"/>
                <a:gd name="connsiteX2" fmla="*/ 874570 w 874570"/>
                <a:gd name="connsiteY2" fmla="*/ 0 h 563951"/>
                <a:gd name="connsiteX3" fmla="*/ 578357 w 874570"/>
                <a:gd name="connsiteY3" fmla="*/ 385523 h 563951"/>
                <a:gd name="connsiteX4" fmla="*/ 248329 w 874570"/>
                <a:gd name="connsiteY4" fmla="*/ 478083 h 563951"/>
                <a:gd name="connsiteX0" fmla="*/ 253425 w 874569"/>
                <a:gd name="connsiteY0" fmla="*/ 486131 h 563954"/>
                <a:gd name="connsiteX1" fmla="*/ 16 w 874569"/>
                <a:gd name="connsiteY1" fmla="*/ 563919 h 563954"/>
                <a:gd name="connsiteX2" fmla="*/ 874569 w 874569"/>
                <a:gd name="connsiteY2" fmla="*/ 0 h 563954"/>
                <a:gd name="connsiteX3" fmla="*/ 578356 w 874569"/>
                <a:gd name="connsiteY3" fmla="*/ 385523 h 563954"/>
                <a:gd name="connsiteX4" fmla="*/ 253425 w 874569"/>
                <a:gd name="connsiteY4" fmla="*/ 486131 h 563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569" h="563954">
                  <a:moveTo>
                    <a:pt x="253425" y="486131"/>
                  </a:moveTo>
                  <a:cubicBezTo>
                    <a:pt x="255769" y="484139"/>
                    <a:pt x="-2328" y="565911"/>
                    <a:pt x="16" y="563919"/>
                  </a:cubicBezTo>
                  <a:lnTo>
                    <a:pt x="874569" y="0"/>
                  </a:lnTo>
                  <a:lnTo>
                    <a:pt x="578356" y="385523"/>
                  </a:lnTo>
                  <a:lnTo>
                    <a:pt x="253425" y="486131"/>
                  </a:lnTo>
                  <a:close/>
                </a:path>
              </a:pathLst>
            </a:custGeom>
            <a:solidFill>
              <a:schemeClr val="bg1">
                <a:alpha val="33721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6" name="等腰三角形 13"/>
            <p:cNvSpPr/>
            <p:nvPr/>
          </p:nvSpPr>
          <p:spPr>
            <a:xfrm rot="7281273">
              <a:off x="6291550" y="2718897"/>
              <a:ext cx="351192" cy="419574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716056"/>
                <a:gd name="connsiteY0" fmla="*/ 8996 h 405999"/>
                <a:gd name="connsiteX1" fmla="*/ 548989 w 716056"/>
                <a:gd name="connsiteY1" fmla="*/ 0 h 405999"/>
                <a:gd name="connsiteX2" fmla="*/ 716056 w 716056"/>
                <a:gd name="connsiteY2" fmla="*/ 405999 h 405999"/>
                <a:gd name="connsiteX3" fmla="*/ 0 w 716056"/>
                <a:gd name="connsiteY3" fmla="*/ 8996 h 405999"/>
                <a:gd name="connsiteX0" fmla="*/ 0 w 548989"/>
                <a:gd name="connsiteY0" fmla="*/ 8996 h 224270"/>
                <a:gd name="connsiteX1" fmla="*/ 548989 w 548989"/>
                <a:gd name="connsiteY1" fmla="*/ 0 h 224270"/>
                <a:gd name="connsiteX2" fmla="*/ 156500 w 548989"/>
                <a:gd name="connsiteY2" fmla="*/ 224270 h 224270"/>
                <a:gd name="connsiteX3" fmla="*/ 0 w 548989"/>
                <a:gd name="connsiteY3" fmla="*/ 8996 h 224270"/>
                <a:gd name="connsiteX0" fmla="*/ 0 w 316900"/>
                <a:gd name="connsiteY0" fmla="*/ 216966 h 432240"/>
                <a:gd name="connsiteX1" fmla="*/ 316900 w 316900"/>
                <a:gd name="connsiteY1" fmla="*/ 0 h 432240"/>
                <a:gd name="connsiteX2" fmla="*/ 156500 w 316900"/>
                <a:gd name="connsiteY2" fmla="*/ 432240 h 432240"/>
                <a:gd name="connsiteX3" fmla="*/ 0 w 316900"/>
                <a:gd name="connsiteY3" fmla="*/ 216966 h 432240"/>
                <a:gd name="connsiteX0" fmla="*/ 0 w 316900"/>
                <a:gd name="connsiteY0" fmla="*/ 216966 h 402416"/>
                <a:gd name="connsiteX1" fmla="*/ 316900 w 316900"/>
                <a:gd name="connsiteY1" fmla="*/ 0 h 402416"/>
                <a:gd name="connsiteX2" fmla="*/ 138328 w 316900"/>
                <a:gd name="connsiteY2" fmla="*/ 402416 h 402416"/>
                <a:gd name="connsiteX3" fmla="*/ 0 w 316900"/>
                <a:gd name="connsiteY3" fmla="*/ 216966 h 402416"/>
                <a:gd name="connsiteX0" fmla="*/ 0 w 326093"/>
                <a:gd name="connsiteY0" fmla="*/ 226286 h 402416"/>
                <a:gd name="connsiteX1" fmla="*/ 326093 w 326093"/>
                <a:gd name="connsiteY1" fmla="*/ 0 h 402416"/>
                <a:gd name="connsiteX2" fmla="*/ 147521 w 326093"/>
                <a:gd name="connsiteY2" fmla="*/ 402416 h 402416"/>
                <a:gd name="connsiteX3" fmla="*/ 0 w 326093"/>
                <a:gd name="connsiteY3" fmla="*/ 226286 h 402416"/>
                <a:gd name="connsiteX0" fmla="*/ 0 w 326093"/>
                <a:gd name="connsiteY0" fmla="*/ 226286 h 404498"/>
                <a:gd name="connsiteX1" fmla="*/ 326093 w 326093"/>
                <a:gd name="connsiteY1" fmla="*/ 0 h 404498"/>
                <a:gd name="connsiteX2" fmla="*/ 147521 w 326093"/>
                <a:gd name="connsiteY2" fmla="*/ 402416 h 404498"/>
                <a:gd name="connsiteX3" fmla="*/ 129146 w 326093"/>
                <a:gd name="connsiteY3" fmla="*/ 403569 h 404498"/>
                <a:gd name="connsiteX4" fmla="*/ 0 w 326093"/>
                <a:gd name="connsiteY4" fmla="*/ 226286 h 404498"/>
                <a:gd name="connsiteX0" fmla="*/ 0 w 342613"/>
                <a:gd name="connsiteY0" fmla="*/ 199173 h 404498"/>
                <a:gd name="connsiteX1" fmla="*/ 342613 w 342613"/>
                <a:gd name="connsiteY1" fmla="*/ 0 h 404498"/>
                <a:gd name="connsiteX2" fmla="*/ 164041 w 342613"/>
                <a:gd name="connsiteY2" fmla="*/ 402416 h 404498"/>
                <a:gd name="connsiteX3" fmla="*/ 145666 w 342613"/>
                <a:gd name="connsiteY3" fmla="*/ 403569 h 404498"/>
                <a:gd name="connsiteX4" fmla="*/ 0 w 342613"/>
                <a:gd name="connsiteY4" fmla="*/ 199173 h 404498"/>
                <a:gd name="connsiteX0" fmla="*/ 0 w 342613"/>
                <a:gd name="connsiteY0" fmla="*/ 199173 h 419574"/>
                <a:gd name="connsiteX1" fmla="*/ 342613 w 342613"/>
                <a:gd name="connsiteY1" fmla="*/ 0 h 419574"/>
                <a:gd name="connsiteX2" fmla="*/ 163342 w 342613"/>
                <a:gd name="connsiteY2" fmla="*/ 419574 h 419574"/>
                <a:gd name="connsiteX3" fmla="*/ 145666 w 342613"/>
                <a:gd name="connsiteY3" fmla="*/ 403569 h 419574"/>
                <a:gd name="connsiteX4" fmla="*/ 0 w 342613"/>
                <a:gd name="connsiteY4" fmla="*/ 199173 h 419574"/>
                <a:gd name="connsiteX0" fmla="*/ 0 w 351192"/>
                <a:gd name="connsiteY0" fmla="*/ 198824 h 419574"/>
                <a:gd name="connsiteX1" fmla="*/ 351192 w 351192"/>
                <a:gd name="connsiteY1" fmla="*/ 0 h 419574"/>
                <a:gd name="connsiteX2" fmla="*/ 171921 w 351192"/>
                <a:gd name="connsiteY2" fmla="*/ 419574 h 419574"/>
                <a:gd name="connsiteX3" fmla="*/ 154245 w 351192"/>
                <a:gd name="connsiteY3" fmla="*/ 403569 h 419574"/>
                <a:gd name="connsiteX4" fmla="*/ 0 w 351192"/>
                <a:gd name="connsiteY4" fmla="*/ 198824 h 41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192" h="419574">
                  <a:moveTo>
                    <a:pt x="0" y="198824"/>
                  </a:moveTo>
                  <a:lnTo>
                    <a:pt x="351192" y="0"/>
                  </a:lnTo>
                  <a:lnTo>
                    <a:pt x="171921" y="419574"/>
                  </a:lnTo>
                  <a:cubicBezTo>
                    <a:pt x="168310" y="415948"/>
                    <a:pt x="157856" y="407195"/>
                    <a:pt x="154245" y="403569"/>
                  </a:cubicBezTo>
                  <a:lnTo>
                    <a:pt x="0" y="198824"/>
                  </a:lnTo>
                  <a:close/>
                </a:path>
              </a:pathLst>
            </a:custGeom>
            <a:solidFill>
              <a:schemeClr val="bg1">
                <a:alpha val="33256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7" name="等腰三角形 13"/>
            <p:cNvSpPr/>
            <p:nvPr/>
          </p:nvSpPr>
          <p:spPr>
            <a:xfrm rot="7341273">
              <a:off x="6291667" y="2721051"/>
              <a:ext cx="179134" cy="523742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1035735"/>
                <a:gd name="connsiteY0" fmla="*/ 430155 h 720060"/>
                <a:gd name="connsiteX1" fmla="*/ 447986 w 1035735"/>
                <a:gd name="connsiteY1" fmla="*/ 0 h 720060"/>
                <a:gd name="connsiteX2" fmla="*/ 1035735 w 1035735"/>
                <a:gd name="connsiteY2" fmla="*/ 720060 h 720060"/>
                <a:gd name="connsiteX3" fmla="*/ 0 w 1035735"/>
                <a:gd name="connsiteY3" fmla="*/ 430155 h 720060"/>
                <a:gd name="connsiteX0" fmla="*/ 0 w 501301"/>
                <a:gd name="connsiteY0" fmla="*/ 430155 h 751757"/>
                <a:gd name="connsiteX1" fmla="*/ 447986 w 501301"/>
                <a:gd name="connsiteY1" fmla="*/ 0 h 751757"/>
                <a:gd name="connsiteX2" fmla="*/ 501301 w 501301"/>
                <a:gd name="connsiteY2" fmla="*/ 751757 h 751757"/>
                <a:gd name="connsiteX3" fmla="*/ 0 w 501301"/>
                <a:gd name="connsiteY3" fmla="*/ 430155 h 751757"/>
                <a:gd name="connsiteX0" fmla="*/ 0 w 499277"/>
                <a:gd name="connsiteY0" fmla="*/ 430155 h 738020"/>
                <a:gd name="connsiteX1" fmla="*/ 447986 w 499277"/>
                <a:gd name="connsiteY1" fmla="*/ 0 h 738020"/>
                <a:gd name="connsiteX2" fmla="*/ 499277 w 499277"/>
                <a:gd name="connsiteY2" fmla="*/ 738020 h 738020"/>
                <a:gd name="connsiteX3" fmla="*/ 0 w 499277"/>
                <a:gd name="connsiteY3" fmla="*/ 430155 h 738020"/>
                <a:gd name="connsiteX0" fmla="*/ 0 w 520562"/>
                <a:gd name="connsiteY0" fmla="*/ 430155 h 745204"/>
                <a:gd name="connsiteX1" fmla="*/ 447986 w 520562"/>
                <a:gd name="connsiteY1" fmla="*/ 0 h 745204"/>
                <a:gd name="connsiteX2" fmla="*/ 520562 w 520562"/>
                <a:gd name="connsiteY2" fmla="*/ 745204 h 745204"/>
                <a:gd name="connsiteX3" fmla="*/ 0 w 520562"/>
                <a:gd name="connsiteY3" fmla="*/ 430155 h 745204"/>
                <a:gd name="connsiteX0" fmla="*/ 0 w 508667"/>
                <a:gd name="connsiteY0" fmla="*/ 430155 h 745718"/>
                <a:gd name="connsiteX1" fmla="*/ 447986 w 508667"/>
                <a:gd name="connsiteY1" fmla="*/ 0 h 745718"/>
                <a:gd name="connsiteX2" fmla="*/ 508667 w 508667"/>
                <a:gd name="connsiteY2" fmla="*/ 745718 h 745718"/>
                <a:gd name="connsiteX3" fmla="*/ 0 w 508667"/>
                <a:gd name="connsiteY3" fmla="*/ 430155 h 745718"/>
                <a:gd name="connsiteX0" fmla="*/ 0 w 500455"/>
                <a:gd name="connsiteY0" fmla="*/ 432661 h 745718"/>
                <a:gd name="connsiteX1" fmla="*/ 439774 w 500455"/>
                <a:gd name="connsiteY1" fmla="*/ 0 h 745718"/>
                <a:gd name="connsiteX2" fmla="*/ 500455 w 500455"/>
                <a:gd name="connsiteY2" fmla="*/ 745718 h 745718"/>
                <a:gd name="connsiteX3" fmla="*/ 0 w 500455"/>
                <a:gd name="connsiteY3" fmla="*/ 432661 h 745718"/>
                <a:gd name="connsiteX0" fmla="*/ 0 w 512681"/>
                <a:gd name="connsiteY0" fmla="*/ 436527 h 745718"/>
                <a:gd name="connsiteX1" fmla="*/ 452000 w 512681"/>
                <a:gd name="connsiteY1" fmla="*/ 0 h 745718"/>
                <a:gd name="connsiteX2" fmla="*/ 512681 w 512681"/>
                <a:gd name="connsiteY2" fmla="*/ 745718 h 745718"/>
                <a:gd name="connsiteX3" fmla="*/ 0 w 512681"/>
                <a:gd name="connsiteY3" fmla="*/ 436527 h 745718"/>
                <a:gd name="connsiteX0" fmla="*/ 0 w 512681"/>
                <a:gd name="connsiteY0" fmla="*/ 96808 h 405999"/>
                <a:gd name="connsiteX1" fmla="*/ 345614 w 512681"/>
                <a:gd name="connsiteY1" fmla="*/ 0 h 405999"/>
                <a:gd name="connsiteX2" fmla="*/ 512681 w 512681"/>
                <a:gd name="connsiteY2" fmla="*/ 405999 h 405999"/>
                <a:gd name="connsiteX3" fmla="*/ 0 w 512681"/>
                <a:gd name="connsiteY3" fmla="*/ 96808 h 405999"/>
                <a:gd name="connsiteX0" fmla="*/ 0 w 733442"/>
                <a:gd name="connsiteY0" fmla="*/ 47883 h 405999"/>
                <a:gd name="connsiteX1" fmla="*/ 566375 w 733442"/>
                <a:gd name="connsiteY1" fmla="*/ 0 h 405999"/>
                <a:gd name="connsiteX2" fmla="*/ 733442 w 733442"/>
                <a:gd name="connsiteY2" fmla="*/ 405999 h 405999"/>
                <a:gd name="connsiteX3" fmla="*/ 0 w 733442"/>
                <a:gd name="connsiteY3" fmla="*/ 47883 h 405999"/>
                <a:gd name="connsiteX0" fmla="*/ 0 w 566375"/>
                <a:gd name="connsiteY0" fmla="*/ 47883 h 725070"/>
                <a:gd name="connsiteX1" fmla="*/ 566375 w 566375"/>
                <a:gd name="connsiteY1" fmla="*/ 0 h 725070"/>
                <a:gd name="connsiteX2" fmla="*/ 219065 w 566375"/>
                <a:gd name="connsiteY2" fmla="*/ 725070 h 725070"/>
                <a:gd name="connsiteX3" fmla="*/ 0 w 566375"/>
                <a:gd name="connsiteY3" fmla="*/ 47883 h 725070"/>
                <a:gd name="connsiteX0" fmla="*/ 0 w 566375"/>
                <a:gd name="connsiteY0" fmla="*/ 47883 h 340536"/>
                <a:gd name="connsiteX1" fmla="*/ 566375 w 566375"/>
                <a:gd name="connsiteY1" fmla="*/ 0 h 340536"/>
                <a:gd name="connsiteX2" fmla="*/ 72135 w 566375"/>
                <a:gd name="connsiteY2" fmla="*/ 340536 h 340536"/>
                <a:gd name="connsiteX3" fmla="*/ 0 w 566375"/>
                <a:gd name="connsiteY3" fmla="*/ 47883 h 340536"/>
                <a:gd name="connsiteX0" fmla="*/ 0 w 159644"/>
                <a:gd name="connsiteY0" fmla="*/ 428808 h 721461"/>
                <a:gd name="connsiteX1" fmla="*/ 159644 w 159644"/>
                <a:gd name="connsiteY1" fmla="*/ 0 h 721461"/>
                <a:gd name="connsiteX2" fmla="*/ 72135 w 159644"/>
                <a:gd name="connsiteY2" fmla="*/ 721461 h 721461"/>
                <a:gd name="connsiteX3" fmla="*/ 0 w 159644"/>
                <a:gd name="connsiteY3" fmla="*/ 428808 h 721461"/>
                <a:gd name="connsiteX0" fmla="*/ 0 w 171176"/>
                <a:gd name="connsiteY0" fmla="*/ 428808 h 515895"/>
                <a:gd name="connsiteX1" fmla="*/ 159644 w 171176"/>
                <a:gd name="connsiteY1" fmla="*/ 0 h 515895"/>
                <a:gd name="connsiteX2" fmla="*/ 171176 w 171176"/>
                <a:gd name="connsiteY2" fmla="*/ 515895 h 515895"/>
                <a:gd name="connsiteX3" fmla="*/ 0 w 171176"/>
                <a:gd name="connsiteY3" fmla="*/ 428808 h 515895"/>
                <a:gd name="connsiteX0" fmla="*/ 0 w 170010"/>
                <a:gd name="connsiteY0" fmla="*/ 454379 h 515895"/>
                <a:gd name="connsiteX1" fmla="*/ 158478 w 170010"/>
                <a:gd name="connsiteY1" fmla="*/ 0 h 515895"/>
                <a:gd name="connsiteX2" fmla="*/ 170010 w 170010"/>
                <a:gd name="connsiteY2" fmla="*/ 515895 h 515895"/>
                <a:gd name="connsiteX3" fmla="*/ 0 w 170010"/>
                <a:gd name="connsiteY3" fmla="*/ 454379 h 515895"/>
                <a:gd name="connsiteX0" fmla="*/ 0 w 182620"/>
                <a:gd name="connsiteY0" fmla="*/ 428541 h 515895"/>
                <a:gd name="connsiteX1" fmla="*/ 171088 w 182620"/>
                <a:gd name="connsiteY1" fmla="*/ 0 h 515895"/>
                <a:gd name="connsiteX2" fmla="*/ 182620 w 182620"/>
                <a:gd name="connsiteY2" fmla="*/ 515895 h 515895"/>
                <a:gd name="connsiteX3" fmla="*/ 0 w 182620"/>
                <a:gd name="connsiteY3" fmla="*/ 428541 h 515895"/>
                <a:gd name="connsiteX0" fmla="*/ 0 w 179134"/>
                <a:gd name="connsiteY0" fmla="*/ 428541 h 523742"/>
                <a:gd name="connsiteX1" fmla="*/ 171088 w 179134"/>
                <a:gd name="connsiteY1" fmla="*/ 0 h 523742"/>
                <a:gd name="connsiteX2" fmla="*/ 179134 w 179134"/>
                <a:gd name="connsiteY2" fmla="*/ 523742 h 523742"/>
                <a:gd name="connsiteX3" fmla="*/ 0 w 179134"/>
                <a:gd name="connsiteY3" fmla="*/ 428541 h 52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134" h="523742">
                  <a:moveTo>
                    <a:pt x="0" y="428541"/>
                  </a:moveTo>
                  <a:lnTo>
                    <a:pt x="171088" y="0"/>
                  </a:lnTo>
                  <a:lnTo>
                    <a:pt x="179134" y="523742"/>
                  </a:lnTo>
                  <a:lnTo>
                    <a:pt x="0" y="428541"/>
                  </a:lnTo>
                  <a:close/>
                </a:path>
              </a:pathLst>
            </a:custGeom>
            <a:solidFill>
              <a:schemeClr val="bg1">
                <a:alpha val="32791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2" name="等腰三角形 13"/>
            <p:cNvSpPr/>
            <p:nvPr/>
          </p:nvSpPr>
          <p:spPr>
            <a:xfrm rot="3441213">
              <a:off x="3916685" y="2989906"/>
              <a:ext cx="307575" cy="475916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810026"/>
                <a:gd name="connsiteY0" fmla="*/ 457575 h 720060"/>
                <a:gd name="connsiteX1" fmla="*/ 222277 w 810026"/>
                <a:gd name="connsiteY1" fmla="*/ 0 h 720060"/>
                <a:gd name="connsiteX2" fmla="*/ 810026 w 810026"/>
                <a:gd name="connsiteY2" fmla="*/ 720060 h 720060"/>
                <a:gd name="connsiteX3" fmla="*/ 0 w 810026"/>
                <a:gd name="connsiteY3" fmla="*/ 457575 h 720060"/>
                <a:gd name="connsiteX0" fmla="*/ 50282 w 860308"/>
                <a:gd name="connsiteY0" fmla="*/ 421951 h 684436"/>
                <a:gd name="connsiteX1" fmla="*/ 0 w 860308"/>
                <a:gd name="connsiteY1" fmla="*/ 0 h 684436"/>
                <a:gd name="connsiteX2" fmla="*/ 860308 w 860308"/>
                <a:gd name="connsiteY2" fmla="*/ 684436 h 684436"/>
                <a:gd name="connsiteX3" fmla="*/ 50282 w 860308"/>
                <a:gd name="connsiteY3" fmla="*/ 421951 h 684436"/>
                <a:gd name="connsiteX0" fmla="*/ 50282 w 699097"/>
                <a:gd name="connsiteY0" fmla="*/ 421951 h 484046"/>
                <a:gd name="connsiteX1" fmla="*/ 0 w 699097"/>
                <a:gd name="connsiteY1" fmla="*/ 0 h 484046"/>
                <a:gd name="connsiteX2" fmla="*/ 699097 w 699097"/>
                <a:gd name="connsiteY2" fmla="*/ 484046 h 484046"/>
                <a:gd name="connsiteX3" fmla="*/ 50282 w 699097"/>
                <a:gd name="connsiteY3" fmla="*/ 421951 h 484046"/>
                <a:gd name="connsiteX0" fmla="*/ 50282 w 493222"/>
                <a:gd name="connsiteY0" fmla="*/ 421951 h 421951"/>
                <a:gd name="connsiteX1" fmla="*/ 0 w 493222"/>
                <a:gd name="connsiteY1" fmla="*/ 0 h 421951"/>
                <a:gd name="connsiteX2" fmla="*/ 493222 w 493222"/>
                <a:gd name="connsiteY2" fmla="*/ 353121 h 421951"/>
                <a:gd name="connsiteX3" fmla="*/ 50282 w 493222"/>
                <a:gd name="connsiteY3" fmla="*/ 421951 h 421951"/>
                <a:gd name="connsiteX0" fmla="*/ 50282 w 500588"/>
                <a:gd name="connsiteY0" fmla="*/ 421951 h 421951"/>
                <a:gd name="connsiteX1" fmla="*/ 0 w 500588"/>
                <a:gd name="connsiteY1" fmla="*/ 0 h 421951"/>
                <a:gd name="connsiteX2" fmla="*/ 500588 w 500588"/>
                <a:gd name="connsiteY2" fmla="*/ 347082 h 421951"/>
                <a:gd name="connsiteX3" fmla="*/ 50282 w 500588"/>
                <a:gd name="connsiteY3" fmla="*/ 421951 h 421951"/>
                <a:gd name="connsiteX0" fmla="*/ 50282 w 500309"/>
                <a:gd name="connsiteY0" fmla="*/ 421951 h 421951"/>
                <a:gd name="connsiteX1" fmla="*/ 0 w 500309"/>
                <a:gd name="connsiteY1" fmla="*/ 0 h 421951"/>
                <a:gd name="connsiteX2" fmla="*/ 500309 w 500309"/>
                <a:gd name="connsiteY2" fmla="*/ 342600 h 421951"/>
                <a:gd name="connsiteX3" fmla="*/ 50282 w 500309"/>
                <a:gd name="connsiteY3" fmla="*/ 421951 h 421951"/>
                <a:gd name="connsiteX0" fmla="*/ 50282 w 727560"/>
                <a:gd name="connsiteY0" fmla="*/ 421951 h 421951"/>
                <a:gd name="connsiteX1" fmla="*/ 0 w 727560"/>
                <a:gd name="connsiteY1" fmla="*/ 0 h 421951"/>
                <a:gd name="connsiteX2" fmla="*/ 727560 w 727560"/>
                <a:gd name="connsiteY2" fmla="*/ 18049 h 421951"/>
                <a:gd name="connsiteX3" fmla="*/ 50282 w 727560"/>
                <a:gd name="connsiteY3" fmla="*/ 421951 h 421951"/>
                <a:gd name="connsiteX0" fmla="*/ 53286 w 727560"/>
                <a:gd name="connsiteY0" fmla="*/ 217068 h 217068"/>
                <a:gd name="connsiteX1" fmla="*/ 0 w 727560"/>
                <a:gd name="connsiteY1" fmla="*/ 0 h 217068"/>
                <a:gd name="connsiteX2" fmla="*/ 727560 w 727560"/>
                <a:gd name="connsiteY2" fmla="*/ 18049 h 217068"/>
                <a:gd name="connsiteX3" fmla="*/ 53286 w 727560"/>
                <a:gd name="connsiteY3" fmla="*/ 217068 h 217068"/>
                <a:gd name="connsiteX0" fmla="*/ 0 w 674274"/>
                <a:gd name="connsiteY0" fmla="*/ 199019 h 199019"/>
                <a:gd name="connsiteX1" fmla="*/ 15459 w 674274"/>
                <a:gd name="connsiteY1" fmla="*/ 38410 h 199019"/>
                <a:gd name="connsiteX2" fmla="*/ 674274 w 674274"/>
                <a:gd name="connsiteY2" fmla="*/ 0 h 199019"/>
                <a:gd name="connsiteX3" fmla="*/ 0 w 674274"/>
                <a:gd name="connsiteY3" fmla="*/ 199019 h 199019"/>
                <a:gd name="connsiteX0" fmla="*/ 0 w 651825"/>
                <a:gd name="connsiteY0" fmla="*/ 288724 h 288724"/>
                <a:gd name="connsiteX1" fmla="*/ 15459 w 651825"/>
                <a:gd name="connsiteY1" fmla="*/ 128115 h 288724"/>
                <a:gd name="connsiteX2" fmla="*/ 651825 w 651825"/>
                <a:gd name="connsiteY2" fmla="*/ 0 h 288724"/>
                <a:gd name="connsiteX3" fmla="*/ 0 w 651825"/>
                <a:gd name="connsiteY3" fmla="*/ 288724 h 288724"/>
                <a:gd name="connsiteX0" fmla="*/ 501010 w 636366"/>
                <a:gd name="connsiteY0" fmla="*/ 211054 h 211054"/>
                <a:gd name="connsiteX1" fmla="*/ 0 w 636366"/>
                <a:gd name="connsiteY1" fmla="*/ 128115 h 211054"/>
                <a:gd name="connsiteX2" fmla="*/ 636366 w 636366"/>
                <a:gd name="connsiteY2" fmla="*/ 0 h 211054"/>
                <a:gd name="connsiteX3" fmla="*/ 501010 w 636366"/>
                <a:gd name="connsiteY3" fmla="*/ 211054 h 211054"/>
                <a:gd name="connsiteX0" fmla="*/ 0 w 773054"/>
                <a:gd name="connsiteY0" fmla="*/ 211054 h 404844"/>
                <a:gd name="connsiteX1" fmla="*/ 773054 w 773054"/>
                <a:gd name="connsiteY1" fmla="*/ 404844 h 404844"/>
                <a:gd name="connsiteX2" fmla="*/ 135356 w 773054"/>
                <a:gd name="connsiteY2" fmla="*/ 0 h 404844"/>
                <a:gd name="connsiteX3" fmla="*/ 0 w 773054"/>
                <a:gd name="connsiteY3" fmla="*/ 211054 h 404844"/>
                <a:gd name="connsiteX0" fmla="*/ 0 w 773054"/>
                <a:gd name="connsiteY0" fmla="*/ 206326 h 400116"/>
                <a:gd name="connsiteX1" fmla="*/ 773054 w 773054"/>
                <a:gd name="connsiteY1" fmla="*/ 400116 h 400116"/>
                <a:gd name="connsiteX2" fmla="*/ 140712 w 773054"/>
                <a:gd name="connsiteY2" fmla="*/ 0 h 400116"/>
                <a:gd name="connsiteX3" fmla="*/ 0 w 773054"/>
                <a:gd name="connsiteY3" fmla="*/ 206326 h 400116"/>
                <a:gd name="connsiteX0" fmla="*/ 0 w 539577"/>
                <a:gd name="connsiteY0" fmla="*/ 206326 h 714932"/>
                <a:gd name="connsiteX1" fmla="*/ 539577 w 539577"/>
                <a:gd name="connsiteY1" fmla="*/ 714932 h 714932"/>
                <a:gd name="connsiteX2" fmla="*/ 140712 w 539577"/>
                <a:gd name="connsiteY2" fmla="*/ 0 h 714932"/>
                <a:gd name="connsiteX3" fmla="*/ 0 w 539577"/>
                <a:gd name="connsiteY3" fmla="*/ 206326 h 714932"/>
                <a:gd name="connsiteX0" fmla="*/ 0 w 539577"/>
                <a:gd name="connsiteY0" fmla="*/ 0 h 508606"/>
                <a:gd name="connsiteX1" fmla="*/ 539577 w 539577"/>
                <a:gd name="connsiteY1" fmla="*/ 508606 h 508606"/>
                <a:gd name="connsiteX2" fmla="*/ 472848 w 539577"/>
                <a:gd name="connsiteY2" fmla="*/ 61502 h 508606"/>
                <a:gd name="connsiteX3" fmla="*/ 0 w 539577"/>
                <a:gd name="connsiteY3" fmla="*/ 0 h 508606"/>
                <a:gd name="connsiteX0" fmla="*/ 0 w 330561"/>
                <a:gd name="connsiteY0" fmla="*/ 0 h 511482"/>
                <a:gd name="connsiteX1" fmla="*/ 330561 w 330561"/>
                <a:gd name="connsiteY1" fmla="*/ 511482 h 511482"/>
                <a:gd name="connsiteX2" fmla="*/ 263832 w 330561"/>
                <a:gd name="connsiteY2" fmla="*/ 64378 h 511482"/>
                <a:gd name="connsiteX3" fmla="*/ 0 w 330561"/>
                <a:gd name="connsiteY3" fmla="*/ 0 h 51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561" h="511482">
                  <a:moveTo>
                    <a:pt x="0" y="0"/>
                  </a:moveTo>
                  <a:lnTo>
                    <a:pt x="330561" y="511482"/>
                  </a:lnTo>
                  <a:lnTo>
                    <a:pt x="263832" y="6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2326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4" name="等腰三角形 15"/>
            <p:cNvSpPr/>
            <p:nvPr/>
          </p:nvSpPr>
          <p:spPr>
            <a:xfrm rot="7401273">
              <a:off x="5721846" y="1550240"/>
              <a:ext cx="454377" cy="532612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  <a:gd name="connsiteX0" fmla="*/ 136985 w 570108"/>
                <a:gd name="connsiteY0" fmla="*/ 211664 h 713438"/>
                <a:gd name="connsiteX1" fmla="*/ 29 w 570108"/>
                <a:gd name="connsiteY1" fmla="*/ 138980 h 713438"/>
                <a:gd name="connsiteX2" fmla="*/ 570108 w 570108"/>
                <a:gd name="connsiteY2" fmla="*/ 0 h 713438"/>
                <a:gd name="connsiteX3" fmla="*/ 172829 w 570108"/>
                <a:gd name="connsiteY3" fmla="*/ 713438 h 713438"/>
                <a:gd name="connsiteX4" fmla="*/ 136985 w 570108"/>
                <a:gd name="connsiteY4" fmla="*/ 211664 h 713438"/>
                <a:gd name="connsiteX0" fmla="*/ 43265 w 570162"/>
                <a:gd name="connsiteY0" fmla="*/ 342483 h 713438"/>
                <a:gd name="connsiteX1" fmla="*/ 83 w 570162"/>
                <a:gd name="connsiteY1" fmla="*/ 138980 h 713438"/>
                <a:gd name="connsiteX2" fmla="*/ 570162 w 570162"/>
                <a:gd name="connsiteY2" fmla="*/ 0 h 713438"/>
                <a:gd name="connsiteX3" fmla="*/ 172883 w 570162"/>
                <a:gd name="connsiteY3" fmla="*/ 713438 h 713438"/>
                <a:gd name="connsiteX4" fmla="*/ 43265 w 570162"/>
                <a:gd name="connsiteY4" fmla="*/ 342483 h 713438"/>
                <a:gd name="connsiteX0" fmla="*/ 61834 w 588731"/>
                <a:gd name="connsiteY0" fmla="*/ 342483 h 713438"/>
                <a:gd name="connsiteX1" fmla="*/ 60 w 588731"/>
                <a:gd name="connsiteY1" fmla="*/ 180826 h 713438"/>
                <a:gd name="connsiteX2" fmla="*/ 588731 w 588731"/>
                <a:gd name="connsiteY2" fmla="*/ 0 h 713438"/>
                <a:gd name="connsiteX3" fmla="*/ 191452 w 588731"/>
                <a:gd name="connsiteY3" fmla="*/ 713438 h 713438"/>
                <a:gd name="connsiteX4" fmla="*/ 61834 w 588731"/>
                <a:gd name="connsiteY4" fmla="*/ 342483 h 713438"/>
                <a:gd name="connsiteX0" fmla="*/ 61834 w 454377"/>
                <a:gd name="connsiteY0" fmla="*/ 161657 h 532612"/>
                <a:gd name="connsiteX1" fmla="*/ 60 w 454377"/>
                <a:gd name="connsiteY1" fmla="*/ 0 h 532612"/>
                <a:gd name="connsiteX2" fmla="*/ 454377 w 454377"/>
                <a:gd name="connsiteY2" fmla="*/ 56507 h 532612"/>
                <a:gd name="connsiteX3" fmla="*/ 191452 w 454377"/>
                <a:gd name="connsiteY3" fmla="*/ 532612 h 532612"/>
                <a:gd name="connsiteX4" fmla="*/ 61834 w 454377"/>
                <a:gd name="connsiteY4" fmla="*/ 161657 h 5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77" h="532612">
                  <a:moveTo>
                    <a:pt x="61834" y="161657"/>
                  </a:moveTo>
                  <a:cubicBezTo>
                    <a:pt x="64178" y="159665"/>
                    <a:pt x="-2284" y="1992"/>
                    <a:pt x="60" y="0"/>
                  </a:cubicBezTo>
                  <a:lnTo>
                    <a:pt x="454377" y="56507"/>
                  </a:lnTo>
                  <a:lnTo>
                    <a:pt x="191452" y="532612"/>
                  </a:lnTo>
                  <a:lnTo>
                    <a:pt x="61834" y="161657"/>
                  </a:lnTo>
                  <a:close/>
                </a:path>
              </a:pathLst>
            </a:custGeom>
            <a:solidFill>
              <a:schemeClr val="bg1">
                <a:alpha val="3186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3" name="等腰三角形 13"/>
            <p:cNvSpPr/>
            <p:nvPr/>
          </p:nvSpPr>
          <p:spPr>
            <a:xfrm rot="3381213">
              <a:off x="3977134" y="2619866"/>
              <a:ext cx="398603" cy="240309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810026"/>
                <a:gd name="connsiteY0" fmla="*/ 457575 h 720060"/>
                <a:gd name="connsiteX1" fmla="*/ 222277 w 810026"/>
                <a:gd name="connsiteY1" fmla="*/ 0 h 720060"/>
                <a:gd name="connsiteX2" fmla="*/ 810026 w 810026"/>
                <a:gd name="connsiteY2" fmla="*/ 720060 h 720060"/>
                <a:gd name="connsiteX3" fmla="*/ 0 w 810026"/>
                <a:gd name="connsiteY3" fmla="*/ 457575 h 720060"/>
                <a:gd name="connsiteX0" fmla="*/ 50282 w 860308"/>
                <a:gd name="connsiteY0" fmla="*/ 421951 h 684436"/>
                <a:gd name="connsiteX1" fmla="*/ 0 w 860308"/>
                <a:gd name="connsiteY1" fmla="*/ 0 h 684436"/>
                <a:gd name="connsiteX2" fmla="*/ 860308 w 860308"/>
                <a:gd name="connsiteY2" fmla="*/ 684436 h 684436"/>
                <a:gd name="connsiteX3" fmla="*/ 50282 w 860308"/>
                <a:gd name="connsiteY3" fmla="*/ 421951 h 684436"/>
                <a:gd name="connsiteX0" fmla="*/ 50282 w 699097"/>
                <a:gd name="connsiteY0" fmla="*/ 421951 h 484046"/>
                <a:gd name="connsiteX1" fmla="*/ 0 w 699097"/>
                <a:gd name="connsiteY1" fmla="*/ 0 h 484046"/>
                <a:gd name="connsiteX2" fmla="*/ 699097 w 699097"/>
                <a:gd name="connsiteY2" fmla="*/ 484046 h 484046"/>
                <a:gd name="connsiteX3" fmla="*/ 50282 w 699097"/>
                <a:gd name="connsiteY3" fmla="*/ 421951 h 484046"/>
                <a:gd name="connsiteX0" fmla="*/ 50282 w 493222"/>
                <a:gd name="connsiteY0" fmla="*/ 421951 h 421951"/>
                <a:gd name="connsiteX1" fmla="*/ 0 w 493222"/>
                <a:gd name="connsiteY1" fmla="*/ 0 h 421951"/>
                <a:gd name="connsiteX2" fmla="*/ 493222 w 493222"/>
                <a:gd name="connsiteY2" fmla="*/ 353121 h 421951"/>
                <a:gd name="connsiteX3" fmla="*/ 50282 w 493222"/>
                <a:gd name="connsiteY3" fmla="*/ 421951 h 421951"/>
                <a:gd name="connsiteX0" fmla="*/ 50282 w 500588"/>
                <a:gd name="connsiteY0" fmla="*/ 421951 h 421951"/>
                <a:gd name="connsiteX1" fmla="*/ 0 w 500588"/>
                <a:gd name="connsiteY1" fmla="*/ 0 h 421951"/>
                <a:gd name="connsiteX2" fmla="*/ 500588 w 500588"/>
                <a:gd name="connsiteY2" fmla="*/ 347082 h 421951"/>
                <a:gd name="connsiteX3" fmla="*/ 50282 w 500588"/>
                <a:gd name="connsiteY3" fmla="*/ 421951 h 421951"/>
                <a:gd name="connsiteX0" fmla="*/ 50282 w 500309"/>
                <a:gd name="connsiteY0" fmla="*/ 421951 h 421951"/>
                <a:gd name="connsiteX1" fmla="*/ 0 w 500309"/>
                <a:gd name="connsiteY1" fmla="*/ 0 h 421951"/>
                <a:gd name="connsiteX2" fmla="*/ 500309 w 500309"/>
                <a:gd name="connsiteY2" fmla="*/ 342600 h 421951"/>
                <a:gd name="connsiteX3" fmla="*/ 50282 w 500309"/>
                <a:gd name="connsiteY3" fmla="*/ 421951 h 421951"/>
                <a:gd name="connsiteX0" fmla="*/ 50282 w 727560"/>
                <a:gd name="connsiteY0" fmla="*/ 421951 h 421951"/>
                <a:gd name="connsiteX1" fmla="*/ 0 w 727560"/>
                <a:gd name="connsiteY1" fmla="*/ 0 h 421951"/>
                <a:gd name="connsiteX2" fmla="*/ 727560 w 727560"/>
                <a:gd name="connsiteY2" fmla="*/ 18049 h 421951"/>
                <a:gd name="connsiteX3" fmla="*/ 50282 w 727560"/>
                <a:gd name="connsiteY3" fmla="*/ 421951 h 421951"/>
                <a:gd name="connsiteX0" fmla="*/ 53286 w 727560"/>
                <a:gd name="connsiteY0" fmla="*/ 217068 h 217068"/>
                <a:gd name="connsiteX1" fmla="*/ 0 w 727560"/>
                <a:gd name="connsiteY1" fmla="*/ 0 h 217068"/>
                <a:gd name="connsiteX2" fmla="*/ 727560 w 727560"/>
                <a:gd name="connsiteY2" fmla="*/ 18049 h 217068"/>
                <a:gd name="connsiteX3" fmla="*/ 53286 w 727560"/>
                <a:gd name="connsiteY3" fmla="*/ 217068 h 217068"/>
                <a:gd name="connsiteX0" fmla="*/ 0 w 674274"/>
                <a:gd name="connsiteY0" fmla="*/ 199019 h 199019"/>
                <a:gd name="connsiteX1" fmla="*/ 15459 w 674274"/>
                <a:gd name="connsiteY1" fmla="*/ 38410 h 199019"/>
                <a:gd name="connsiteX2" fmla="*/ 674274 w 674274"/>
                <a:gd name="connsiteY2" fmla="*/ 0 h 199019"/>
                <a:gd name="connsiteX3" fmla="*/ 0 w 674274"/>
                <a:gd name="connsiteY3" fmla="*/ 199019 h 199019"/>
                <a:gd name="connsiteX0" fmla="*/ 0 w 651825"/>
                <a:gd name="connsiteY0" fmla="*/ 288724 h 288724"/>
                <a:gd name="connsiteX1" fmla="*/ 15459 w 651825"/>
                <a:gd name="connsiteY1" fmla="*/ 128115 h 288724"/>
                <a:gd name="connsiteX2" fmla="*/ 651825 w 651825"/>
                <a:gd name="connsiteY2" fmla="*/ 0 h 288724"/>
                <a:gd name="connsiteX3" fmla="*/ 0 w 651825"/>
                <a:gd name="connsiteY3" fmla="*/ 288724 h 288724"/>
                <a:gd name="connsiteX0" fmla="*/ 501010 w 636366"/>
                <a:gd name="connsiteY0" fmla="*/ 211054 h 211054"/>
                <a:gd name="connsiteX1" fmla="*/ 0 w 636366"/>
                <a:gd name="connsiteY1" fmla="*/ 128115 h 211054"/>
                <a:gd name="connsiteX2" fmla="*/ 636366 w 636366"/>
                <a:gd name="connsiteY2" fmla="*/ 0 h 211054"/>
                <a:gd name="connsiteX3" fmla="*/ 501010 w 636366"/>
                <a:gd name="connsiteY3" fmla="*/ 211054 h 211054"/>
                <a:gd name="connsiteX0" fmla="*/ 0 w 773054"/>
                <a:gd name="connsiteY0" fmla="*/ 211054 h 404844"/>
                <a:gd name="connsiteX1" fmla="*/ 773054 w 773054"/>
                <a:gd name="connsiteY1" fmla="*/ 404844 h 404844"/>
                <a:gd name="connsiteX2" fmla="*/ 135356 w 773054"/>
                <a:gd name="connsiteY2" fmla="*/ 0 h 404844"/>
                <a:gd name="connsiteX3" fmla="*/ 0 w 773054"/>
                <a:gd name="connsiteY3" fmla="*/ 211054 h 404844"/>
                <a:gd name="connsiteX0" fmla="*/ 0 w 773054"/>
                <a:gd name="connsiteY0" fmla="*/ 206326 h 400116"/>
                <a:gd name="connsiteX1" fmla="*/ 773054 w 773054"/>
                <a:gd name="connsiteY1" fmla="*/ 400116 h 400116"/>
                <a:gd name="connsiteX2" fmla="*/ 140712 w 773054"/>
                <a:gd name="connsiteY2" fmla="*/ 0 h 400116"/>
                <a:gd name="connsiteX3" fmla="*/ 0 w 773054"/>
                <a:gd name="connsiteY3" fmla="*/ 206326 h 400116"/>
                <a:gd name="connsiteX0" fmla="*/ 0 w 539577"/>
                <a:gd name="connsiteY0" fmla="*/ 206326 h 714932"/>
                <a:gd name="connsiteX1" fmla="*/ 539577 w 539577"/>
                <a:gd name="connsiteY1" fmla="*/ 714932 h 714932"/>
                <a:gd name="connsiteX2" fmla="*/ 140712 w 539577"/>
                <a:gd name="connsiteY2" fmla="*/ 0 h 714932"/>
                <a:gd name="connsiteX3" fmla="*/ 0 w 539577"/>
                <a:gd name="connsiteY3" fmla="*/ 206326 h 714932"/>
                <a:gd name="connsiteX0" fmla="*/ 0 w 539577"/>
                <a:gd name="connsiteY0" fmla="*/ 0 h 508606"/>
                <a:gd name="connsiteX1" fmla="*/ 539577 w 539577"/>
                <a:gd name="connsiteY1" fmla="*/ 508606 h 508606"/>
                <a:gd name="connsiteX2" fmla="*/ 472848 w 539577"/>
                <a:gd name="connsiteY2" fmla="*/ 61502 h 508606"/>
                <a:gd name="connsiteX3" fmla="*/ 0 w 539577"/>
                <a:gd name="connsiteY3" fmla="*/ 0 h 508606"/>
                <a:gd name="connsiteX0" fmla="*/ 0 w 330561"/>
                <a:gd name="connsiteY0" fmla="*/ 0 h 511482"/>
                <a:gd name="connsiteX1" fmla="*/ 330561 w 330561"/>
                <a:gd name="connsiteY1" fmla="*/ 511482 h 511482"/>
                <a:gd name="connsiteX2" fmla="*/ 263832 w 330561"/>
                <a:gd name="connsiteY2" fmla="*/ 64378 h 511482"/>
                <a:gd name="connsiteX3" fmla="*/ 0 w 330561"/>
                <a:gd name="connsiteY3" fmla="*/ 0 h 511482"/>
                <a:gd name="connsiteX0" fmla="*/ 257314 w 521146"/>
                <a:gd name="connsiteY0" fmla="*/ 0 h 295442"/>
                <a:gd name="connsiteX1" fmla="*/ 0 w 521146"/>
                <a:gd name="connsiteY1" fmla="*/ 295442 h 295442"/>
                <a:gd name="connsiteX2" fmla="*/ 521146 w 521146"/>
                <a:gd name="connsiteY2" fmla="*/ 64378 h 295442"/>
                <a:gd name="connsiteX3" fmla="*/ 257314 w 521146"/>
                <a:gd name="connsiteY3" fmla="*/ 0 h 295442"/>
                <a:gd name="connsiteX0" fmla="*/ 257314 w 428392"/>
                <a:gd name="connsiteY0" fmla="*/ 0 h 365402"/>
                <a:gd name="connsiteX1" fmla="*/ 0 w 428392"/>
                <a:gd name="connsiteY1" fmla="*/ 295442 h 365402"/>
                <a:gd name="connsiteX2" fmla="*/ 428392 w 428392"/>
                <a:gd name="connsiteY2" fmla="*/ 365402 h 365402"/>
                <a:gd name="connsiteX3" fmla="*/ 257314 w 428392"/>
                <a:gd name="connsiteY3" fmla="*/ 0 h 365402"/>
                <a:gd name="connsiteX0" fmla="*/ 308495 w 428392"/>
                <a:gd name="connsiteY0" fmla="*/ 0 h 266780"/>
                <a:gd name="connsiteX1" fmla="*/ 0 w 428392"/>
                <a:gd name="connsiteY1" fmla="*/ 196820 h 266780"/>
                <a:gd name="connsiteX2" fmla="*/ 428392 w 428392"/>
                <a:gd name="connsiteY2" fmla="*/ 266780 h 266780"/>
                <a:gd name="connsiteX3" fmla="*/ 308495 w 428392"/>
                <a:gd name="connsiteY3" fmla="*/ 0 h 266780"/>
                <a:gd name="connsiteX0" fmla="*/ 315126 w 428392"/>
                <a:gd name="connsiteY0" fmla="*/ 0 h 258268"/>
                <a:gd name="connsiteX1" fmla="*/ 0 w 428392"/>
                <a:gd name="connsiteY1" fmla="*/ 188308 h 258268"/>
                <a:gd name="connsiteX2" fmla="*/ 428392 w 428392"/>
                <a:gd name="connsiteY2" fmla="*/ 258268 h 258268"/>
                <a:gd name="connsiteX3" fmla="*/ 315126 w 428392"/>
                <a:gd name="connsiteY3" fmla="*/ 0 h 25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392" h="258268">
                  <a:moveTo>
                    <a:pt x="315126" y="0"/>
                  </a:moveTo>
                  <a:lnTo>
                    <a:pt x="0" y="188308"/>
                  </a:lnTo>
                  <a:lnTo>
                    <a:pt x="428392" y="258268"/>
                  </a:lnTo>
                  <a:lnTo>
                    <a:pt x="315126" y="0"/>
                  </a:lnTo>
                  <a:close/>
                </a:path>
              </a:pathLst>
            </a:custGeom>
            <a:solidFill>
              <a:schemeClr val="bg1">
                <a:alpha val="31395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4" name="等腰三角形 13"/>
            <p:cNvSpPr/>
            <p:nvPr/>
          </p:nvSpPr>
          <p:spPr>
            <a:xfrm rot="3381213">
              <a:off x="4122229" y="2828844"/>
              <a:ext cx="352661" cy="302860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810026"/>
                <a:gd name="connsiteY0" fmla="*/ 457575 h 720060"/>
                <a:gd name="connsiteX1" fmla="*/ 222277 w 810026"/>
                <a:gd name="connsiteY1" fmla="*/ 0 h 720060"/>
                <a:gd name="connsiteX2" fmla="*/ 810026 w 810026"/>
                <a:gd name="connsiteY2" fmla="*/ 720060 h 720060"/>
                <a:gd name="connsiteX3" fmla="*/ 0 w 810026"/>
                <a:gd name="connsiteY3" fmla="*/ 457575 h 720060"/>
                <a:gd name="connsiteX0" fmla="*/ 50282 w 860308"/>
                <a:gd name="connsiteY0" fmla="*/ 421951 h 684436"/>
                <a:gd name="connsiteX1" fmla="*/ 0 w 860308"/>
                <a:gd name="connsiteY1" fmla="*/ 0 h 684436"/>
                <a:gd name="connsiteX2" fmla="*/ 860308 w 860308"/>
                <a:gd name="connsiteY2" fmla="*/ 684436 h 684436"/>
                <a:gd name="connsiteX3" fmla="*/ 50282 w 860308"/>
                <a:gd name="connsiteY3" fmla="*/ 421951 h 684436"/>
                <a:gd name="connsiteX0" fmla="*/ 50282 w 699097"/>
                <a:gd name="connsiteY0" fmla="*/ 421951 h 484046"/>
                <a:gd name="connsiteX1" fmla="*/ 0 w 699097"/>
                <a:gd name="connsiteY1" fmla="*/ 0 h 484046"/>
                <a:gd name="connsiteX2" fmla="*/ 699097 w 699097"/>
                <a:gd name="connsiteY2" fmla="*/ 484046 h 484046"/>
                <a:gd name="connsiteX3" fmla="*/ 50282 w 699097"/>
                <a:gd name="connsiteY3" fmla="*/ 421951 h 484046"/>
                <a:gd name="connsiteX0" fmla="*/ 50282 w 493222"/>
                <a:gd name="connsiteY0" fmla="*/ 421951 h 421951"/>
                <a:gd name="connsiteX1" fmla="*/ 0 w 493222"/>
                <a:gd name="connsiteY1" fmla="*/ 0 h 421951"/>
                <a:gd name="connsiteX2" fmla="*/ 493222 w 493222"/>
                <a:gd name="connsiteY2" fmla="*/ 353121 h 421951"/>
                <a:gd name="connsiteX3" fmla="*/ 50282 w 493222"/>
                <a:gd name="connsiteY3" fmla="*/ 421951 h 421951"/>
                <a:gd name="connsiteX0" fmla="*/ 50282 w 500588"/>
                <a:gd name="connsiteY0" fmla="*/ 421951 h 421951"/>
                <a:gd name="connsiteX1" fmla="*/ 0 w 500588"/>
                <a:gd name="connsiteY1" fmla="*/ 0 h 421951"/>
                <a:gd name="connsiteX2" fmla="*/ 500588 w 500588"/>
                <a:gd name="connsiteY2" fmla="*/ 347082 h 421951"/>
                <a:gd name="connsiteX3" fmla="*/ 50282 w 500588"/>
                <a:gd name="connsiteY3" fmla="*/ 421951 h 421951"/>
                <a:gd name="connsiteX0" fmla="*/ 50282 w 500309"/>
                <a:gd name="connsiteY0" fmla="*/ 421951 h 421951"/>
                <a:gd name="connsiteX1" fmla="*/ 0 w 500309"/>
                <a:gd name="connsiteY1" fmla="*/ 0 h 421951"/>
                <a:gd name="connsiteX2" fmla="*/ 500309 w 500309"/>
                <a:gd name="connsiteY2" fmla="*/ 342600 h 421951"/>
                <a:gd name="connsiteX3" fmla="*/ 50282 w 500309"/>
                <a:gd name="connsiteY3" fmla="*/ 421951 h 421951"/>
                <a:gd name="connsiteX0" fmla="*/ 50282 w 727560"/>
                <a:gd name="connsiteY0" fmla="*/ 421951 h 421951"/>
                <a:gd name="connsiteX1" fmla="*/ 0 w 727560"/>
                <a:gd name="connsiteY1" fmla="*/ 0 h 421951"/>
                <a:gd name="connsiteX2" fmla="*/ 727560 w 727560"/>
                <a:gd name="connsiteY2" fmla="*/ 18049 h 421951"/>
                <a:gd name="connsiteX3" fmla="*/ 50282 w 727560"/>
                <a:gd name="connsiteY3" fmla="*/ 421951 h 421951"/>
                <a:gd name="connsiteX0" fmla="*/ 53286 w 727560"/>
                <a:gd name="connsiteY0" fmla="*/ 217068 h 217068"/>
                <a:gd name="connsiteX1" fmla="*/ 0 w 727560"/>
                <a:gd name="connsiteY1" fmla="*/ 0 h 217068"/>
                <a:gd name="connsiteX2" fmla="*/ 727560 w 727560"/>
                <a:gd name="connsiteY2" fmla="*/ 18049 h 217068"/>
                <a:gd name="connsiteX3" fmla="*/ 53286 w 727560"/>
                <a:gd name="connsiteY3" fmla="*/ 217068 h 217068"/>
                <a:gd name="connsiteX0" fmla="*/ 0 w 674274"/>
                <a:gd name="connsiteY0" fmla="*/ 199019 h 199019"/>
                <a:gd name="connsiteX1" fmla="*/ 15459 w 674274"/>
                <a:gd name="connsiteY1" fmla="*/ 38410 h 199019"/>
                <a:gd name="connsiteX2" fmla="*/ 674274 w 674274"/>
                <a:gd name="connsiteY2" fmla="*/ 0 h 199019"/>
                <a:gd name="connsiteX3" fmla="*/ 0 w 674274"/>
                <a:gd name="connsiteY3" fmla="*/ 199019 h 199019"/>
                <a:gd name="connsiteX0" fmla="*/ 0 w 651825"/>
                <a:gd name="connsiteY0" fmla="*/ 288724 h 288724"/>
                <a:gd name="connsiteX1" fmla="*/ 15459 w 651825"/>
                <a:gd name="connsiteY1" fmla="*/ 128115 h 288724"/>
                <a:gd name="connsiteX2" fmla="*/ 651825 w 651825"/>
                <a:gd name="connsiteY2" fmla="*/ 0 h 288724"/>
                <a:gd name="connsiteX3" fmla="*/ 0 w 651825"/>
                <a:gd name="connsiteY3" fmla="*/ 288724 h 288724"/>
                <a:gd name="connsiteX0" fmla="*/ 501010 w 636366"/>
                <a:gd name="connsiteY0" fmla="*/ 211054 h 211054"/>
                <a:gd name="connsiteX1" fmla="*/ 0 w 636366"/>
                <a:gd name="connsiteY1" fmla="*/ 128115 h 211054"/>
                <a:gd name="connsiteX2" fmla="*/ 636366 w 636366"/>
                <a:gd name="connsiteY2" fmla="*/ 0 h 211054"/>
                <a:gd name="connsiteX3" fmla="*/ 501010 w 636366"/>
                <a:gd name="connsiteY3" fmla="*/ 211054 h 211054"/>
                <a:gd name="connsiteX0" fmla="*/ 0 w 773054"/>
                <a:gd name="connsiteY0" fmla="*/ 211054 h 404844"/>
                <a:gd name="connsiteX1" fmla="*/ 773054 w 773054"/>
                <a:gd name="connsiteY1" fmla="*/ 404844 h 404844"/>
                <a:gd name="connsiteX2" fmla="*/ 135356 w 773054"/>
                <a:gd name="connsiteY2" fmla="*/ 0 h 404844"/>
                <a:gd name="connsiteX3" fmla="*/ 0 w 773054"/>
                <a:gd name="connsiteY3" fmla="*/ 211054 h 404844"/>
                <a:gd name="connsiteX0" fmla="*/ 0 w 773054"/>
                <a:gd name="connsiteY0" fmla="*/ 206326 h 400116"/>
                <a:gd name="connsiteX1" fmla="*/ 773054 w 773054"/>
                <a:gd name="connsiteY1" fmla="*/ 400116 h 400116"/>
                <a:gd name="connsiteX2" fmla="*/ 140712 w 773054"/>
                <a:gd name="connsiteY2" fmla="*/ 0 h 400116"/>
                <a:gd name="connsiteX3" fmla="*/ 0 w 773054"/>
                <a:gd name="connsiteY3" fmla="*/ 206326 h 400116"/>
                <a:gd name="connsiteX0" fmla="*/ 0 w 539577"/>
                <a:gd name="connsiteY0" fmla="*/ 206326 h 714932"/>
                <a:gd name="connsiteX1" fmla="*/ 539577 w 539577"/>
                <a:gd name="connsiteY1" fmla="*/ 714932 h 714932"/>
                <a:gd name="connsiteX2" fmla="*/ 140712 w 539577"/>
                <a:gd name="connsiteY2" fmla="*/ 0 h 714932"/>
                <a:gd name="connsiteX3" fmla="*/ 0 w 539577"/>
                <a:gd name="connsiteY3" fmla="*/ 206326 h 714932"/>
                <a:gd name="connsiteX0" fmla="*/ 0 w 539577"/>
                <a:gd name="connsiteY0" fmla="*/ 0 h 508606"/>
                <a:gd name="connsiteX1" fmla="*/ 539577 w 539577"/>
                <a:gd name="connsiteY1" fmla="*/ 508606 h 508606"/>
                <a:gd name="connsiteX2" fmla="*/ 472848 w 539577"/>
                <a:gd name="connsiteY2" fmla="*/ 61502 h 508606"/>
                <a:gd name="connsiteX3" fmla="*/ 0 w 539577"/>
                <a:gd name="connsiteY3" fmla="*/ 0 h 508606"/>
                <a:gd name="connsiteX0" fmla="*/ 0 w 330561"/>
                <a:gd name="connsiteY0" fmla="*/ 0 h 511482"/>
                <a:gd name="connsiteX1" fmla="*/ 330561 w 330561"/>
                <a:gd name="connsiteY1" fmla="*/ 511482 h 511482"/>
                <a:gd name="connsiteX2" fmla="*/ 263832 w 330561"/>
                <a:gd name="connsiteY2" fmla="*/ 64378 h 511482"/>
                <a:gd name="connsiteX3" fmla="*/ 0 w 330561"/>
                <a:gd name="connsiteY3" fmla="*/ 0 h 511482"/>
                <a:gd name="connsiteX0" fmla="*/ 125995 w 389827"/>
                <a:gd name="connsiteY0" fmla="*/ 0 h 305989"/>
                <a:gd name="connsiteX1" fmla="*/ 0 w 389827"/>
                <a:gd name="connsiteY1" fmla="*/ 305989 h 305989"/>
                <a:gd name="connsiteX2" fmla="*/ 389827 w 389827"/>
                <a:gd name="connsiteY2" fmla="*/ 64378 h 305989"/>
                <a:gd name="connsiteX3" fmla="*/ 125995 w 389827"/>
                <a:gd name="connsiteY3" fmla="*/ 0 h 305989"/>
                <a:gd name="connsiteX0" fmla="*/ 0 w 494480"/>
                <a:gd name="connsiteY0" fmla="*/ 0 h 259677"/>
                <a:gd name="connsiteX1" fmla="*/ 104653 w 494480"/>
                <a:gd name="connsiteY1" fmla="*/ 259677 h 259677"/>
                <a:gd name="connsiteX2" fmla="*/ 494480 w 494480"/>
                <a:gd name="connsiteY2" fmla="*/ 18066 h 259677"/>
                <a:gd name="connsiteX3" fmla="*/ 0 w 494480"/>
                <a:gd name="connsiteY3" fmla="*/ 0 h 259677"/>
                <a:gd name="connsiteX0" fmla="*/ 0 w 504412"/>
                <a:gd name="connsiteY0" fmla="*/ 0 h 253990"/>
                <a:gd name="connsiteX1" fmla="*/ 114585 w 504412"/>
                <a:gd name="connsiteY1" fmla="*/ 253990 h 253990"/>
                <a:gd name="connsiteX2" fmla="*/ 504412 w 504412"/>
                <a:gd name="connsiteY2" fmla="*/ 12379 h 253990"/>
                <a:gd name="connsiteX3" fmla="*/ 0 w 504412"/>
                <a:gd name="connsiteY3" fmla="*/ 0 h 253990"/>
                <a:gd name="connsiteX0" fmla="*/ 0 w 379016"/>
                <a:gd name="connsiteY0" fmla="*/ 0 h 325494"/>
                <a:gd name="connsiteX1" fmla="*/ 114585 w 379016"/>
                <a:gd name="connsiteY1" fmla="*/ 253990 h 325494"/>
                <a:gd name="connsiteX2" fmla="*/ 379016 w 379016"/>
                <a:gd name="connsiteY2" fmla="*/ 325494 h 325494"/>
                <a:gd name="connsiteX3" fmla="*/ 0 w 379016"/>
                <a:gd name="connsiteY3" fmla="*/ 0 h 325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016" h="325494">
                  <a:moveTo>
                    <a:pt x="0" y="0"/>
                  </a:moveTo>
                  <a:lnTo>
                    <a:pt x="114585" y="253990"/>
                  </a:lnTo>
                  <a:lnTo>
                    <a:pt x="379016" y="325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93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5" name="等腰三角形 13"/>
            <p:cNvSpPr/>
            <p:nvPr/>
          </p:nvSpPr>
          <p:spPr>
            <a:xfrm rot="3381213">
              <a:off x="4191898" y="2705101"/>
              <a:ext cx="354995" cy="466885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136683 w 722272"/>
                <a:gd name="connsiteY0" fmla="*/ 369591 h 369591"/>
                <a:gd name="connsiteX1" fmla="*/ 0 w 722272"/>
                <a:gd name="connsiteY1" fmla="*/ 0 h 369591"/>
                <a:gd name="connsiteX2" fmla="*/ 722272 w 722272"/>
                <a:gd name="connsiteY2" fmla="*/ 369591 h 369591"/>
                <a:gd name="connsiteX3" fmla="*/ 136683 w 722272"/>
                <a:gd name="connsiteY3" fmla="*/ 369591 h 369591"/>
                <a:gd name="connsiteX0" fmla="*/ 0 w 855014"/>
                <a:gd name="connsiteY0" fmla="*/ 356456 h 369591"/>
                <a:gd name="connsiteX1" fmla="*/ 132742 w 855014"/>
                <a:gd name="connsiteY1" fmla="*/ 0 h 369591"/>
                <a:gd name="connsiteX2" fmla="*/ 855014 w 855014"/>
                <a:gd name="connsiteY2" fmla="*/ 369591 h 369591"/>
                <a:gd name="connsiteX3" fmla="*/ 0 w 855014"/>
                <a:gd name="connsiteY3" fmla="*/ 356456 h 369591"/>
                <a:gd name="connsiteX0" fmla="*/ 0 w 710105"/>
                <a:gd name="connsiteY0" fmla="*/ 356456 h 722416"/>
                <a:gd name="connsiteX1" fmla="*/ 132742 w 710105"/>
                <a:gd name="connsiteY1" fmla="*/ 0 h 722416"/>
                <a:gd name="connsiteX2" fmla="*/ 710105 w 710105"/>
                <a:gd name="connsiteY2" fmla="*/ 722416 h 722416"/>
                <a:gd name="connsiteX3" fmla="*/ 0 w 710105"/>
                <a:gd name="connsiteY3" fmla="*/ 356456 h 722416"/>
                <a:gd name="connsiteX0" fmla="*/ 0 w 710105"/>
                <a:gd name="connsiteY0" fmla="*/ 354100 h 720060"/>
                <a:gd name="connsiteX1" fmla="*/ 122356 w 710105"/>
                <a:gd name="connsiteY1" fmla="*/ 0 h 720060"/>
                <a:gd name="connsiteX2" fmla="*/ 710105 w 710105"/>
                <a:gd name="connsiteY2" fmla="*/ 720060 h 720060"/>
                <a:gd name="connsiteX3" fmla="*/ 0 w 710105"/>
                <a:gd name="connsiteY3" fmla="*/ 354100 h 720060"/>
                <a:gd name="connsiteX0" fmla="*/ 0 w 810026"/>
                <a:gd name="connsiteY0" fmla="*/ 457575 h 720060"/>
                <a:gd name="connsiteX1" fmla="*/ 222277 w 810026"/>
                <a:gd name="connsiteY1" fmla="*/ 0 h 720060"/>
                <a:gd name="connsiteX2" fmla="*/ 810026 w 810026"/>
                <a:gd name="connsiteY2" fmla="*/ 720060 h 720060"/>
                <a:gd name="connsiteX3" fmla="*/ 0 w 810026"/>
                <a:gd name="connsiteY3" fmla="*/ 457575 h 720060"/>
                <a:gd name="connsiteX0" fmla="*/ 50282 w 860308"/>
                <a:gd name="connsiteY0" fmla="*/ 421951 h 684436"/>
                <a:gd name="connsiteX1" fmla="*/ 0 w 860308"/>
                <a:gd name="connsiteY1" fmla="*/ 0 h 684436"/>
                <a:gd name="connsiteX2" fmla="*/ 860308 w 860308"/>
                <a:gd name="connsiteY2" fmla="*/ 684436 h 684436"/>
                <a:gd name="connsiteX3" fmla="*/ 50282 w 860308"/>
                <a:gd name="connsiteY3" fmla="*/ 421951 h 684436"/>
                <a:gd name="connsiteX0" fmla="*/ 50282 w 699097"/>
                <a:gd name="connsiteY0" fmla="*/ 421951 h 484046"/>
                <a:gd name="connsiteX1" fmla="*/ 0 w 699097"/>
                <a:gd name="connsiteY1" fmla="*/ 0 h 484046"/>
                <a:gd name="connsiteX2" fmla="*/ 699097 w 699097"/>
                <a:gd name="connsiteY2" fmla="*/ 484046 h 484046"/>
                <a:gd name="connsiteX3" fmla="*/ 50282 w 699097"/>
                <a:gd name="connsiteY3" fmla="*/ 421951 h 484046"/>
                <a:gd name="connsiteX0" fmla="*/ 50282 w 493222"/>
                <a:gd name="connsiteY0" fmla="*/ 421951 h 421951"/>
                <a:gd name="connsiteX1" fmla="*/ 0 w 493222"/>
                <a:gd name="connsiteY1" fmla="*/ 0 h 421951"/>
                <a:gd name="connsiteX2" fmla="*/ 493222 w 493222"/>
                <a:gd name="connsiteY2" fmla="*/ 353121 h 421951"/>
                <a:gd name="connsiteX3" fmla="*/ 50282 w 493222"/>
                <a:gd name="connsiteY3" fmla="*/ 421951 h 421951"/>
                <a:gd name="connsiteX0" fmla="*/ 50282 w 500588"/>
                <a:gd name="connsiteY0" fmla="*/ 421951 h 421951"/>
                <a:gd name="connsiteX1" fmla="*/ 0 w 500588"/>
                <a:gd name="connsiteY1" fmla="*/ 0 h 421951"/>
                <a:gd name="connsiteX2" fmla="*/ 500588 w 500588"/>
                <a:gd name="connsiteY2" fmla="*/ 347082 h 421951"/>
                <a:gd name="connsiteX3" fmla="*/ 50282 w 500588"/>
                <a:gd name="connsiteY3" fmla="*/ 421951 h 421951"/>
                <a:gd name="connsiteX0" fmla="*/ 50282 w 500309"/>
                <a:gd name="connsiteY0" fmla="*/ 421951 h 421951"/>
                <a:gd name="connsiteX1" fmla="*/ 0 w 500309"/>
                <a:gd name="connsiteY1" fmla="*/ 0 h 421951"/>
                <a:gd name="connsiteX2" fmla="*/ 500309 w 500309"/>
                <a:gd name="connsiteY2" fmla="*/ 342600 h 421951"/>
                <a:gd name="connsiteX3" fmla="*/ 50282 w 500309"/>
                <a:gd name="connsiteY3" fmla="*/ 421951 h 421951"/>
                <a:gd name="connsiteX0" fmla="*/ 50282 w 727560"/>
                <a:gd name="connsiteY0" fmla="*/ 421951 h 421951"/>
                <a:gd name="connsiteX1" fmla="*/ 0 w 727560"/>
                <a:gd name="connsiteY1" fmla="*/ 0 h 421951"/>
                <a:gd name="connsiteX2" fmla="*/ 727560 w 727560"/>
                <a:gd name="connsiteY2" fmla="*/ 18049 h 421951"/>
                <a:gd name="connsiteX3" fmla="*/ 50282 w 727560"/>
                <a:gd name="connsiteY3" fmla="*/ 421951 h 421951"/>
                <a:gd name="connsiteX0" fmla="*/ 53286 w 727560"/>
                <a:gd name="connsiteY0" fmla="*/ 217068 h 217068"/>
                <a:gd name="connsiteX1" fmla="*/ 0 w 727560"/>
                <a:gd name="connsiteY1" fmla="*/ 0 h 217068"/>
                <a:gd name="connsiteX2" fmla="*/ 727560 w 727560"/>
                <a:gd name="connsiteY2" fmla="*/ 18049 h 217068"/>
                <a:gd name="connsiteX3" fmla="*/ 53286 w 727560"/>
                <a:gd name="connsiteY3" fmla="*/ 217068 h 217068"/>
                <a:gd name="connsiteX0" fmla="*/ 0 w 674274"/>
                <a:gd name="connsiteY0" fmla="*/ 199019 h 199019"/>
                <a:gd name="connsiteX1" fmla="*/ 15459 w 674274"/>
                <a:gd name="connsiteY1" fmla="*/ 38410 h 199019"/>
                <a:gd name="connsiteX2" fmla="*/ 674274 w 674274"/>
                <a:gd name="connsiteY2" fmla="*/ 0 h 199019"/>
                <a:gd name="connsiteX3" fmla="*/ 0 w 674274"/>
                <a:gd name="connsiteY3" fmla="*/ 199019 h 199019"/>
                <a:gd name="connsiteX0" fmla="*/ 0 w 651825"/>
                <a:gd name="connsiteY0" fmla="*/ 288724 h 288724"/>
                <a:gd name="connsiteX1" fmla="*/ 15459 w 651825"/>
                <a:gd name="connsiteY1" fmla="*/ 128115 h 288724"/>
                <a:gd name="connsiteX2" fmla="*/ 651825 w 651825"/>
                <a:gd name="connsiteY2" fmla="*/ 0 h 288724"/>
                <a:gd name="connsiteX3" fmla="*/ 0 w 651825"/>
                <a:gd name="connsiteY3" fmla="*/ 288724 h 288724"/>
                <a:gd name="connsiteX0" fmla="*/ 501010 w 636366"/>
                <a:gd name="connsiteY0" fmla="*/ 211054 h 211054"/>
                <a:gd name="connsiteX1" fmla="*/ 0 w 636366"/>
                <a:gd name="connsiteY1" fmla="*/ 128115 h 211054"/>
                <a:gd name="connsiteX2" fmla="*/ 636366 w 636366"/>
                <a:gd name="connsiteY2" fmla="*/ 0 h 211054"/>
                <a:gd name="connsiteX3" fmla="*/ 501010 w 636366"/>
                <a:gd name="connsiteY3" fmla="*/ 211054 h 211054"/>
                <a:gd name="connsiteX0" fmla="*/ 0 w 773054"/>
                <a:gd name="connsiteY0" fmla="*/ 211054 h 404844"/>
                <a:gd name="connsiteX1" fmla="*/ 773054 w 773054"/>
                <a:gd name="connsiteY1" fmla="*/ 404844 h 404844"/>
                <a:gd name="connsiteX2" fmla="*/ 135356 w 773054"/>
                <a:gd name="connsiteY2" fmla="*/ 0 h 404844"/>
                <a:gd name="connsiteX3" fmla="*/ 0 w 773054"/>
                <a:gd name="connsiteY3" fmla="*/ 211054 h 404844"/>
                <a:gd name="connsiteX0" fmla="*/ 0 w 773054"/>
                <a:gd name="connsiteY0" fmla="*/ 206326 h 400116"/>
                <a:gd name="connsiteX1" fmla="*/ 773054 w 773054"/>
                <a:gd name="connsiteY1" fmla="*/ 400116 h 400116"/>
                <a:gd name="connsiteX2" fmla="*/ 140712 w 773054"/>
                <a:gd name="connsiteY2" fmla="*/ 0 h 400116"/>
                <a:gd name="connsiteX3" fmla="*/ 0 w 773054"/>
                <a:gd name="connsiteY3" fmla="*/ 206326 h 400116"/>
                <a:gd name="connsiteX0" fmla="*/ 0 w 539577"/>
                <a:gd name="connsiteY0" fmla="*/ 206326 h 714932"/>
                <a:gd name="connsiteX1" fmla="*/ 539577 w 539577"/>
                <a:gd name="connsiteY1" fmla="*/ 714932 h 714932"/>
                <a:gd name="connsiteX2" fmla="*/ 140712 w 539577"/>
                <a:gd name="connsiteY2" fmla="*/ 0 h 714932"/>
                <a:gd name="connsiteX3" fmla="*/ 0 w 539577"/>
                <a:gd name="connsiteY3" fmla="*/ 206326 h 714932"/>
                <a:gd name="connsiteX0" fmla="*/ 0 w 539577"/>
                <a:gd name="connsiteY0" fmla="*/ 0 h 508606"/>
                <a:gd name="connsiteX1" fmla="*/ 539577 w 539577"/>
                <a:gd name="connsiteY1" fmla="*/ 508606 h 508606"/>
                <a:gd name="connsiteX2" fmla="*/ 472848 w 539577"/>
                <a:gd name="connsiteY2" fmla="*/ 61502 h 508606"/>
                <a:gd name="connsiteX3" fmla="*/ 0 w 539577"/>
                <a:gd name="connsiteY3" fmla="*/ 0 h 508606"/>
                <a:gd name="connsiteX0" fmla="*/ 0 w 330561"/>
                <a:gd name="connsiteY0" fmla="*/ 0 h 511482"/>
                <a:gd name="connsiteX1" fmla="*/ 330561 w 330561"/>
                <a:gd name="connsiteY1" fmla="*/ 511482 h 511482"/>
                <a:gd name="connsiteX2" fmla="*/ 263832 w 330561"/>
                <a:gd name="connsiteY2" fmla="*/ 64378 h 511482"/>
                <a:gd name="connsiteX3" fmla="*/ 0 w 330561"/>
                <a:gd name="connsiteY3" fmla="*/ 0 h 511482"/>
                <a:gd name="connsiteX0" fmla="*/ 0 w 656404"/>
                <a:gd name="connsiteY0" fmla="*/ 0 h 571566"/>
                <a:gd name="connsiteX1" fmla="*/ 656404 w 656404"/>
                <a:gd name="connsiteY1" fmla="*/ 571566 h 571566"/>
                <a:gd name="connsiteX2" fmla="*/ 589675 w 656404"/>
                <a:gd name="connsiteY2" fmla="*/ 124462 h 571566"/>
                <a:gd name="connsiteX3" fmla="*/ 0 w 656404"/>
                <a:gd name="connsiteY3" fmla="*/ 0 h 571566"/>
                <a:gd name="connsiteX0" fmla="*/ 0 w 589675"/>
                <a:gd name="connsiteY0" fmla="*/ 0 h 324057"/>
                <a:gd name="connsiteX1" fmla="*/ 381525 w 589675"/>
                <a:gd name="connsiteY1" fmla="*/ 324057 h 324057"/>
                <a:gd name="connsiteX2" fmla="*/ 589675 w 589675"/>
                <a:gd name="connsiteY2" fmla="*/ 124462 h 324057"/>
                <a:gd name="connsiteX3" fmla="*/ 0 w 589675"/>
                <a:gd name="connsiteY3" fmla="*/ 0 h 324057"/>
                <a:gd name="connsiteX0" fmla="*/ 0 w 381525"/>
                <a:gd name="connsiteY0" fmla="*/ 177718 h 501775"/>
                <a:gd name="connsiteX1" fmla="*/ 381525 w 381525"/>
                <a:gd name="connsiteY1" fmla="*/ 501775 h 501775"/>
                <a:gd name="connsiteX2" fmla="*/ 338887 w 381525"/>
                <a:gd name="connsiteY2" fmla="*/ 0 h 501775"/>
                <a:gd name="connsiteX3" fmla="*/ 0 w 381525"/>
                <a:gd name="connsiteY3" fmla="*/ 177718 h 50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525" h="501775">
                  <a:moveTo>
                    <a:pt x="0" y="177718"/>
                  </a:moveTo>
                  <a:lnTo>
                    <a:pt x="381525" y="501775"/>
                  </a:lnTo>
                  <a:lnTo>
                    <a:pt x="338887" y="0"/>
                  </a:lnTo>
                  <a:lnTo>
                    <a:pt x="0" y="177718"/>
                  </a:lnTo>
                  <a:close/>
                </a:path>
              </a:pathLst>
            </a:custGeom>
            <a:solidFill>
              <a:schemeClr val="bg1">
                <a:alpha val="30465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3" name="等腰三角形 15"/>
            <p:cNvSpPr/>
            <p:nvPr/>
          </p:nvSpPr>
          <p:spPr>
            <a:xfrm rot="2420799">
              <a:off x="4327609" y="1558816"/>
              <a:ext cx="570108" cy="353350"/>
            </a:xfrm>
            <a:custGeom>
              <a:avLst/>
              <a:gdLst>
                <a:gd name="connsiteX0" fmla="*/ 0 w 585589"/>
                <a:gd name="connsiteY0" fmla="*/ 216024 h 216024"/>
                <a:gd name="connsiteX1" fmla="*/ 269429 w 585589"/>
                <a:gd name="connsiteY1" fmla="*/ 0 h 216024"/>
                <a:gd name="connsiteX2" fmla="*/ 585589 w 585589"/>
                <a:gd name="connsiteY2" fmla="*/ 216024 h 216024"/>
                <a:gd name="connsiteX3" fmla="*/ 0 w 585589"/>
                <a:gd name="connsiteY3" fmla="*/ 216024 h 216024"/>
                <a:gd name="connsiteX0" fmla="*/ 49578 w 635167"/>
                <a:gd name="connsiteY0" fmla="*/ 216024 h 302619"/>
                <a:gd name="connsiteX1" fmla="*/ 73 w 635167"/>
                <a:gd name="connsiteY1" fmla="*/ 302587 h 302619"/>
                <a:gd name="connsiteX2" fmla="*/ 319007 w 635167"/>
                <a:gd name="connsiteY2" fmla="*/ 0 h 302619"/>
                <a:gd name="connsiteX3" fmla="*/ 635167 w 635167"/>
                <a:gd name="connsiteY3" fmla="*/ 216024 h 302619"/>
                <a:gd name="connsiteX4" fmla="*/ 49578 w 635167"/>
                <a:gd name="connsiteY4" fmla="*/ 216024 h 302619"/>
                <a:gd name="connsiteX0" fmla="*/ 49578 w 444635"/>
                <a:gd name="connsiteY0" fmla="*/ 216024 h 516957"/>
                <a:gd name="connsiteX1" fmla="*/ 73 w 444635"/>
                <a:gd name="connsiteY1" fmla="*/ 302587 h 516957"/>
                <a:gd name="connsiteX2" fmla="*/ 319007 w 444635"/>
                <a:gd name="connsiteY2" fmla="*/ 0 h 516957"/>
                <a:gd name="connsiteX3" fmla="*/ 444635 w 444635"/>
                <a:gd name="connsiteY3" fmla="*/ 516957 h 516957"/>
                <a:gd name="connsiteX4" fmla="*/ 49578 w 444635"/>
                <a:gd name="connsiteY4" fmla="*/ 216024 h 516957"/>
                <a:gd name="connsiteX0" fmla="*/ 136985 w 444591"/>
                <a:gd name="connsiteY0" fmla="*/ 375271 h 516957"/>
                <a:gd name="connsiteX1" fmla="*/ 29 w 444591"/>
                <a:gd name="connsiteY1" fmla="*/ 302587 h 516957"/>
                <a:gd name="connsiteX2" fmla="*/ 318963 w 444591"/>
                <a:gd name="connsiteY2" fmla="*/ 0 h 516957"/>
                <a:gd name="connsiteX3" fmla="*/ 444591 w 444591"/>
                <a:gd name="connsiteY3" fmla="*/ 516957 h 516957"/>
                <a:gd name="connsiteX4" fmla="*/ 136985 w 444591"/>
                <a:gd name="connsiteY4" fmla="*/ 375271 h 516957"/>
                <a:gd name="connsiteX0" fmla="*/ 136985 w 570108"/>
                <a:gd name="connsiteY0" fmla="*/ 211664 h 353350"/>
                <a:gd name="connsiteX1" fmla="*/ 29 w 570108"/>
                <a:gd name="connsiteY1" fmla="*/ 138980 h 353350"/>
                <a:gd name="connsiteX2" fmla="*/ 570108 w 570108"/>
                <a:gd name="connsiteY2" fmla="*/ 0 h 353350"/>
                <a:gd name="connsiteX3" fmla="*/ 444591 w 570108"/>
                <a:gd name="connsiteY3" fmla="*/ 353350 h 353350"/>
                <a:gd name="connsiteX4" fmla="*/ 136985 w 570108"/>
                <a:gd name="connsiteY4" fmla="*/ 211664 h 35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108" h="353350">
                  <a:moveTo>
                    <a:pt x="136985" y="211664"/>
                  </a:moveTo>
                  <a:cubicBezTo>
                    <a:pt x="139329" y="209672"/>
                    <a:pt x="-2315" y="140972"/>
                    <a:pt x="29" y="138980"/>
                  </a:cubicBezTo>
                  <a:lnTo>
                    <a:pt x="570108" y="0"/>
                  </a:lnTo>
                  <a:lnTo>
                    <a:pt x="444591" y="353350"/>
                  </a:lnTo>
                  <a:lnTo>
                    <a:pt x="136985" y="211664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67" name="Picture 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888" y="712509"/>
            <a:ext cx="522839" cy="5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8" name="六边形 1567"/>
          <p:cNvSpPr/>
          <p:nvPr/>
        </p:nvSpPr>
        <p:spPr>
          <a:xfrm>
            <a:off x="798911" y="1798381"/>
            <a:ext cx="783454" cy="675392"/>
          </a:xfrm>
          <a:prstGeom prst="hexagon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69" name="六边形 1568"/>
          <p:cNvSpPr/>
          <p:nvPr/>
        </p:nvSpPr>
        <p:spPr>
          <a:xfrm>
            <a:off x="532792" y="3449061"/>
            <a:ext cx="996660" cy="859190"/>
          </a:xfrm>
          <a:prstGeom prst="hexagon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70" name="六边形 1569"/>
          <p:cNvSpPr/>
          <p:nvPr/>
        </p:nvSpPr>
        <p:spPr>
          <a:xfrm>
            <a:off x="2027327" y="1445047"/>
            <a:ext cx="473980" cy="408604"/>
          </a:xfrm>
          <a:prstGeom prst="hexagon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71" name="六边形 1570"/>
          <p:cNvSpPr/>
          <p:nvPr/>
        </p:nvSpPr>
        <p:spPr>
          <a:xfrm>
            <a:off x="7992030" y="2560184"/>
            <a:ext cx="504756" cy="435135"/>
          </a:xfrm>
          <a:prstGeom prst="hexagon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72" name="六边形 1571"/>
          <p:cNvSpPr/>
          <p:nvPr/>
        </p:nvSpPr>
        <p:spPr>
          <a:xfrm>
            <a:off x="5850734" y="4397376"/>
            <a:ext cx="648072" cy="558683"/>
          </a:xfrm>
          <a:prstGeom prst="hexagon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73" name="六边形 1572"/>
          <p:cNvSpPr/>
          <p:nvPr/>
        </p:nvSpPr>
        <p:spPr>
          <a:xfrm>
            <a:off x="7380312" y="888595"/>
            <a:ext cx="864096" cy="744911"/>
          </a:xfrm>
          <a:prstGeom prst="hexagon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947171" y="1846048"/>
            <a:ext cx="3316028" cy="1553454"/>
            <a:chOff x="2976199" y="2034730"/>
            <a:chExt cx="3316028" cy="1553454"/>
          </a:xfrm>
        </p:grpSpPr>
        <p:sp>
          <p:nvSpPr>
            <p:cNvPr id="1575" name="矩形 1574"/>
            <p:cNvSpPr/>
            <p:nvPr/>
          </p:nvSpPr>
          <p:spPr>
            <a:xfrm>
              <a:off x="2976199" y="2034730"/>
              <a:ext cx="3316028" cy="1553454"/>
            </a:xfrm>
            <a:custGeom>
              <a:avLst/>
              <a:gdLst/>
              <a:ahLst/>
              <a:cxnLst/>
              <a:rect l="l" t="t" r="r" b="b"/>
              <a:pathLst>
                <a:path w="2797200" h="1310400">
                  <a:moveTo>
                    <a:pt x="2634743" y="477"/>
                  </a:moveTo>
                  <a:cubicBezTo>
                    <a:pt x="2731153" y="187653"/>
                    <a:pt x="2784802" y="400069"/>
                    <a:pt x="2784802" y="625016"/>
                  </a:cubicBezTo>
                  <a:cubicBezTo>
                    <a:pt x="2784802" y="874396"/>
                    <a:pt x="2718865" y="1108375"/>
                    <a:pt x="2602517" y="1309923"/>
                  </a:cubicBezTo>
                  <a:lnTo>
                    <a:pt x="2796302" y="1309923"/>
                  </a:lnTo>
                  <a:lnTo>
                    <a:pt x="2796302" y="477"/>
                  </a:lnTo>
                  <a:close/>
                  <a:moveTo>
                    <a:pt x="898" y="477"/>
                  </a:moveTo>
                  <a:lnTo>
                    <a:pt x="898" y="1309923"/>
                  </a:lnTo>
                  <a:lnTo>
                    <a:pt x="198246" y="1309923"/>
                  </a:lnTo>
                  <a:cubicBezTo>
                    <a:pt x="81897" y="1108375"/>
                    <a:pt x="15960" y="874396"/>
                    <a:pt x="15960" y="625016"/>
                  </a:cubicBezTo>
                  <a:cubicBezTo>
                    <a:pt x="15960" y="400069"/>
                    <a:pt x="69610" y="187653"/>
                    <a:pt x="166019" y="477"/>
                  </a:cubicBezTo>
                  <a:close/>
                  <a:moveTo>
                    <a:pt x="0" y="0"/>
                  </a:moveTo>
                  <a:lnTo>
                    <a:pt x="2797200" y="0"/>
                  </a:lnTo>
                  <a:lnTo>
                    <a:pt x="2797200" y="1310400"/>
                  </a:lnTo>
                  <a:lnTo>
                    <a:pt x="0" y="1310400"/>
                  </a:lnTo>
                  <a:close/>
                </a:path>
              </a:pathLst>
            </a:custGeom>
            <a:solidFill>
              <a:schemeClr val="tx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76" name="TextBox 1575"/>
            <p:cNvSpPr txBox="1"/>
            <p:nvPr/>
          </p:nvSpPr>
          <p:spPr>
            <a:xfrm>
              <a:off x="2993832" y="2123060"/>
              <a:ext cx="32624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叶根友行书繁" pitchFamily="2" charset="-122"/>
                  <a:ea typeface="叶根友行书繁" pitchFamily="2" charset="-122"/>
                </a:rPr>
                <a:t>2015</a:t>
              </a:r>
              <a:endParaRPr lang="zh-CN" altLang="zh-CN" sz="4000" dirty="0">
                <a:solidFill>
                  <a:schemeClr val="bg1"/>
                </a:solidFill>
                <a:latin typeface="叶根友行书繁" pitchFamily="2" charset="-122"/>
                <a:ea typeface="叶根友行书繁" pitchFamily="2" charset="-122"/>
              </a:endParaRPr>
            </a:p>
            <a:p>
              <a:pPr algn="ctr"/>
              <a:r>
                <a:rPr lang="zh-CN" altLang="zh-CN" sz="4000" dirty="0">
                  <a:solidFill>
                    <a:schemeClr val="bg1"/>
                  </a:solidFill>
                  <a:latin typeface="叶根友行书繁" pitchFamily="2" charset="-122"/>
                  <a:ea typeface="叶根友行书繁" pitchFamily="2" charset="-122"/>
                </a:rPr>
                <a:t>年度工作总结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93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160303" y="1673561"/>
            <a:ext cx="2404321" cy="3457515"/>
            <a:chOff x="823908" y="814388"/>
            <a:chExt cx="2671749" cy="3807917"/>
          </a:xfrm>
        </p:grpSpPr>
        <p:sp>
          <p:nvSpPr>
            <p:cNvPr id="4" name="任意多边形 3"/>
            <p:cNvSpPr/>
            <p:nvPr/>
          </p:nvSpPr>
          <p:spPr>
            <a:xfrm>
              <a:off x="827579" y="850404"/>
              <a:ext cx="2628886" cy="3771901"/>
            </a:xfrm>
            <a:custGeom>
              <a:avLst/>
              <a:gdLst>
                <a:gd name="connsiteX0" fmla="*/ 939800 w 2628900"/>
                <a:gd name="connsiteY0" fmla="*/ 3771900 h 3771900"/>
                <a:gd name="connsiteX1" fmla="*/ 1600200 w 2628900"/>
                <a:gd name="connsiteY1" fmla="*/ 3759200 h 3771900"/>
                <a:gd name="connsiteX2" fmla="*/ 1587500 w 2628900"/>
                <a:gd name="connsiteY2" fmla="*/ 3556000 h 3771900"/>
                <a:gd name="connsiteX3" fmla="*/ 1562100 w 2628900"/>
                <a:gd name="connsiteY3" fmla="*/ 3390900 h 3771900"/>
                <a:gd name="connsiteX4" fmla="*/ 1574800 w 2628900"/>
                <a:gd name="connsiteY4" fmla="*/ 3276600 h 3771900"/>
                <a:gd name="connsiteX5" fmla="*/ 1587500 w 2628900"/>
                <a:gd name="connsiteY5" fmla="*/ 3073400 h 3771900"/>
                <a:gd name="connsiteX6" fmla="*/ 1600200 w 2628900"/>
                <a:gd name="connsiteY6" fmla="*/ 2946400 h 3771900"/>
                <a:gd name="connsiteX7" fmla="*/ 1625600 w 2628900"/>
                <a:gd name="connsiteY7" fmla="*/ 2819400 h 3771900"/>
                <a:gd name="connsiteX8" fmla="*/ 1625600 w 2628900"/>
                <a:gd name="connsiteY8" fmla="*/ 2717800 h 3771900"/>
                <a:gd name="connsiteX9" fmla="*/ 1587500 w 2628900"/>
                <a:gd name="connsiteY9" fmla="*/ 2476500 h 3771900"/>
                <a:gd name="connsiteX10" fmla="*/ 1663700 w 2628900"/>
                <a:gd name="connsiteY10" fmla="*/ 2362200 h 3771900"/>
                <a:gd name="connsiteX11" fmla="*/ 1841500 w 2628900"/>
                <a:gd name="connsiteY11" fmla="*/ 2286000 h 3771900"/>
                <a:gd name="connsiteX12" fmla="*/ 1943100 w 2628900"/>
                <a:gd name="connsiteY12" fmla="*/ 2209800 h 3771900"/>
                <a:gd name="connsiteX13" fmla="*/ 2362200 w 2628900"/>
                <a:gd name="connsiteY13" fmla="*/ 2286000 h 3771900"/>
                <a:gd name="connsiteX14" fmla="*/ 2171700 w 2628900"/>
                <a:gd name="connsiteY14" fmla="*/ 2082800 h 3771900"/>
                <a:gd name="connsiteX15" fmla="*/ 2286000 w 2628900"/>
                <a:gd name="connsiteY15" fmla="*/ 2019300 h 3771900"/>
                <a:gd name="connsiteX16" fmla="*/ 2628900 w 2628900"/>
                <a:gd name="connsiteY16" fmla="*/ 1866900 h 3771900"/>
                <a:gd name="connsiteX17" fmla="*/ 2108200 w 2628900"/>
                <a:gd name="connsiteY17" fmla="*/ 1854200 h 3771900"/>
                <a:gd name="connsiteX18" fmla="*/ 2032000 w 2628900"/>
                <a:gd name="connsiteY18" fmla="*/ 1663700 h 3771900"/>
                <a:gd name="connsiteX19" fmla="*/ 2006600 w 2628900"/>
                <a:gd name="connsiteY19" fmla="*/ 1447800 h 3771900"/>
                <a:gd name="connsiteX20" fmla="*/ 1955800 w 2628900"/>
                <a:gd name="connsiteY20" fmla="*/ 1612900 h 3771900"/>
                <a:gd name="connsiteX21" fmla="*/ 1993900 w 2628900"/>
                <a:gd name="connsiteY21" fmla="*/ 1955800 h 3771900"/>
                <a:gd name="connsiteX22" fmla="*/ 1625600 w 2628900"/>
                <a:gd name="connsiteY22" fmla="*/ 2159000 h 3771900"/>
                <a:gd name="connsiteX23" fmla="*/ 1447800 w 2628900"/>
                <a:gd name="connsiteY23" fmla="*/ 1739900 h 3771900"/>
                <a:gd name="connsiteX24" fmla="*/ 1854200 w 2628900"/>
                <a:gd name="connsiteY24" fmla="*/ 1257300 h 3771900"/>
                <a:gd name="connsiteX25" fmla="*/ 2133600 w 2628900"/>
                <a:gd name="connsiteY25" fmla="*/ 1193800 h 3771900"/>
                <a:gd name="connsiteX26" fmla="*/ 1955800 w 2628900"/>
                <a:gd name="connsiteY26" fmla="*/ 1143000 h 3771900"/>
                <a:gd name="connsiteX27" fmla="*/ 2082800 w 2628900"/>
                <a:gd name="connsiteY27" fmla="*/ 939800 h 3771900"/>
                <a:gd name="connsiteX28" fmla="*/ 2578100 w 2628900"/>
                <a:gd name="connsiteY28" fmla="*/ 825500 h 3771900"/>
                <a:gd name="connsiteX29" fmla="*/ 2108200 w 2628900"/>
                <a:gd name="connsiteY29" fmla="*/ 812800 h 3771900"/>
                <a:gd name="connsiteX30" fmla="*/ 2120900 w 2628900"/>
                <a:gd name="connsiteY30" fmla="*/ 444500 h 3771900"/>
                <a:gd name="connsiteX31" fmla="*/ 2019300 w 2628900"/>
                <a:gd name="connsiteY31" fmla="*/ 800100 h 3771900"/>
                <a:gd name="connsiteX32" fmla="*/ 1790700 w 2628900"/>
                <a:gd name="connsiteY32" fmla="*/ 1155700 h 3771900"/>
                <a:gd name="connsiteX33" fmla="*/ 1625600 w 2628900"/>
                <a:gd name="connsiteY33" fmla="*/ 1333500 h 3771900"/>
                <a:gd name="connsiteX34" fmla="*/ 1511300 w 2628900"/>
                <a:gd name="connsiteY34" fmla="*/ 1435100 h 3771900"/>
                <a:gd name="connsiteX35" fmla="*/ 1409700 w 2628900"/>
                <a:gd name="connsiteY35" fmla="*/ 1524000 h 3771900"/>
                <a:gd name="connsiteX36" fmla="*/ 1333500 w 2628900"/>
                <a:gd name="connsiteY36" fmla="*/ 1384300 h 3771900"/>
                <a:gd name="connsiteX37" fmla="*/ 1358900 w 2628900"/>
                <a:gd name="connsiteY37" fmla="*/ 1130300 h 3771900"/>
                <a:gd name="connsiteX38" fmla="*/ 1600200 w 2628900"/>
                <a:gd name="connsiteY38" fmla="*/ 1016000 h 3771900"/>
                <a:gd name="connsiteX39" fmla="*/ 1409700 w 2628900"/>
                <a:gd name="connsiteY39" fmla="*/ 1079500 h 3771900"/>
                <a:gd name="connsiteX40" fmla="*/ 1397000 w 2628900"/>
                <a:gd name="connsiteY40" fmla="*/ 787400 h 3771900"/>
                <a:gd name="connsiteX41" fmla="*/ 1498600 w 2628900"/>
                <a:gd name="connsiteY41" fmla="*/ 482600 h 3771900"/>
                <a:gd name="connsiteX42" fmla="*/ 1562100 w 2628900"/>
                <a:gd name="connsiteY42" fmla="*/ 355600 h 3771900"/>
                <a:gd name="connsiteX43" fmla="*/ 1752600 w 2628900"/>
                <a:gd name="connsiteY43" fmla="*/ 101600 h 3771900"/>
                <a:gd name="connsiteX44" fmla="*/ 1828800 w 2628900"/>
                <a:gd name="connsiteY44" fmla="*/ 12700 h 3771900"/>
                <a:gd name="connsiteX45" fmla="*/ 1587500 w 2628900"/>
                <a:gd name="connsiteY45" fmla="*/ 165100 h 3771900"/>
                <a:gd name="connsiteX46" fmla="*/ 1460500 w 2628900"/>
                <a:gd name="connsiteY46" fmla="*/ 406400 h 3771900"/>
                <a:gd name="connsiteX47" fmla="*/ 1270000 w 2628900"/>
                <a:gd name="connsiteY47" fmla="*/ 127000 h 3771900"/>
                <a:gd name="connsiteX48" fmla="*/ 1358900 w 2628900"/>
                <a:gd name="connsiteY48" fmla="*/ 482600 h 3771900"/>
                <a:gd name="connsiteX49" fmla="*/ 1282700 w 2628900"/>
                <a:gd name="connsiteY49" fmla="*/ 800100 h 3771900"/>
                <a:gd name="connsiteX50" fmla="*/ 977900 w 2628900"/>
                <a:gd name="connsiteY50" fmla="*/ 558800 h 3771900"/>
                <a:gd name="connsiteX51" fmla="*/ 939800 w 2628900"/>
                <a:gd name="connsiteY51" fmla="*/ 88900 h 3771900"/>
                <a:gd name="connsiteX52" fmla="*/ 889000 w 2628900"/>
                <a:gd name="connsiteY52" fmla="*/ 457200 h 3771900"/>
                <a:gd name="connsiteX53" fmla="*/ 749300 w 2628900"/>
                <a:gd name="connsiteY53" fmla="*/ 342900 h 3771900"/>
                <a:gd name="connsiteX54" fmla="*/ 520700 w 2628900"/>
                <a:gd name="connsiteY54" fmla="*/ 0 h 3771900"/>
                <a:gd name="connsiteX55" fmla="*/ 660400 w 2628900"/>
                <a:gd name="connsiteY55" fmla="*/ 393700 h 3771900"/>
                <a:gd name="connsiteX56" fmla="*/ 1181100 w 2628900"/>
                <a:gd name="connsiteY56" fmla="*/ 914400 h 3771900"/>
                <a:gd name="connsiteX57" fmla="*/ 1143000 w 2628900"/>
                <a:gd name="connsiteY57" fmla="*/ 1231900 h 3771900"/>
                <a:gd name="connsiteX58" fmla="*/ 1092200 w 2628900"/>
                <a:gd name="connsiteY58" fmla="*/ 1282700 h 3771900"/>
                <a:gd name="connsiteX59" fmla="*/ 850900 w 2628900"/>
                <a:gd name="connsiteY59" fmla="*/ 990600 h 3771900"/>
                <a:gd name="connsiteX60" fmla="*/ 647700 w 2628900"/>
                <a:gd name="connsiteY60" fmla="*/ 520700 h 3771900"/>
                <a:gd name="connsiteX61" fmla="*/ 736600 w 2628900"/>
                <a:gd name="connsiteY61" fmla="*/ 927100 h 3771900"/>
                <a:gd name="connsiteX62" fmla="*/ 469900 w 2628900"/>
                <a:gd name="connsiteY62" fmla="*/ 914400 h 3771900"/>
                <a:gd name="connsiteX63" fmla="*/ 749300 w 2628900"/>
                <a:gd name="connsiteY63" fmla="*/ 1079500 h 3771900"/>
                <a:gd name="connsiteX64" fmla="*/ 1079500 w 2628900"/>
                <a:gd name="connsiteY64" fmla="*/ 1485900 h 3771900"/>
                <a:gd name="connsiteX65" fmla="*/ 1244600 w 2628900"/>
                <a:gd name="connsiteY65" fmla="*/ 2159000 h 3771900"/>
                <a:gd name="connsiteX66" fmla="*/ 762000 w 2628900"/>
                <a:gd name="connsiteY66" fmla="*/ 1752600 h 3771900"/>
                <a:gd name="connsiteX67" fmla="*/ 482600 w 2628900"/>
                <a:gd name="connsiteY67" fmla="*/ 1219200 h 3771900"/>
                <a:gd name="connsiteX68" fmla="*/ 330200 w 2628900"/>
                <a:gd name="connsiteY68" fmla="*/ 952500 h 3771900"/>
                <a:gd name="connsiteX69" fmla="*/ 368300 w 2628900"/>
                <a:gd name="connsiteY69" fmla="*/ 1244600 h 3771900"/>
                <a:gd name="connsiteX70" fmla="*/ 495300 w 2628900"/>
                <a:gd name="connsiteY70" fmla="*/ 1447800 h 3771900"/>
                <a:gd name="connsiteX71" fmla="*/ 279400 w 2628900"/>
                <a:gd name="connsiteY71" fmla="*/ 1384300 h 3771900"/>
                <a:gd name="connsiteX72" fmla="*/ 203200 w 2628900"/>
                <a:gd name="connsiteY72" fmla="*/ 1346200 h 3771900"/>
                <a:gd name="connsiteX73" fmla="*/ 50800 w 2628900"/>
                <a:gd name="connsiteY73" fmla="*/ 1435100 h 3771900"/>
                <a:gd name="connsiteX74" fmla="*/ 279400 w 2628900"/>
                <a:gd name="connsiteY74" fmla="*/ 1473200 h 3771900"/>
                <a:gd name="connsiteX75" fmla="*/ 508000 w 2628900"/>
                <a:gd name="connsiteY75" fmla="*/ 1562100 h 3771900"/>
                <a:gd name="connsiteX76" fmla="*/ 685800 w 2628900"/>
                <a:gd name="connsiteY76" fmla="*/ 1828800 h 3771900"/>
                <a:gd name="connsiteX77" fmla="*/ 1206500 w 2628900"/>
                <a:gd name="connsiteY77" fmla="*/ 2451100 h 3771900"/>
                <a:gd name="connsiteX78" fmla="*/ 698500 w 2628900"/>
                <a:gd name="connsiteY78" fmla="*/ 2044700 h 3771900"/>
                <a:gd name="connsiteX79" fmla="*/ 609600 w 2628900"/>
                <a:gd name="connsiteY79" fmla="*/ 1981200 h 3771900"/>
                <a:gd name="connsiteX80" fmla="*/ 406400 w 2628900"/>
                <a:gd name="connsiteY80" fmla="*/ 1968500 h 3771900"/>
                <a:gd name="connsiteX81" fmla="*/ 0 w 2628900"/>
                <a:gd name="connsiteY81" fmla="*/ 1638300 h 3771900"/>
                <a:gd name="connsiteX82" fmla="*/ 241300 w 2628900"/>
                <a:gd name="connsiteY82" fmla="*/ 2057400 h 3771900"/>
                <a:gd name="connsiteX83" fmla="*/ 444500 w 2628900"/>
                <a:gd name="connsiteY83" fmla="*/ 2082800 h 3771900"/>
                <a:gd name="connsiteX84" fmla="*/ 787400 w 2628900"/>
                <a:gd name="connsiteY84" fmla="*/ 2324100 h 3771900"/>
                <a:gd name="connsiteX85" fmla="*/ 609600 w 2628900"/>
                <a:gd name="connsiteY85" fmla="*/ 2438400 h 3771900"/>
                <a:gd name="connsiteX86" fmla="*/ 901700 w 2628900"/>
                <a:gd name="connsiteY86" fmla="*/ 2438400 h 3771900"/>
                <a:gd name="connsiteX87" fmla="*/ 1244600 w 2628900"/>
                <a:gd name="connsiteY87" fmla="*/ 2730500 h 3771900"/>
                <a:gd name="connsiteX88" fmla="*/ 939800 w 2628900"/>
                <a:gd name="connsiteY88" fmla="*/ 3771900 h 377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2628900" h="3771900">
                  <a:moveTo>
                    <a:pt x="939800" y="3771900"/>
                  </a:moveTo>
                  <a:lnTo>
                    <a:pt x="1600200" y="3759200"/>
                  </a:lnTo>
                  <a:lnTo>
                    <a:pt x="1587500" y="3556000"/>
                  </a:lnTo>
                  <a:lnTo>
                    <a:pt x="1562100" y="3390900"/>
                  </a:lnTo>
                  <a:lnTo>
                    <a:pt x="1574800" y="3276600"/>
                  </a:lnTo>
                  <a:lnTo>
                    <a:pt x="1587500" y="3073400"/>
                  </a:lnTo>
                  <a:lnTo>
                    <a:pt x="1600200" y="2946400"/>
                  </a:lnTo>
                  <a:lnTo>
                    <a:pt x="1625600" y="2819400"/>
                  </a:lnTo>
                  <a:lnTo>
                    <a:pt x="1625600" y="2717800"/>
                  </a:lnTo>
                  <a:lnTo>
                    <a:pt x="1587500" y="2476500"/>
                  </a:lnTo>
                  <a:lnTo>
                    <a:pt x="1663700" y="2362200"/>
                  </a:lnTo>
                  <a:lnTo>
                    <a:pt x="1841500" y="2286000"/>
                  </a:lnTo>
                  <a:lnTo>
                    <a:pt x="1943100" y="2209800"/>
                  </a:lnTo>
                  <a:lnTo>
                    <a:pt x="2362200" y="2286000"/>
                  </a:lnTo>
                  <a:lnTo>
                    <a:pt x="2171700" y="2082800"/>
                  </a:lnTo>
                  <a:lnTo>
                    <a:pt x="2286000" y="2019300"/>
                  </a:lnTo>
                  <a:lnTo>
                    <a:pt x="2628900" y="1866900"/>
                  </a:lnTo>
                  <a:lnTo>
                    <a:pt x="2108200" y="1854200"/>
                  </a:lnTo>
                  <a:lnTo>
                    <a:pt x="2032000" y="1663700"/>
                  </a:lnTo>
                  <a:lnTo>
                    <a:pt x="2006600" y="1447800"/>
                  </a:lnTo>
                  <a:lnTo>
                    <a:pt x="1955800" y="1612900"/>
                  </a:lnTo>
                  <a:lnTo>
                    <a:pt x="1993900" y="1955800"/>
                  </a:lnTo>
                  <a:lnTo>
                    <a:pt x="1625600" y="2159000"/>
                  </a:lnTo>
                  <a:lnTo>
                    <a:pt x="1447800" y="1739900"/>
                  </a:lnTo>
                  <a:lnTo>
                    <a:pt x="1854200" y="1257300"/>
                  </a:lnTo>
                  <a:lnTo>
                    <a:pt x="2133600" y="1193800"/>
                  </a:lnTo>
                  <a:lnTo>
                    <a:pt x="1955800" y="1143000"/>
                  </a:lnTo>
                  <a:lnTo>
                    <a:pt x="2082800" y="939800"/>
                  </a:lnTo>
                  <a:lnTo>
                    <a:pt x="2578100" y="825500"/>
                  </a:lnTo>
                  <a:lnTo>
                    <a:pt x="2108200" y="812800"/>
                  </a:lnTo>
                  <a:lnTo>
                    <a:pt x="2120900" y="444500"/>
                  </a:lnTo>
                  <a:lnTo>
                    <a:pt x="2019300" y="800100"/>
                  </a:lnTo>
                  <a:lnTo>
                    <a:pt x="1790700" y="1155700"/>
                  </a:lnTo>
                  <a:lnTo>
                    <a:pt x="1625600" y="1333500"/>
                  </a:lnTo>
                  <a:lnTo>
                    <a:pt x="1511300" y="1435100"/>
                  </a:lnTo>
                  <a:lnTo>
                    <a:pt x="1409700" y="1524000"/>
                  </a:lnTo>
                  <a:lnTo>
                    <a:pt x="1333500" y="1384300"/>
                  </a:lnTo>
                  <a:lnTo>
                    <a:pt x="1358900" y="1130300"/>
                  </a:lnTo>
                  <a:lnTo>
                    <a:pt x="1600200" y="1016000"/>
                  </a:lnTo>
                  <a:lnTo>
                    <a:pt x="1409700" y="1079500"/>
                  </a:lnTo>
                  <a:lnTo>
                    <a:pt x="1397000" y="787400"/>
                  </a:lnTo>
                  <a:lnTo>
                    <a:pt x="1498600" y="482600"/>
                  </a:lnTo>
                  <a:lnTo>
                    <a:pt x="1562100" y="355600"/>
                  </a:lnTo>
                  <a:lnTo>
                    <a:pt x="1752600" y="101600"/>
                  </a:lnTo>
                  <a:lnTo>
                    <a:pt x="1828800" y="12700"/>
                  </a:lnTo>
                  <a:lnTo>
                    <a:pt x="1587500" y="165100"/>
                  </a:lnTo>
                  <a:lnTo>
                    <a:pt x="1460500" y="406400"/>
                  </a:lnTo>
                  <a:lnTo>
                    <a:pt x="1270000" y="127000"/>
                  </a:lnTo>
                  <a:lnTo>
                    <a:pt x="1358900" y="482600"/>
                  </a:lnTo>
                  <a:lnTo>
                    <a:pt x="1282700" y="800100"/>
                  </a:lnTo>
                  <a:lnTo>
                    <a:pt x="977900" y="558800"/>
                  </a:lnTo>
                  <a:lnTo>
                    <a:pt x="939800" y="88900"/>
                  </a:lnTo>
                  <a:lnTo>
                    <a:pt x="889000" y="457200"/>
                  </a:lnTo>
                  <a:lnTo>
                    <a:pt x="749300" y="342900"/>
                  </a:lnTo>
                  <a:lnTo>
                    <a:pt x="520700" y="0"/>
                  </a:lnTo>
                  <a:lnTo>
                    <a:pt x="660400" y="393700"/>
                  </a:lnTo>
                  <a:lnTo>
                    <a:pt x="1181100" y="914400"/>
                  </a:lnTo>
                  <a:lnTo>
                    <a:pt x="1143000" y="1231900"/>
                  </a:lnTo>
                  <a:lnTo>
                    <a:pt x="1092200" y="1282700"/>
                  </a:lnTo>
                  <a:lnTo>
                    <a:pt x="850900" y="990600"/>
                  </a:lnTo>
                  <a:lnTo>
                    <a:pt x="647700" y="520700"/>
                  </a:lnTo>
                  <a:lnTo>
                    <a:pt x="736600" y="927100"/>
                  </a:lnTo>
                  <a:lnTo>
                    <a:pt x="469900" y="914400"/>
                  </a:lnTo>
                  <a:lnTo>
                    <a:pt x="749300" y="1079500"/>
                  </a:lnTo>
                  <a:lnTo>
                    <a:pt x="1079500" y="1485900"/>
                  </a:lnTo>
                  <a:lnTo>
                    <a:pt x="1244600" y="2159000"/>
                  </a:lnTo>
                  <a:lnTo>
                    <a:pt x="762000" y="1752600"/>
                  </a:lnTo>
                  <a:lnTo>
                    <a:pt x="482600" y="1219200"/>
                  </a:lnTo>
                  <a:lnTo>
                    <a:pt x="330200" y="952500"/>
                  </a:lnTo>
                  <a:lnTo>
                    <a:pt x="368300" y="1244600"/>
                  </a:lnTo>
                  <a:lnTo>
                    <a:pt x="495300" y="1447800"/>
                  </a:lnTo>
                  <a:lnTo>
                    <a:pt x="279400" y="1384300"/>
                  </a:lnTo>
                  <a:lnTo>
                    <a:pt x="203200" y="1346200"/>
                  </a:lnTo>
                  <a:lnTo>
                    <a:pt x="50800" y="1435100"/>
                  </a:lnTo>
                  <a:lnTo>
                    <a:pt x="279400" y="1473200"/>
                  </a:lnTo>
                  <a:lnTo>
                    <a:pt x="508000" y="1562100"/>
                  </a:lnTo>
                  <a:lnTo>
                    <a:pt x="685800" y="1828800"/>
                  </a:lnTo>
                  <a:lnTo>
                    <a:pt x="1206500" y="2451100"/>
                  </a:lnTo>
                  <a:lnTo>
                    <a:pt x="698500" y="2044700"/>
                  </a:lnTo>
                  <a:lnTo>
                    <a:pt x="609600" y="1981200"/>
                  </a:lnTo>
                  <a:lnTo>
                    <a:pt x="406400" y="1968500"/>
                  </a:lnTo>
                  <a:lnTo>
                    <a:pt x="0" y="1638300"/>
                  </a:lnTo>
                  <a:lnTo>
                    <a:pt x="241300" y="2057400"/>
                  </a:lnTo>
                  <a:lnTo>
                    <a:pt x="444500" y="2082800"/>
                  </a:lnTo>
                  <a:lnTo>
                    <a:pt x="787400" y="2324100"/>
                  </a:lnTo>
                  <a:lnTo>
                    <a:pt x="609600" y="2438400"/>
                  </a:lnTo>
                  <a:lnTo>
                    <a:pt x="901700" y="2438400"/>
                  </a:lnTo>
                  <a:lnTo>
                    <a:pt x="1244600" y="2730500"/>
                  </a:lnTo>
                  <a:lnTo>
                    <a:pt x="939800" y="3771900"/>
                  </a:lnTo>
                  <a:close/>
                </a:path>
              </a:pathLst>
            </a:cu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3047983" y="3024188"/>
              <a:ext cx="180973" cy="138112"/>
            </a:xfrm>
            <a:custGeom>
              <a:avLst/>
              <a:gdLst>
                <a:gd name="connsiteX0" fmla="*/ 52388 w 180975"/>
                <a:gd name="connsiteY0" fmla="*/ 0 h 138112"/>
                <a:gd name="connsiteX1" fmla="*/ 0 w 180975"/>
                <a:gd name="connsiteY1" fmla="*/ 114300 h 138112"/>
                <a:gd name="connsiteX2" fmla="*/ 180975 w 180975"/>
                <a:gd name="connsiteY2" fmla="*/ 138112 h 138112"/>
                <a:gd name="connsiteX3" fmla="*/ 52388 w 180975"/>
                <a:gd name="connsiteY3" fmla="*/ 0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138112">
                  <a:moveTo>
                    <a:pt x="52388" y="0"/>
                  </a:moveTo>
                  <a:lnTo>
                    <a:pt x="0" y="114300"/>
                  </a:lnTo>
                  <a:lnTo>
                    <a:pt x="180975" y="138112"/>
                  </a:lnTo>
                  <a:lnTo>
                    <a:pt x="523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3171808" y="2681289"/>
              <a:ext cx="323849" cy="190500"/>
            </a:xfrm>
            <a:custGeom>
              <a:avLst/>
              <a:gdLst>
                <a:gd name="connsiteX0" fmla="*/ 0 w 323850"/>
                <a:gd name="connsiteY0" fmla="*/ 0 h 190500"/>
                <a:gd name="connsiteX1" fmla="*/ 71438 w 323850"/>
                <a:gd name="connsiteY1" fmla="*/ 190500 h 190500"/>
                <a:gd name="connsiteX2" fmla="*/ 323850 w 323850"/>
                <a:gd name="connsiteY2" fmla="*/ 28575 h 190500"/>
                <a:gd name="connsiteX3" fmla="*/ 0 w 323850"/>
                <a:gd name="connsiteY3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190500">
                  <a:moveTo>
                    <a:pt x="0" y="0"/>
                  </a:moveTo>
                  <a:lnTo>
                    <a:pt x="71438" y="190500"/>
                  </a:lnTo>
                  <a:lnTo>
                    <a:pt x="323850" y="28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762234" y="2271713"/>
              <a:ext cx="142874" cy="200025"/>
            </a:xfrm>
            <a:custGeom>
              <a:avLst/>
              <a:gdLst>
                <a:gd name="connsiteX0" fmla="*/ 0 w 142875"/>
                <a:gd name="connsiteY0" fmla="*/ 200025 h 200025"/>
                <a:gd name="connsiteX1" fmla="*/ 142875 w 142875"/>
                <a:gd name="connsiteY1" fmla="*/ 195262 h 200025"/>
                <a:gd name="connsiteX2" fmla="*/ 95250 w 142875"/>
                <a:gd name="connsiteY2" fmla="*/ 0 h 200025"/>
                <a:gd name="connsiteX3" fmla="*/ 0 w 142875"/>
                <a:gd name="connsiteY3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200025">
                  <a:moveTo>
                    <a:pt x="0" y="200025"/>
                  </a:moveTo>
                  <a:lnTo>
                    <a:pt x="142875" y="195262"/>
                  </a:lnTo>
                  <a:lnTo>
                    <a:pt x="95250" y="0"/>
                  </a:lnTo>
                  <a:lnTo>
                    <a:pt x="0" y="200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419217" y="3209926"/>
              <a:ext cx="128587" cy="119063"/>
            </a:xfrm>
            <a:custGeom>
              <a:avLst/>
              <a:gdLst>
                <a:gd name="connsiteX0" fmla="*/ 95250 w 128588"/>
                <a:gd name="connsiteY0" fmla="*/ 0 h 119063"/>
                <a:gd name="connsiteX1" fmla="*/ 128588 w 128588"/>
                <a:gd name="connsiteY1" fmla="*/ 119063 h 119063"/>
                <a:gd name="connsiteX2" fmla="*/ 0 w 128588"/>
                <a:gd name="connsiteY2" fmla="*/ 100013 h 119063"/>
                <a:gd name="connsiteX3" fmla="*/ 95250 w 128588"/>
                <a:gd name="connsiteY3" fmla="*/ 0 h 11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8" h="119063">
                  <a:moveTo>
                    <a:pt x="95250" y="0"/>
                  </a:moveTo>
                  <a:lnTo>
                    <a:pt x="128588" y="119063"/>
                  </a:lnTo>
                  <a:lnTo>
                    <a:pt x="0" y="100013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823908" y="2471738"/>
              <a:ext cx="390523" cy="471487"/>
            </a:xfrm>
            <a:custGeom>
              <a:avLst/>
              <a:gdLst>
                <a:gd name="connsiteX0" fmla="*/ 190500 w 390525"/>
                <a:gd name="connsiteY0" fmla="*/ 471487 h 471487"/>
                <a:gd name="connsiteX1" fmla="*/ 390525 w 390525"/>
                <a:gd name="connsiteY1" fmla="*/ 314325 h 471487"/>
                <a:gd name="connsiteX2" fmla="*/ 0 w 390525"/>
                <a:gd name="connsiteY2" fmla="*/ 0 h 471487"/>
                <a:gd name="connsiteX3" fmla="*/ 190500 w 390525"/>
                <a:gd name="connsiteY3" fmla="*/ 471487 h 47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471487">
                  <a:moveTo>
                    <a:pt x="190500" y="471487"/>
                  </a:moveTo>
                  <a:lnTo>
                    <a:pt x="390525" y="314325"/>
                  </a:lnTo>
                  <a:lnTo>
                    <a:pt x="0" y="0"/>
                  </a:lnTo>
                  <a:lnTo>
                    <a:pt x="190500" y="4714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76295" y="2176463"/>
              <a:ext cx="185737" cy="157162"/>
            </a:xfrm>
            <a:custGeom>
              <a:avLst/>
              <a:gdLst>
                <a:gd name="connsiteX0" fmla="*/ 185738 w 185738"/>
                <a:gd name="connsiteY0" fmla="*/ 157162 h 157162"/>
                <a:gd name="connsiteX1" fmla="*/ 157163 w 185738"/>
                <a:gd name="connsiteY1" fmla="*/ 0 h 157162"/>
                <a:gd name="connsiteX2" fmla="*/ 0 w 185738"/>
                <a:gd name="connsiteY2" fmla="*/ 104775 h 157162"/>
                <a:gd name="connsiteX3" fmla="*/ 185738 w 185738"/>
                <a:gd name="connsiteY3" fmla="*/ 157162 h 1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8" h="157162">
                  <a:moveTo>
                    <a:pt x="185738" y="157162"/>
                  </a:moveTo>
                  <a:lnTo>
                    <a:pt x="157163" y="0"/>
                  </a:lnTo>
                  <a:lnTo>
                    <a:pt x="0" y="104775"/>
                  </a:lnTo>
                  <a:lnTo>
                    <a:pt x="185738" y="1571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176332" y="1752600"/>
              <a:ext cx="133350" cy="488156"/>
            </a:xfrm>
            <a:custGeom>
              <a:avLst/>
              <a:gdLst>
                <a:gd name="connsiteX0" fmla="*/ 28575 w 133350"/>
                <a:gd name="connsiteY0" fmla="*/ 323850 h 323850"/>
                <a:gd name="connsiteX1" fmla="*/ 133350 w 133350"/>
                <a:gd name="connsiteY1" fmla="*/ 209550 h 323850"/>
                <a:gd name="connsiteX2" fmla="*/ 0 w 133350"/>
                <a:gd name="connsiteY2" fmla="*/ 0 h 323850"/>
                <a:gd name="connsiteX3" fmla="*/ 28575 w 133350"/>
                <a:gd name="connsiteY3" fmla="*/ 32385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323850">
                  <a:moveTo>
                    <a:pt x="28575" y="323850"/>
                  </a:moveTo>
                  <a:lnTo>
                    <a:pt x="133350" y="209550"/>
                  </a:lnTo>
                  <a:lnTo>
                    <a:pt x="0" y="0"/>
                  </a:lnTo>
                  <a:lnTo>
                    <a:pt x="28575" y="3238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281107" y="1728788"/>
              <a:ext cx="171449" cy="152400"/>
            </a:xfrm>
            <a:custGeom>
              <a:avLst/>
              <a:gdLst>
                <a:gd name="connsiteX0" fmla="*/ 171450 w 171450"/>
                <a:gd name="connsiteY0" fmla="*/ 152400 h 152400"/>
                <a:gd name="connsiteX1" fmla="*/ 161925 w 171450"/>
                <a:gd name="connsiteY1" fmla="*/ 0 h 152400"/>
                <a:gd name="connsiteX2" fmla="*/ 0 w 171450"/>
                <a:gd name="connsiteY2" fmla="*/ 23812 h 152400"/>
                <a:gd name="connsiteX3" fmla="*/ 171450 w 171450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152400">
                  <a:moveTo>
                    <a:pt x="171450" y="152400"/>
                  </a:moveTo>
                  <a:lnTo>
                    <a:pt x="161925" y="0"/>
                  </a:lnTo>
                  <a:lnTo>
                    <a:pt x="0" y="23812"/>
                  </a:lnTo>
                  <a:lnTo>
                    <a:pt x="171450" y="152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71606" y="1352550"/>
              <a:ext cx="152399" cy="304800"/>
            </a:xfrm>
            <a:custGeom>
              <a:avLst/>
              <a:gdLst>
                <a:gd name="connsiteX0" fmla="*/ 47625 w 152400"/>
                <a:gd name="connsiteY0" fmla="*/ 304800 h 304800"/>
                <a:gd name="connsiteX1" fmla="*/ 152400 w 152400"/>
                <a:gd name="connsiteY1" fmla="*/ 300038 h 304800"/>
                <a:gd name="connsiteX2" fmla="*/ 0 w 152400"/>
                <a:gd name="connsiteY2" fmla="*/ 0 h 304800"/>
                <a:gd name="connsiteX3" fmla="*/ 47625 w 1524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04800">
                  <a:moveTo>
                    <a:pt x="47625" y="304800"/>
                  </a:moveTo>
                  <a:lnTo>
                    <a:pt x="152400" y="300038"/>
                  </a:lnTo>
                  <a:lnTo>
                    <a:pt x="0" y="0"/>
                  </a:lnTo>
                  <a:lnTo>
                    <a:pt x="47625" y="304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343018" y="814388"/>
              <a:ext cx="228599" cy="461962"/>
            </a:xfrm>
            <a:custGeom>
              <a:avLst/>
              <a:gdLst>
                <a:gd name="connsiteX0" fmla="*/ 104775 w 228600"/>
                <a:gd name="connsiteY0" fmla="*/ 461962 h 461962"/>
                <a:gd name="connsiteX1" fmla="*/ 228600 w 228600"/>
                <a:gd name="connsiteY1" fmla="*/ 333375 h 461962"/>
                <a:gd name="connsiteX2" fmla="*/ 0 w 228600"/>
                <a:gd name="connsiteY2" fmla="*/ 0 h 461962"/>
                <a:gd name="connsiteX3" fmla="*/ 104775 w 228600"/>
                <a:gd name="connsiteY3" fmla="*/ 461962 h 46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461962">
                  <a:moveTo>
                    <a:pt x="104775" y="461962"/>
                  </a:moveTo>
                  <a:lnTo>
                    <a:pt x="228600" y="333375"/>
                  </a:lnTo>
                  <a:lnTo>
                    <a:pt x="0" y="0"/>
                  </a:lnTo>
                  <a:lnTo>
                    <a:pt x="104775" y="4619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690679" y="904874"/>
              <a:ext cx="142874" cy="447675"/>
            </a:xfrm>
            <a:custGeom>
              <a:avLst/>
              <a:gdLst>
                <a:gd name="connsiteX0" fmla="*/ 0 w 142875"/>
                <a:gd name="connsiteY0" fmla="*/ 276225 h 300038"/>
                <a:gd name="connsiteX1" fmla="*/ 142875 w 142875"/>
                <a:gd name="connsiteY1" fmla="*/ 300038 h 300038"/>
                <a:gd name="connsiteX2" fmla="*/ 104775 w 142875"/>
                <a:gd name="connsiteY2" fmla="*/ 0 h 300038"/>
                <a:gd name="connsiteX3" fmla="*/ 0 w 142875"/>
                <a:gd name="connsiteY3" fmla="*/ 276225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300038">
                  <a:moveTo>
                    <a:pt x="0" y="276225"/>
                  </a:moveTo>
                  <a:lnTo>
                    <a:pt x="142875" y="300038"/>
                  </a:lnTo>
                  <a:lnTo>
                    <a:pt x="104775" y="0"/>
                  </a:lnTo>
                  <a:lnTo>
                    <a:pt x="0" y="2762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2105015" y="952500"/>
              <a:ext cx="138112" cy="400050"/>
            </a:xfrm>
            <a:custGeom>
              <a:avLst/>
              <a:gdLst>
                <a:gd name="connsiteX0" fmla="*/ 47625 w 138113"/>
                <a:gd name="connsiteY0" fmla="*/ 266700 h 319088"/>
                <a:gd name="connsiteX1" fmla="*/ 138113 w 138113"/>
                <a:gd name="connsiteY1" fmla="*/ 200025 h 319088"/>
                <a:gd name="connsiteX2" fmla="*/ 0 w 138113"/>
                <a:gd name="connsiteY2" fmla="*/ 0 h 319088"/>
                <a:gd name="connsiteX3" fmla="*/ 42863 w 138113"/>
                <a:gd name="connsiteY3" fmla="*/ 319088 h 319088"/>
                <a:gd name="connsiteX4" fmla="*/ 47625 w 138113"/>
                <a:gd name="connsiteY4" fmla="*/ 266700 h 31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13" h="319088">
                  <a:moveTo>
                    <a:pt x="47625" y="266700"/>
                  </a:moveTo>
                  <a:lnTo>
                    <a:pt x="138113" y="200025"/>
                  </a:lnTo>
                  <a:lnTo>
                    <a:pt x="0" y="0"/>
                  </a:lnTo>
                  <a:lnTo>
                    <a:pt x="42863" y="319088"/>
                  </a:lnTo>
                  <a:lnTo>
                    <a:pt x="47625" y="2667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368317" y="848023"/>
              <a:ext cx="280986" cy="347663"/>
            </a:xfrm>
            <a:custGeom>
              <a:avLst/>
              <a:gdLst>
                <a:gd name="connsiteX0" fmla="*/ 0 w 280988"/>
                <a:gd name="connsiteY0" fmla="*/ 128588 h 238125"/>
                <a:gd name="connsiteX1" fmla="*/ 133350 w 280988"/>
                <a:gd name="connsiteY1" fmla="*/ 238125 h 238125"/>
                <a:gd name="connsiteX2" fmla="*/ 280988 w 280988"/>
                <a:gd name="connsiteY2" fmla="*/ 0 h 238125"/>
                <a:gd name="connsiteX3" fmla="*/ 0 w 280988"/>
                <a:gd name="connsiteY3" fmla="*/ 12858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988" h="238125">
                  <a:moveTo>
                    <a:pt x="0" y="128588"/>
                  </a:moveTo>
                  <a:lnTo>
                    <a:pt x="133350" y="238125"/>
                  </a:lnTo>
                  <a:lnTo>
                    <a:pt x="280988" y="0"/>
                  </a:lnTo>
                  <a:lnTo>
                    <a:pt x="0" y="1285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852728" y="1271587"/>
              <a:ext cx="133350" cy="371475"/>
            </a:xfrm>
            <a:custGeom>
              <a:avLst/>
              <a:gdLst>
                <a:gd name="connsiteX0" fmla="*/ 0 w 133350"/>
                <a:gd name="connsiteY0" fmla="*/ 285750 h 285750"/>
                <a:gd name="connsiteX1" fmla="*/ 133350 w 133350"/>
                <a:gd name="connsiteY1" fmla="*/ 280987 h 285750"/>
                <a:gd name="connsiteX2" fmla="*/ 119062 w 133350"/>
                <a:gd name="connsiteY2" fmla="*/ 0 h 285750"/>
                <a:gd name="connsiteX3" fmla="*/ 0 w 133350"/>
                <a:gd name="connsiteY3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285750">
                  <a:moveTo>
                    <a:pt x="0" y="285750"/>
                  </a:moveTo>
                  <a:lnTo>
                    <a:pt x="133350" y="280987"/>
                  </a:lnTo>
                  <a:lnTo>
                    <a:pt x="119062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936073" y="1643063"/>
              <a:ext cx="497680" cy="176212"/>
            </a:xfrm>
            <a:custGeom>
              <a:avLst/>
              <a:gdLst>
                <a:gd name="connsiteX0" fmla="*/ 0 w 366713"/>
                <a:gd name="connsiteY0" fmla="*/ 0 h 176212"/>
                <a:gd name="connsiteX1" fmla="*/ 19050 w 366713"/>
                <a:gd name="connsiteY1" fmla="*/ 176212 h 176212"/>
                <a:gd name="connsiteX2" fmla="*/ 366713 w 366713"/>
                <a:gd name="connsiteY2" fmla="*/ 38100 h 176212"/>
                <a:gd name="connsiteX3" fmla="*/ 0 w 366713"/>
                <a:gd name="connsiteY3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713" h="176212">
                  <a:moveTo>
                    <a:pt x="0" y="0"/>
                  </a:moveTo>
                  <a:lnTo>
                    <a:pt x="19050" y="176212"/>
                  </a:lnTo>
                  <a:lnTo>
                    <a:pt x="366713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2862263" y="1981200"/>
              <a:ext cx="147637" cy="138113"/>
            </a:xfrm>
            <a:custGeom>
              <a:avLst/>
              <a:gdLst>
                <a:gd name="connsiteX0" fmla="*/ 0 w 147637"/>
                <a:gd name="connsiteY0" fmla="*/ 0 h 138113"/>
                <a:gd name="connsiteX1" fmla="*/ 19050 w 147637"/>
                <a:gd name="connsiteY1" fmla="*/ 138113 h 138113"/>
                <a:gd name="connsiteX2" fmla="*/ 147637 w 147637"/>
                <a:gd name="connsiteY2" fmla="*/ 71438 h 138113"/>
                <a:gd name="connsiteX3" fmla="*/ 0 w 147637"/>
                <a:gd name="connsiteY3" fmla="*/ 0 h 13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637" h="138113">
                  <a:moveTo>
                    <a:pt x="0" y="0"/>
                  </a:moveTo>
                  <a:lnTo>
                    <a:pt x="19050" y="138113"/>
                  </a:lnTo>
                  <a:lnTo>
                    <a:pt x="147637" y="71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>
          <a:xfrm>
            <a:off x="3160335" y="2795706"/>
            <a:ext cx="450342" cy="454385"/>
          </a:xfrm>
          <a:prstGeom prst="ellipse">
            <a:avLst/>
          </a:prstGeom>
          <a:noFill/>
          <a:ln w="698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838398" y="1746250"/>
            <a:ext cx="331121" cy="334094"/>
          </a:xfrm>
          <a:prstGeom prst="ellipse">
            <a:avLst/>
          </a:prstGeom>
          <a:noFill/>
          <a:ln w="698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09031" y="2221223"/>
            <a:ext cx="331121" cy="334094"/>
          </a:xfrm>
          <a:prstGeom prst="ellipse">
            <a:avLst/>
          </a:prstGeom>
          <a:noFill/>
          <a:ln w="698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18942" y="892773"/>
            <a:ext cx="1061372" cy="1067821"/>
            <a:chOff x="818942" y="892773"/>
            <a:chExt cx="1061372" cy="1067821"/>
          </a:xfrm>
        </p:grpSpPr>
        <p:sp>
          <p:nvSpPr>
            <p:cNvPr id="25" name="椭圆 24"/>
            <p:cNvSpPr/>
            <p:nvPr/>
          </p:nvSpPr>
          <p:spPr>
            <a:xfrm>
              <a:off x="821996" y="892773"/>
              <a:ext cx="1058318" cy="1067821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698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8942" y="1191069"/>
              <a:ext cx="997086" cy="41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关键词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312935" y="1349377"/>
            <a:ext cx="1100792" cy="1067821"/>
            <a:chOff x="3312935" y="1349377"/>
            <a:chExt cx="1100792" cy="1067821"/>
          </a:xfrm>
        </p:grpSpPr>
        <p:sp>
          <p:nvSpPr>
            <p:cNvPr id="22" name="椭圆 21"/>
            <p:cNvSpPr/>
            <p:nvPr/>
          </p:nvSpPr>
          <p:spPr>
            <a:xfrm>
              <a:off x="3355409" y="1349377"/>
              <a:ext cx="1058318" cy="1067821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698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12935" y="1674677"/>
              <a:ext cx="997086" cy="41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关键词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434129" y="3342744"/>
            <a:ext cx="1085759" cy="1067821"/>
            <a:chOff x="3434129" y="3342744"/>
            <a:chExt cx="1085759" cy="1067821"/>
          </a:xfrm>
        </p:grpSpPr>
        <p:sp>
          <p:nvSpPr>
            <p:cNvPr id="23" name="椭圆 22"/>
            <p:cNvSpPr/>
            <p:nvPr/>
          </p:nvSpPr>
          <p:spPr>
            <a:xfrm>
              <a:off x="3461570" y="3342744"/>
              <a:ext cx="1058318" cy="1067821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698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34129" y="3693125"/>
              <a:ext cx="997086" cy="41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关键词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79512" y="2503819"/>
            <a:ext cx="1085758" cy="1067821"/>
            <a:chOff x="179512" y="2503819"/>
            <a:chExt cx="1085758" cy="1067821"/>
          </a:xfrm>
        </p:grpSpPr>
        <p:sp>
          <p:nvSpPr>
            <p:cNvPr id="24" name="椭圆 23"/>
            <p:cNvSpPr/>
            <p:nvPr/>
          </p:nvSpPr>
          <p:spPr>
            <a:xfrm>
              <a:off x="206952" y="2503819"/>
              <a:ext cx="1058318" cy="1067821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698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9512" y="2878001"/>
              <a:ext cx="997086" cy="41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关键词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3" name="弧形 32"/>
          <p:cNvSpPr/>
          <p:nvPr/>
        </p:nvSpPr>
        <p:spPr>
          <a:xfrm rot="18623057">
            <a:off x="2249806" y="1262463"/>
            <a:ext cx="1265269" cy="1198947"/>
          </a:xfrm>
          <a:prstGeom prst="arc">
            <a:avLst>
              <a:gd name="adj1" fmla="val 11468424"/>
              <a:gd name="adj2" fmla="val 0"/>
            </a:avLst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弧形 33"/>
          <p:cNvSpPr/>
          <p:nvPr/>
        </p:nvSpPr>
        <p:spPr>
          <a:xfrm rot="8165573" flipH="1">
            <a:off x="355287" y="2091816"/>
            <a:ext cx="1010415" cy="1209713"/>
          </a:xfrm>
          <a:prstGeom prst="arc">
            <a:avLst>
              <a:gd name="adj1" fmla="val 18057497"/>
              <a:gd name="adj2" fmla="val 6715360"/>
            </a:avLst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 rot="18623057">
            <a:off x="3086138" y="2633926"/>
            <a:ext cx="1265269" cy="1198947"/>
          </a:xfrm>
          <a:prstGeom prst="arc">
            <a:avLst>
              <a:gd name="adj1" fmla="val 14819727"/>
              <a:gd name="adj2" fmla="val 3075334"/>
            </a:avLst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3529" y="329310"/>
            <a:ext cx="8191971" cy="658264"/>
            <a:chOff x="383529" y="329310"/>
            <a:chExt cx="8191971" cy="658264"/>
          </a:xfrm>
        </p:grpSpPr>
        <p:grpSp>
          <p:nvGrpSpPr>
            <p:cNvPr id="38" name="组合 37"/>
            <p:cNvGrpSpPr/>
            <p:nvPr/>
          </p:nvGrpSpPr>
          <p:grpSpPr>
            <a:xfrm>
              <a:off x="383529" y="329310"/>
              <a:ext cx="8191971" cy="658264"/>
              <a:chOff x="383529" y="155832"/>
              <a:chExt cx="8191971" cy="658264"/>
            </a:xfrm>
          </p:grpSpPr>
          <p:sp>
            <p:nvSpPr>
              <p:cNvPr id="49" name="矩形 27"/>
              <p:cNvSpPr/>
              <p:nvPr/>
            </p:nvSpPr>
            <p:spPr>
              <a:xfrm>
                <a:off x="757205" y="208971"/>
                <a:ext cx="7818295" cy="547224"/>
              </a:xfrm>
              <a:custGeom>
                <a:avLst/>
                <a:gdLst/>
                <a:ahLst/>
                <a:cxnLst/>
                <a:rect l="l" t="t" r="r" b="b"/>
                <a:pathLst>
                  <a:path w="7818295" h="547224">
                    <a:moveTo>
                      <a:pt x="0" y="0"/>
                    </a:moveTo>
                    <a:lnTo>
                      <a:pt x="7818295" y="0"/>
                    </a:lnTo>
                    <a:lnTo>
                      <a:pt x="7818295" y="547224"/>
                    </a:lnTo>
                    <a:lnTo>
                      <a:pt x="11878" y="547224"/>
                    </a:lnTo>
                    <a:lnTo>
                      <a:pt x="183620" y="461353"/>
                    </a:lnTo>
                    <a:lnTo>
                      <a:pt x="183620" y="9181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383529" y="155832"/>
                <a:ext cx="568006" cy="658264"/>
                <a:chOff x="2987090" y="862825"/>
                <a:chExt cx="1636452" cy="1896488"/>
              </a:xfrm>
            </p:grpSpPr>
            <p:sp>
              <p:nvSpPr>
                <p:cNvPr id="51" name="等腰三角形 51"/>
                <p:cNvSpPr/>
                <p:nvPr/>
              </p:nvSpPr>
              <p:spPr>
                <a:xfrm>
                  <a:off x="2987090" y="872828"/>
                  <a:ext cx="817302" cy="1313397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2" h="1313397">
                      <a:moveTo>
                        <a:pt x="0" y="403761"/>
                      </a:moveTo>
                      <a:cubicBezTo>
                        <a:pt x="371917" y="241129"/>
                        <a:pt x="497773" y="153107"/>
                        <a:pt x="817302" y="0"/>
                      </a:cubicBezTo>
                      <a:lnTo>
                        <a:pt x="536053" y="1313397"/>
                      </a:lnTo>
                      <a:lnTo>
                        <a:pt x="0" y="403761"/>
                      </a:lnTo>
                      <a:close/>
                    </a:path>
                  </a:pathLst>
                </a:custGeom>
                <a:solidFill>
                  <a:schemeClr val="bg1">
                    <a:alpha val="562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等腰三角形 51"/>
                <p:cNvSpPr/>
                <p:nvPr/>
              </p:nvSpPr>
              <p:spPr>
                <a:xfrm>
                  <a:off x="4432352" y="1285578"/>
                  <a:ext cx="186803" cy="1075272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  <a:gd name="connsiteX0" fmla="*/ 0 w 661727"/>
                    <a:gd name="connsiteY0" fmla="*/ 0 h 735011"/>
                    <a:gd name="connsiteX1" fmla="*/ 661727 w 661727"/>
                    <a:gd name="connsiteY1" fmla="*/ 262989 h 735011"/>
                    <a:gd name="connsiteX2" fmla="*/ 634478 w 661727"/>
                    <a:gd name="connsiteY2" fmla="*/ 735011 h 735011"/>
                    <a:gd name="connsiteX3" fmla="*/ 0 w 661727"/>
                    <a:gd name="connsiteY3" fmla="*/ 0 h 735011"/>
                    <a:gd name="connsiteX0" fmla="*/ 0 w 663053"/>
                    <a:gd name="connsiteY0" fmla="*/ 0 h 1325561"/>
                    <a:gd name="connsiteX1" fmla="*/ 661727 w 663053"/>
                    <a:gd name="connsiteY1" fmla="*/ 262989 h 1325561"/>
                    <a:gd name="connsiteX2" fmla="*/ 663053 w 663053"/>
                    <a:gd name="connsiteY2" fmla="*/ 1325561 h 1325561"/>
                    <a:gd name="connsiteX3" fmla="*/ 0 w 663053"/>
                    <a:gd name="connsiteY3" fmla="*/ 0 h 1325561"/>
                    <a:gd name="connsiteX0" fmla="*/ 0 w 177278"/>
                    <a:gd name="connsiteY0" fmla="*/ 321211 h 1062572"/>
                    <a:gd name="connsiteX1" fmla="*/ 175952 w 177278"/>
                    <a:gd name="connsiteY1" fmla="*/ 0 h 1062572"/>
                    <a:gd name="connsiteX2" fmla="*/ 177278 w 177278"/>
                    <a:gd name="connsiteY2" fmla="*/ 1062572 h 1062572"/>
                    <a:gd name="connsiteX3" fmla="*/ 0 w 177278"/>
                    <a:gd name="connsiteY3" fmla="*/ 321211 h 1062572"/>
                    <a:gd name="connsiteX0" fmla="*/ 0 w 180453"/>
                    <a:gd name="connsiteY0" fmla="*/ 308511 h 1062572"/>
                    <a:gd name="connsiteX1" fmla="*/ 179127 w 180453"/>
                    <a:gd name="connsiteY1" fmla="*/ 0 h 1062572"/>
                    <a:gd name="connsiteX2" fmla="*/ 180453 w 180453"/>
                    <a:gd name="connsiteY2" fmla="*/ 1062572 h 1062572"/>
                    <a:gd name="connsiteX3" fmla="*/ 0 w 180453"/>
                    <a:gd name="connsiteY3" fmla="*/ 308511 h 1062572"/>
                    <a:gd name="connsiteX0" fmla="*/ 0 w 183628"/>
                    <a:gd name="connsiteY0" fmla="*/ 308511 h 1075272"/>
                    <a:gd name="connsiteX1" fmla="*/ 179127 w 183628"/>
                    <a:gd name="connsiteY1" fmla="*/ 0 h 1075272"/>
                    <a:gd name="connsiteX2" fmla="*/ 183628 w 183628"/>
                    <a:gd name="connsiteY2" fmla="*/ 1075272 h 1075272"/>
                    <a:gd name="connsiteX3" fmla="*/ 0 w 183628"/>
                    <a:gd name="connsiteY3" fmla="*/ 308511 h 1075272"/>
                    <a:gd name="connsiteX0" fmla="*/ 0 w 174103"/>
                    <a:gd name="connsiteY0" fmla="*/ 318036 h 1075272"/>
                    <a:gd name="connsiteX1" fmla="*/ 169602 w 174103"/>
                    <a:gd name="connsiteY1" fmla="*/ 0 h 1075272"/>
                    <a:gd name="connsiteX2" fmla="*/ 174103 w 174103"/>
                    <a:gd name="connsiteY2" fmla="*/ 1075272 h 1075272"/>
                    <a:gd name="connsiteX3" fmla="*/ 0 w 174103"/>
                    <a:gd name="connsiteY3" fmla="*/ 318036 h 1075272"/>
                    <a:gd name="connsiteX0" fmla="*/ 0 w 180453"/>
                    <a:gd name="connsiteY0" fmla="*/ 311686 h 1075272"/>
                    <a:gd name="connsiteX1" fmla="*/ 175952 w 180453"/>
                    <a:gd name="connsiteY1" fmla="*/ 0 h 1075272"/>
                    <a:gd name="connsiteX2" fmla="*/ 180453 w 180453"/>
                    <a:gd name="connsiteY2" fmla="*/ 1075272 h 1075272"/>
                    <a:gd name="connsiteX3" fmla="*/ 0 w 180453"/>
                    <a:gd name="connsiteY3" fmla="*/ 311686 h 1075272"/>
                    <a:gd name="connsiteX0" fmla="*/ 0 w 186803"/>
                    <a:gd name="connsiteY0" fmla="*/ 321211 h 1075272"/>
                    <a:gd name="connsiteX1" fmla="*/ 182302 w 186803"/>
                    <a:gd name="connsiteY1" fmla="*/ 0 h 1075272"/>
                    <a:gd name="connsiteX2" fmla="*/ 186803 w 186803"/>
                    <a:gd name="connsiteY2" fmla="*/ 1075272 h 1075272"/>
                    <a:gd name="connsiteX3" fmla="*/ 0 w 186803"/>
                    <a:gd name="connsiteY3" fmla="*/ 321211 h 1075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803" h="1075272">
                      <a:moveTo>
                        <a:pt x="0" y="321211"/>
                      </a:moveTo>
                      <a:lnTo>
                        <a:pt x="182302" y="0"/>
                      </a:lnTo>
                      <a:cubicBezTo>
                        <a:pt x="183802" y="358424"/>
                        <a:pt x="185303" y="716848"/>
                        <a:pt x="186803" y="1075272"/>
                      </a:cubicBezTo>
                      <a:lnTo>
                        <a:pt x="0" y="321211"/>
                      </a:lnTo>
                      <a:close/>
                    </a:path>
                  </a:pathLst>
                </a:custGeom>
                <a:solidFill>
                  <a:schemeClr val="bg1">
                    <a:alpha val="487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等腰三角形 51"/>
                <p:cNvSpPr/>
                <p:nvPr/>
              </p:nvSpPr>
              <p:spPr>
                <a:xfrm>
                  <a:off x="3523143" y="1581390"/>
                  <a:ext cx="909899" cy="592136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299902"/>
                    <a:gd name="connsiteY0" fmla="*/ 33725 h 943361"/>
                    <a:gd name="connsiteX1" fmla="*/ 1299902 w 1299902"/>
                    <a:gd name="connsiteY1" fmla="*/ 204639 h 943361"/>
                    <a:gd name="connsiteX2" fmla="*/ 536053 w 1299902"/>
                    <a:gd name="connsiteY2" fmla="*/ 943361 h 943361"/>
                    <a:gd name="connsiteX3" fmla="*/ 0 w 1299902"/>
                    <a:gd name="connsiteY3" fmla="*/ 33725 h 943361"/>
                    <a:gd name="connsiteX0" fmla="*/ 0 w 782377"/>
                    <a:gd name="connsiteY0" fmla="*/ 46559 h 797445"/>
                    <a:gd name="connsiteX1" fmla="*/ 782377 w 782377"/>
                    <a:gd name="connsiteY1" fmla="*/ 58723 h 797445"/>
                    <a:gd name="connsiteX2" fmla="*/ 18528 w 782377"/>
                    <a:gd name="connsiteY2" fmla="*/ 797445 h 797445"/>
                    <a:gd name="connsiteX3" fmla="*/ 0 w 782377"/>
                    <a:gd name="connsiteY3" fmla="*/ 46559 h 797445"/>
                    <a:gd name="connsiteX0" fmla="*/ 127522 w 909899"/>
                    <a:gd name="connsiteY0" fmla="*/ 46559 h 638695"/>
                    <a:gd name="connsiteX1" fmla="*/ 909899 w 909899"/>
                    <a:gd name="connsiteY1" fmla="*/ 58723 h 638695"/>
                    <a:gd name="connsiteX2" fmla="*/ 0 w 909899"/>
                    <a:gd name="connsiteY2" fmla="*/ 638695 h 638695"/>
                    <a:gd name="connsiteX3" fmla="*/ 127522 w 909899"/>
                    <a:gd name="connsiteY3" fmla="*/ 46559 h 638695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09899" h="592136">
                      <a:moveTo>
                        <a:pt x="127522" y="0"/>
                      </a:moveTo>
                      <a:cubicBezTo>
                        <a:pt x="594689" y="11993"/>
                        <a:pt x="523695" y="3346"/>
                        <a:pt x="909899" y="12164"/>
                      </a:cubicBezTo>
                      <a:lnTo>
                        <a:pt x="0" y="592136"/>
                      </a:lnTo>
                      <a:lnTo>
                        <a:pt x="127522" y="0"/>
                      </a:lnTo>
                      <a:close/>
                    </a:path>
                  </a:pathLst>
                </a:custGeom>
                <a:solidFill>
                  <a:schemeClr val="bg1">
                    <a:alpha val="337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等腰三角形 51"/>
                <p:cNvSpPr/>
                <p:nvPr/>
              </p:nvSpPr>
              <p:spPr>
                <a:xfrm>
                  <a:off x="3524992" y="2184102"/>
                  <a:ext cx="1084001" cy="575211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  <a:gd name="connsiteX0" fmla="*/ 0 w 661727"/>
                    <a:gd name="connsiteY0" fmla="*/ 0 h 735011"/>
                    <a:gd name="connsiteX1" fmla="*/ 661727 w 661727"/>
                    <a:gd name="connsiteY1" fmla="*/ 262989 h 735011"/>
                    <a:gd name="connsiteX2" fmla="*/ 634478 w 661727"/>
                    <a:gd name="connsiteY2" fmla="*/ 735011 h 735011"/>
                    <a:gd name="connsiteX3" fmla="*/ 0 w 661727"/>
                    <a:gd name="connsiteY3" fmla="*/ 0 h 735011"/>
                    <a:gd name="connsiteX0" fmla="*/ 0 w 663053"/>
                    <a:gd name="connsiteY0" fmla="*/ 0 h 1325561"/>
                    <a:gd name="connsiteX1" fmla="*/ 661727 w 663053"/>
                    <a:gd name="connsiteY1" fmla="*/ 262989 h 1325561"/>
                    <a:gd name="connsiteX2" fmla="*/ 663053 w 663053"/>
                    <a:gd name="connsiteY2" fmla="*/ 1325561 h 1325561"/>
                    <a:gd name="connsiteX3" fmla="*/ 0 w 663053"/>
                    <a:gd name="connsiteY3" fmla="*/ 0 h 1325561"/>
                    <a:gd name="connsiteX0" fmla="*/ 0 w 177278"/>
                    <a:gd name="connsiteY0" fmla="*/ 321211 h 1062572"/>
                    <a:gd name="connsiteX1" fmla="*/ 175952 w 177278"/>
                    <a:gd name="connsiteY1" fmla="*/ 0 h 1062572"/>
                    <a:gd name="connsiteX2" fmla="*/ 177278 w 177278"/>
                    <a:gd name="connsiteY2" fmla="*/ 1062572 h 1062572"/>
                    <a:gd name="connsiteX3" fmla="*/ 0 w 177278"/>
                    <a:gd name="connsiteY3" fmla="*/ 321211 h 1062572"/>
                    <a:gd name="connsiteX0" fmla="*/ 0 w 180453"/>
                    <a:gd name="connsiteY0" fmla="*/ 308511 h 1062572"/>
                    <a:gd name="connsiteX1" fmla="*/ 179127 w 180453"/>
                    <a:gd name="connsiteY1" fmla="*/ 0 h 1062572"/>
                    <a:gd name="connsiteX2" fmla="*/ 180453 w 180453"/>
                    <a:gd name="connsiteY2" fmla="*/ 1062572 h 1062572"/>
                    <a:gd name="connsiteX3" fmla="*/ 0 w 180453"/>
                    <a:gd name="connsiteY3" fmla="*/ 308511 h 1062572"/>
                    <a:gd name="connsiteX0" fmla="*/ 0 w 183628"/>
                    <a:gd name="connsiteY0" fmla="*/ 308511 h 1075272"/>
                    <a:gd name="connsiteX1" fmla="*/ 179127 w 183628"/>
                    <a:gd name="connsiteY1" fmla="*/ 0 h 1075272"/>
                    <a:gd name="connsiteX2" fmla="*/ 183628 w 183628"/>
                    <a:gd name="connsiteY2" fmla="*/ 1075272 h 1075272"/>
                    <a:gd name="connsiteX3" fmla="*/ 0 w 183628"/>
                    <a:gd name="connsiteY3" fmla="*/ 308511 h 1075272"/>
                    <a:gd name="connsiteX0" fmla="*/ 0 w 174103"/>
                    <a:gd name="connsiteY0" fmla="*/ 318036 h 1075272"/>
                    <a:gd name="connsiteX1" fmla="*/ 169602 w 174103"/>
                    <a:gd name="connsiteY1" fmla="*/ 0 h 1075272"/>
                    <a:gd name="connsiteX2" fmla="*/ 174103 w 174103"/>
                    <a:gd name="connsiteY2" fmla="*/ 1075272 h 1075272"/>
                    <a:gd name="connsiteX3" fmla="*/ 0 w 174103"/>
                    <a:gd name="connsiteY3" fmla="*/ 318036 h 1075272"/>
                    <a:gd name="connsiteX0" fmla="*/ 0 w 180453"/>
                    <a:gd name="connsiteY0" fmla="*/ 311686 h 1075272"/>
                    <a:gd name="connsiteX1" fmla="*/ 175952 w 180453"/>
                    <a:gd name="connsiteY1" fmla="*/ 0 h 1075272"/>
                    <a:gd name="connsiteX2" fmla="*/ 180453 w 180453"/>
                    <a:gd name="connsiteY2" fmla="*/ 1075272 h 1075272"/>
                    <a:gd name="connsiteX3" fmla="*/ 0 w 180453"/>
                    <a:gd name="connsiteY3" fmla="*/ 311686 h 1075272"/>
                    <a:gd name="connsiteX0" fmla="*/ 0 w 186803"/>
                    <a:gd name="connsiteY0" fmla="*/ 321211 h 1075272"/>
                    <a:gd name="connsiteX1" fmla="*/ 182302 w 186803"/>
                    <a:gd name="connsiteY1" fmla="*/ 0 h 1075272"/>
                    <a:gd name="connsiteX2" fmla="*/ 186803 w 186803"/>
                    <a:gd name="connsiteY2" fmla="*/ 1075272 h 1075272"/>
                    <a:gd name="connsiteX3" fmla="*/ 0 w 186803"/>
                    <a:gd name="connsiteY3" fmla="*/ 321211 h 1075272"/>
                    <a:gd name="connsiteX0" fmla="*/ 0 w 955153"/>
                    <a:gd name="connsiteY0" fmla="*/ 1321336 h 1321336"/>
                    <a:gd name="connsiteX1" fmla="*/ 950652 w 955153"/>
                    <a:gd name="connsiteY1" fmla="*/ 0 h 1321336"/>
                    <a:gd name="connsiteX2" fmla="*/ 955153 w 955153"/>
                    <a:gd name="connsiteY2" fmla="*/ 1075272 h 1321336"/>
                    <a:gd name="connsiteX3" fmla="*/ 0 w 955153"/>
                    <a:gd name="connsiteY3" fmla="*/ 1321336 h 1321336"/>
                    <a:gd name="connsiteX0" fmla="*/ 0 w 950662"/>
                    <a:gd name="connsiteY0" fmla="*/ 1321336 h 1321336"/>
                    <a:gd name="connsiteX1" fmla="*/ 950652 w 950662"/>
                    <a:gd name="connsiteY1" fmla="*/ 0 h 1321336"/>
                    <a:gd name="connsiteX2" fmla="*/ 790053 w 950662"/>
                    <a:gd name="connsiteY2" fmla="*/ 913347 h 1321336"/>
                    <a:gd name="connsiteX3" fmla="*/ 0 w 950662"/>
                    <a:gd name="connsiteY3" fmla="*/ 1321336 h 1321336"/>
                    <a:gd name="connsiteX0" fmla="*/ 0 w 790053"/>
                    <a:gd name="connsiteY0" fmla="*/ 525533 h 525533"/>
                    <a:gd name="connsiteX1" fmla="*/ 121977 w 790053"/>
                    <a:gd name="connsiteY1" fmla="*/ 10647 h 525533"/>
                    <a:gd name="connsiteX2" fmla="*/ 790053 w 790053"/>
                    <a:gd name="connsiteY2" fmla="*/ 117544 h 525533"/>
                    <a:gd name="connsiteX3" fmla="*/ 0 w 790053"/>
                    <a:gd name="connsiteY3" fmla="*/ 525533 h 525533"/>
                    <a:gd name="connsiteX0" fmla="*/ 0 w 790053"/>
                    <a:gd name="connsiteY0" fmla="*/ 581834 h 581834"/>
                    <a:gd name="connsiteX1" fmla="*/ 121977 w 790053"/>
                    <a:gd name="connsiteY1" fmla="*/ 66948 h 581834"/>
                    <a:gd name="connsiteX2" fmla="*/ 790053 w 790053"/>
                    <a:gd name="connsiteY2" fmla="*/ 173845 h 581834"/>
                    <a:gd name="connsiteX3" fmla="*/ 0 w 790053"/>
                    <a:gd name="connsiteY3" fmla="*/ 581834 h 581834"/>
                    <a:gd name="connsiteX0" fmla="*/ 0 w 790053"/>
                    <a:gd name="connsiteY0" fmla="*/ 514886 h 514886"/>
                    <a:gd name="connsiteX1" fmla="*/ 121977 w 790053"/>
                    <a:gd name="connsiteY1" fmla="*/ 0 h 514886"/>
                    <a:gd name="connsiteX2" fmla="*/ 790053 w 790053"/>
                    <a:gd name="connsiteY2" fmla="*/ 106897 h 514886"/>
                    <a:gd name="connsiteX3" fmla="*/ 0 w 790053"/>
                    <a:gd name="connsiteY3" fmla="*/ 514886 h 514886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4001" h="575211">
                      <a:moveTo>
                        <a:pt x="293948" y="575211"/>
                      </a:moveTo>
                      <a:lnTo>
                        <a:pt x="0" y="0"/>
                      </a:lnTo>
                      <a:lnTo>
                        <a:pt x="1084001" y="167222"/>
                      </a:lnTo>
                      <a:lnTo>
                        <a:pt x="293948" y="575211"/>
                      </a:lnTo>
                      <a:close/>
                    </a:path>
                  </a:pathLst>
                </a:custGeom>
                <a:solidFill>
                  <a:schemeClr val="bg1"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等腰三角形 51"/>
                <p:cNvSpPr/>
                <p:nvPr/>
              </p:nvSpPr>
              <p:spPr>
                <a:xfrm>
                  <a:off x="3006831" y="2174161"/>
                  <a:ext cx="808298" cy="569914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  <a:gd name="connsiteX0" fmla="*/ 0 w 661727"/>
                    <a:gd name="connsiteY0" fmla="*/ 0 h 735011"/>
                    <a:gd name="connsiteX1" fmla="*/ 661727 w 661727"/>
                    <a:gd name="connsiteY1" fmla="*/ 262989 h 735011"/>
                    <a:gd name="connsiteX2" fmla="*/ 634478 w 661727"/>
                    <a:gd name="connsiteY2" fmla="*/ 735011 h 735011"/>
                    <a:gd name="connsiteX3" fmla="*/ 0 w 661727"/>
                    <a:gd name="connsiteY3" fmla="*/ 0 h 735011"/>
                    <a:gd name="connsiteX0" fmla="*/ 0 w 663053"/>
                    <a:gd name="connsiteY0" fmla="*/ 0 h 1325561"/>
                    <a:gd name="connsiteX1" fmla="*/ 661727 w 663053"/>
                    <a:gd name="connsiteY1" fmla="*/ 262989 h 1325561"/>
                    <a:gd name="connsiteX2" fmla="*/ 663053 w 663053"/>
                    <a:gd name="connsiteY2" fmla="*/ 1325561 h 1325561"/>
                    <a:gd name="connsiteX3" fmla="*/ 0 w 663053"/>
                    <a:gd name="connsiteY3" fmla="*/ 0 h 1325561"/>
                    <a:gd name="connsiteX0" fmla="*/ 0 w 177278"/>
                    <a:gd name="connsiteY0" fmla="*/ 321211 h 1062572"/>
                    <a:gd name="connsiteX1" fmla="*/ 175952 w 177278"/>
                    <a:gd name="connsiteY1" fmla="*/ 0 h 1062572"/>
                    <a:gd name="connsiteX2" fmla="*/ 177278 w 177278"/>
                    <a:gd name="connsiteY2" fmla="*/ 1062572 h 1062572"/>
                    <a:gd name="connsiteX3" fmla="*/ 0 w 177278"/>
                    <a:gd name="connsiteY3" fmla="*/ 321211 h 1062572"/>
                    <a:gd name="connsiteX0" fmla="*/ 0 w 180453"/>
                    <a:gd name="connsiteY0" fmla="*/ 308511 h 1062572"/>
                    <a:gd name="connsiteX1" fmla="*/ 179127 w 180453"/>
                    <a:gd name="connsiteY1" fmla="*/ 0 h 1062572"/>
                    <a:gd name="connsiteX2" fmla="*/ 180453 w 180453"/>
                    <a:gd name="connsiteY2" fmla="*/ 1062572 h 1062572"/>
                    <a:gd name="connsiteX3" fmla="*/ 0 w 180453"/>
                    <a:gd name="connsiteY3" fmla="*/ 308511 h 1062572"/>
                    <a:gd name="connsiteX0" fmla="*/ 0 w 183628"/>
                    <a:gd name="connsiteY0" fmla="*/ 308511 h 1075272"/>
                    <a:gd name="connsiteX1" fmla="*/ 179127 w 183628"/>
                    <a:gd name="connsiteY1" fmla="*/ 0 h 1075272"/>
                    <a:gd name="connsiteX2" fmla="*/ 183628 w 183628"/>
                    <a:gd name="connsiteY2" fmla="*/ 1075272 h 1075272"/>
                    <a:gd name="connsiteX3" fmla="*/ 0 w 183628"/>
                    <a:gd name="connsiteY3" fmla="*/ 308511 h 1075272"/>
                    <a:gd name="connsiteX0" fmla="*/ 0 w 174103"/>
                    <a:gd name="connsiteY0" fmla="*/ 318036 h 1075272"/>
                    <a:gd name="connsiteX1" fmla="*/ 169602 w 174103"/>
                    <a:gd name="connsiteY1" fmla="*/ 0 h 1075272"/>
                    <a:gd name="connsiteX2" fmla="*/ 174103 w 174103"/>
                    <a:gd name="connsiteY2" fmla="*/ 1075272 h 1075272"/>
                    <a:gd name="connsiteX3" fmla="*/ 0 w 174103"/>
                    <a:gd name="connsiteY3" fmla="*/ 318036 h 1075272"/>
                    <a:gd name="connsiteX0" fmla="*/ 0 w 180453"/>
                    <a:gd name="connsiteY0" fmla="*/ 311686 h 1075272"/>
                    <a:gd name="connsiteX1" fmla="*/ 175952 w 180453"/>
                    <a:gd name="connsiteY1" fmla="*/ 0 h 1075272"/>
                    <a:gd name="connsiteX2" fmla="*/ 180453 w 180453"/>
                    <a:gd name="connsiteY2" fmla="*/ 1075272 h 1075272"/>
                    <a:gd name="connsiteX3" fmla="*/ 0 w 180453"/>
                    <a:gd name="connsiteY3" fmla="*/ 311686 h 1075272"/>
                    <a:gd name="connsiteX0" fmla="*/ 0 w 186803"/>
                    <a:gd name="connsiteY0" fmla="*/ 321211 h 1075272"/>
                    <a:gd name="connsiteX1" fmla="*/ 182302 w 186803"/>
                    <a:gd name="connsiteY1" fmla="*/ 0 h 1075272"/>
                    <a:gd name="connsiteX2" fmla="*/ 186803 w 186803"/>
                    <a:gd name="connsiteY2" fmla="*/ 1075272 h 1075272"/>
                    <a:gd name="connsiteX3" fmla="*/ 0 w 186803"/>
                    <a:gd name="connsiteY3" fmla="*/ 321211 h 1075272"/>
                    <a:gd name="connsiteX0" fmla="*/ 0 w 955153"/>
                    <a:gd name="connsiteY0" fmla="*/ 1321336 h 1321336"/>
                    <a:gd name="connsiteX1" fmla="*/ 950652 w 955153"/>
                    <a:gd name="connsiteY1" fmla="*/ 0 h 1321336"/>
                    <a:gd name="connsiteX2" fmla="*/ 955153 w 955153"/>
                    <a:gd name="connsiteY2" fmla="*/ 1075272 h 1321336"/>
                    <a:gd name="connsiteX3" fmla="*/ 0 w 955153"/>
                    <a:gd name="connsiteY3" fmla="*/ 1321336 h 1321336"/>
                    <a:gd name="connsiteX0" fmla="*/ 0 w 950662"/>
                    <a:gd name="connsiteY0" fmla="*/ 1321336 h 1321336"/>
                    <a:gd name="connsiteX1" fmla="*/ 950652 w 950662"/>
                    <a:gd name="connsiteY1" fmla="*/ 0 h 1321336"/>
                    <a:gd name="connsiteX2" fmla="*/ 790053 w 950662"/>
                    <a:gd name="connsiteY2" fmla="*/ 913347 h 1321336"/>
                    <a:gd name="connsiteX3" fmla="*/ 0 w 950662"/>
                    <a:gd name="connsiteY3" fmla="*/ 1321336 h 1321336"/>
                    <a:gd name="connsiteX0" fmla="*/ 0 w 790053"/>
                    <a:gd name="connsiteY0" fmla="*/ 525533 h 525533"/>
                    <a:gd name="connsiteX1" fmla="*/ 121977 w 790053"/>
                    <a:gd name="connsiteY1" fmla="*/ 10647 h 525533"/>
                    <a:gd name="connsiteX2" fmla="*/ 790053 w 790053"/>
                    <a:gd name="connsiteY2" fmla="*/ 117544 h 525533"/>
                    <a:gd name="connsiteX3" fmla="*/ 0 w 790053"/>
                    <a:gd name="connsiteY3" fmla="*/ 525533 h 525533"/>
                    <a:gd name="connsiteX0" fmla="*/ 0 w 790053"/>
                    <a:gd name="connsiteY0" fmla="*/ 581834 h 581834"/>
                    <a:gd name="connsiteX1" fmla="*/ 121977 w 790053"/>
                    <a:gd name="connsiteY1" fmla="*/ 66948 h 581834"/>
                    <a:gd name="connsiteX2" fmla="*/ 790053 w 790053"/>
                    <a:gd name="connsiteY2" fmla="*/ 173845 h 581834"/>
                    <a:gd name="connsiteX3" fmla="*/ 0 w 790053"/>
                    <a:gd name="connsiteY3" fmla="*/ 581834 h 581834"/>
                    <a:gd name="connsiteX0" fmla="*/ 0 w 790053"/>
                    <a:gd name="connsiteY0" fmla="*/ 514886 h 514886"/>
                    <a:gd name="connsiteX1" fmla="*/ 121977 w 790053"/>
                    <a:gd name="connsiteY1" fmla="*/ 0 h 514886"/>
                    <a:gd name="connsiteX2" fmla="*/ 790053 w 790053"/>
                    <a:gd name="connsiteY2" fmla="*/ 106897 h 514886"/>
                    <a:gd name="connsiteX3" fmla="*/ 0 w 790053"/>
                    <a:gd name="connsiteY3" fmla="*/ 514886 h 514886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  <a:gd name="connsiteX0" fmla="*/ 967048 w 1757101"/>
                    <a:gd name="connsiteY0" fmla="*/ 559336 h 559336"/>
                    <a:gd name="connsiteX1" fmla="*/ 0 w 1757101"/>
                    <a:gd name="connsiteY1" fmla="*/ 0 h 559336"/>
                    <a:gd name="connsiteX2" fmla="*/ 1757101 w 1757101"/>
                    <a:gd name="connsiteY2" fmla="*/ 151347 h 559336"/>
                    <a:gd name="connsiteX3" fmla="*/ 967048 w 1757101"/>
                    <a:gd name="connsiteY3" fmla="*/ 559336 h 559336"/>
                    <a:gd name="connsiteX0" fmla="*/ 795598 w 1757101"/>
                    <a:gd name="connsiteY0" fmla="*/ 400586 h 400586"/>
                    <a:gd name="connsiteX1" fmla="*/ 0 w 1757101"/>
                    <a:gd name="connsiteY1" fmla="*/ 0 h 400586"/>
                    <a:gd name="connsiteX2" fmla="*/ 1757101 w 1757101"/>
                    <a:gd name="connsiteY2" fmla="*/ 151347 h 400586"/>
                    <a:gd name="connsiteX3" fmla="*/ 795598 w 1757101"/>
                    <a:gd name="connsiteY3" fmla="*/ 400586 h 400586"/>
                    <a:gd name="connsiteX0" fmla="*/ 795598 w 795598"/>
                    <a:gd name="connsiteY0" fmla="*/ 569914 h 569914"/>
                    <a:gd name="connsiteX1" fmla="*/ 0 w 795598"/>
                    <a:gd name="connsiteY1" fmla="*/ 169328 h 569914"/>
                    <a:gd name="connsiteX2" fmla="*/ 515676 w 795598"/>
                    <a:gd name="connsiteY2" fmla="*/ 0 h 569914"/>
                    <a:gd name="connsiteX3" fmla="*/ 795598 w 795598"/>
                    <a:gd name="connsiteY3" fmla="*/ 569914 h 569914"/>
                    <a:gd name="connsiteX0" fmla="*/ 808298 w 808298"/>
                    <a:gd name="connsiteY0" fmla="*/ 563564 h 563564"/>
                    <a:gd name="connsiteX1" fmla="*/ 0 w 808298"/>
                    <a:gd name="connsiteY1" fmla="*/ 169328 h 563564"/>
                    <a:gd name="connsiteX2" fmla="*/ 515676 w 808298"/>
                    <a:gd name="connsiteY2" fmla="*/ 0 h 563564"/>
                    <a:gd name="connsiteX3" fmla="*/ 808298 w 808298"/>
                    <a:gd name="connsiteY3" fmla="*/ 563564 h 563564"/>
                    <a:gd name="connsiteX0" fmla="*/ 795598 w 795598"/>
                    <a:gd name="connsiteY0" fmla="*/ 573089 h 573089"/>
                    <a:gd name="connsiteX1" fmla="*/ 0 w 795598"/>
                    <a:gd name="connsiteY1" fmla="*/ 169328 h 573089"/>
                    <a:gd name="connsiteX2" fmla="*/ 515676 w 795598"/>
                    <a:gd name="connsiteY2" fmla="*/ 0 h 573089"/>
                    <a:gd name="connsiteX3" fmla="*/ 795598 w 795598"/>
                    <a:gd name="connsiteY3" fmla="*/ 573089 h 573089"/>
                    <a:gd name="connsiteX0" fmla="*/ 798773 w 798773"/>
                    <a:gd name="connsiteY0" fmla="*/ 563564 h 563564"/>
                    <a:gd name="connsiteX1" fmla="*/ 0 w 798773"/>
                    <a:gd name="connsiteY1" fmla="*/ 169328 h 563564"/>
                    <a:gd name="connsiteX2" fmla="*/ 515676 w 798773"/>
                    <a:gd name="connsiteY2" fmla="*/ 0 h 563564"/>
                    <a:gd name="connsiteX3" fmla="*/ 798773 w 798773"/>
                    <a:gd name="connsiteY3" fmla="*/ 563564 h 563564"/>
                    <a:gd name="connsiteX0" fmla="*/ 808298 w 808298"/>
                    <a:gd name="connsiteY0" fmla="*/ 563564 h 563564"/>
                    <a:gd name="connsiteX1" fmla="*/ 0 w 808298"/>
                    <a:gd name="connsiteY1" fmla="*/ 169328 h 563564"/>
                    <a:gd name="connsiteX2" fmla="*/ 525201 w 808298"/>
                    <a:gd name="connsiteY2" fmla="*/ 0 h 563564"/>
                    <a:gd name="connsiteX3" fmla="*/ 808298 w 808298"/>
                    <a:gd name="connsiteY3" fmla="*/ 563564 h 563564"/>
                    <a:gd name="connsiteX0" fmla="*/ 808298 w 808298"/>
                    <a:gd name="connsiteY0" fmla="*/ 569914 h 569914"/>
                    <a:gd name="connsiteX1" fmla="*/ 0 w 808298"/>
                    <a:gd name="connsiteY1" fmla="*/ 175678 h 569914"/>
                    <a:gd name="connsiteX2" fmla="*/ 515676 w 808298"/>
                    <a:gd name="connsiteY2" fmla="*/ 0 h 569914"/>
                    <a:gd name="connsiteX3" fmla="*/ 808298 w 808298"/>
                    <a:gd name="connsiteY3" fmla="*/ 569914 h 569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08298" h="569914">
                      <a:moveTo>
                        <a:pt x="808298" y="569914"/>
                      </a:moveTo>
                      <a:lnTo>
                        <a:pt x="0" y="175678"/>
                      </a:lnTo>
                      <a:lnTo>
                        <a:pt x="515676" y="0"/>
                      </a:lnTo>
                      <a:lnTo>
                        <a:pt x="808298" y="569914"/>
                      </a:lnTo>
                      <a:close/>
                    </a:path>
                  </a:pathLst>
                </a:custGeom>
                <a:solidFill>
                  <a:schemeClr val="bg1">
                    <a:alpha val="412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等腰三角形 51"/>
                <p:cNvSpPr/>
                <p:nvPr/>
              </p:nvSpPr>
              <p:spPr>
                <a:xfrm>
                  <a:off x="3650665" y="862825"/>
                  <a:ext cx="777353" cy="733799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664902"/>
                    <a:gd name="connsiteY0" fmla="*/ 546636 h 1456272"/>
                    <a:gd name="connsiteX1" fmla="*/ 664902 w 664902"/>
                    <a:gd name="connsiteY1" fmla="*/ 0 h 1456272"/>
                    <a:gd name="connsiteX2" fmla="*/ 536053 w 664902"/>
                    <a:gd name="connsiteY2" fmla="*/ 1456272 h 1456272"/>
                    <a:gd name="connsiteX3" fmla="*/ 0 w 664902"/>
                    <a:gd name="connsiteY3" fmla="*/ 546636 h 1456272"/>
                    <a:gd name="connsiteX0" fmla="*/ 0 w 1298053"/>
                    <a:gd name="connsiteY0" fmla="*/ 546636 h 726022"/>
                    <a:gd name="connsiteX1" fmla="*/ 664902 w 1298053"/>
                    <a:gd name="connsiteY1" fmla="*/ 0 h 726022"/>
                    <a:gd name="connsiteX2" fmla="*/ 1298053 w 1298053"/>
                    <a:gd name="connsiteY2" fmla="*/ 726022 h 726022"/>
                    <a:gd name="connsiteX3" fmla="*/ 0 w 1298053"/>
                    <a:gd name="connsiteY3" fmla="*/ 546636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20006 w 794184"/>
                    <a:gd name="connsiteY0" fmla="*/ 714911 h 726022"/>
                    <a:gd name="connsiteX1" fmla="*/ 161033 w 794184"/>
                    <a:gd name="connsiteY1" fmla="*/ 0 h 726022"/>
                    <a:gd name="connsiteX2" fmla="*/ 794184 w 794184"/>
                    <a:gd name="connsiteY2" fmla="*/ 726022 h 726022"/>
                    <a:gd name="connsiteX3" fmla="*/ 20006 w 794184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83703"/>
                    <a:gd name="connsiteY0" fmla="*/ 714911 h 726022"/>
                    <a:gd name="connsiteX1" fmla="*/ 150552 w 783703"/>
                    <a:gd name="connsiteY1" fmla="*/ 0 h 726022"/>
                    <a:gd name="connsiteX2" fmla="*/ 783703 w 783703"/>
                    <a:gd name="connsiteY2" fmla="*/ 726022 h 726022"/>
                    <a:gd name="connsiteX3" fmla="*/ 0 w 783703"/>
                    <a:gd name="connsiteY3" fmla="*/ 714911 h 726022"/>
                    <a:gd name="connsiteX0" fmla="*/ 0 w 767828"/>
                    <a:gd name="connsiteY0" fmla="*/ 718086 h 726022"/>
                    <a:gd name="connsiteX1" fmla="*/ 134677 w 767828"/>
                    <a:gd name="connsiteY1" fmla="*/ 0 h 726022"/>
                    <a:gd name="connsiteX2" fmla="*/ 767828 w 767828"/>
                    <a:gd name="connsiteY2" fmla="*/ 726022 h 726022"/>
                    <a:gd name="connsiteX3" fmla="*/ 0 w 767828"/>
                    <a:gd name="connsiteY3" fmla="*/ 718086 h 726022"/>
                    <a:gd name="connsiteX0" fmla="*/ 0 w 777353"/>
                    <a:gd name="connsiteY0" fmla="*/ 718086 h 726022"/>
                    <a:gd name="connsiteX1" fmla="*/ 144202 w 777353"/>
                    <a:gd name="connsiteY1" fmla="*/ 0 h 726022"/>
                    <a:gd name="connsiteX2" fmla="*/ 777353 w 777353"/>
                    <a:gd name="connsiteY2" fmla="*/ 726022 h 726022"/>
                    <a:gd name="connsiteX3" fmla="*/ 0 w 777353"/>
                    <a:gd name="connsiteY3" fmla="*/ 718086 h 726022"/>
                    <a:gd name="connsiteX0" fmla="*/ 0 w 777353"/>
                    <a:gd name="connsiteY0" fmla="*/ 710942 h 718878"/>
                    <a:gd name="connsiteX1" fmla="*/ 151346 w 777353"/>
                    <a:gd name="connsiteY1" fmla="*/ 0 h 718878"/>
                    <a:gd name="connsiteX2" fmla="*/ 777353 w 777353"/>
                    <a:gd name="connsiteY2" fmla="*/ 718878 h 718878"/>
                    <a:gd name="connsiteX3" fmla="*/ 0 w 777353"/>
                    <a:gd name="connsiteY3" fmla="*/ 710942 h 718878"/>
                    <a:gd name="connsiteX0" fmla="*/ 0 w 777353"/>
                    <a:gd name="connsiteY0" fmla="*/ 715705 h 723641"/>
                    <a:gd name="connsiteX1" fmla="*/ 158490 w 777353"/>
                    <a:gd name="connsiteY1" fmla="*/ 0 h 723641"/>
                    <a:gd name="connsiteX2" fmla="*/ 777353 w 777353"/>
                    <a:gd name="connsiteY2" fmla="*/ 723641 h 723641"/>
                    <a:gd name="connsiteX3" fmla="*/ 0 w 777353"/>
                    <a:gd name="connsiteY3" fmla="*/ 715705 h 723641"/>
                    <a:gd name="connsiteX0" fmla="*/ 0 w 777353"/>
                    <a:gd name="connsiteY0" fmla="*/ 715705 h 723641"/>
                    <a:gd name="connsiteX1" fmla="*/ 158490 w 777353"/>
                    <a:gd name="connsiteY1" fmla="*/ 0 h 723641"/>
                    <a:gd name="connsiteX2" fmla="*/ 777353 w 777353"/>
                    <a:gd name="connsiteY2" fmla="*/ 723641 h 723641"/>
                    <a:gd name="connsiteX3" fmla="*/ 0 w 777353"/>
                    <a:gd name="connsiteY3" fmla="*/ 715705 h 723641"/>
                    <a:gd name="connsiteX0" fmla="*/ 0 w 777353"/>
                    <a:gd name="connsiteY0" fmla="*/ 725863 h 733799"/>
                    <a:gd name="connsiteX1" fmla="*/ 155950 w 777353"/>
                    <a:gd name="connsiteY1" fmla="*/ 0 h 733799"/>
                    <a:gd name="connsiteX2" fmla="*/ 777353 w 777353"/>
                    <a:gd name="connsiteY2" fmla="*/ 733799 h 733799"/>
                    <a:gd name="connsiteX3" fmla="*/ 0 w 777353"/>
                    <a:gd name="connsiteY3" fmla="*/ 725863 h 73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77353" h="733799">
                      <a:moveTo>
                        <a:pt x="0" y="725863"/>
                      </a:moveTo>
                      <a:cubicBezTo>
                        <a:pt x="82992" y="306056"/>
                        <a:pt x="91214" y="292807"/>
                        <a:pt x="155950" y="0"/>
                      </a:cubicBezTo>
                      <a:lnTo>
                        <a:pt x="777353" y="733799"/>
                      </a:lnTo>
                      <a:lnTo>
                        <a:pt x="0" y="725863"/>
                      </a:lnTo>
                      <a:close/>
                    </a:path>
                  </a:pathLst>
                </a:custGeom>
                <a:solidFill>
                  <a:schemeClr val="bg1">
                    <a:alpha val="375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等腰三角形 51"/>
                <p:cNvSpPr/>
                <p:nvPr/>
              </p:nvSpPr>
              <p:spPr>
                <a:xfrm>
                  <a:off x="3803065" y="870188"/>
                  <a:ext cx="820477" cy="735011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0477" h="735011">
                      <a:moveTo>
                        <a:pt x="0" y="0"/>
                      </a:moveTo>
                      <a:lnTo>
                        <a:pt x="820477" y="409039"/>
                      </a:lnTo>
                      <a:lnTo>
                        <a:pt x="634478" y="7350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525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等腰三角形 51"/>
                <p:cNvSpPr/>
                <p:nvPr/>
              </p:nvSpPr>
              <p:spPr>
                <a:xfrm>
                  <a:off x="2987415" y="1282651"/>
                  <a:ext cx="536054" cy="1073686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6054" h="1073686">
                      <a:moveTo>
                        <a:pt x="0" y="1073686"/>
                      </a:moveTo>
                      <a:cubicBezTo>
                        <a:pt x="442" y="715791"/>
                        <a:pt x="885" y="357895"/>
                        <a:pt x="1327" y="0"/>
                      </a:cubicBezTo>
                      <a:lnTo>
                        <a:pt x="536054" y="897473"/>
                      </a:lnTo>
                      <a:lnTo>
                        <a:pt x="0" y="1073686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等腰三角形 51"/>
                <p:cNvSpPr/>
                <p:nvPr/>
              </p:nvSpPr>
              <p:spPr>
                <a:xfrm>
                  <a:off x="3509697" y="1590378"/>
                  <a:ext cx="1108822" cy="764121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299902"/>
                    <a:gd name="connsiteY0" fmla="*/ 33725 h 943361"/>
                    <a:gd name="connsiteX1" fmla="*/ 1299902 w 1299902"/>
                    <a:gd name="connsiteY1" fmla="*/ 204639 h 943361"/>
                    <a:gd name="connsiteX2" fmla="*/ 536053 w 1299902"/>
                    <a:gd name="connsiteY2" fmla="*/ 943361 h 943361"/>
                    <a:gd name="connsiteX3" fmla="*/ 0 w 1299902"/>
                    <a:gd name="connsiteY3" fmla="*/ 33725 h 943361"/>
                    <a:gd name="connsiteX0" fmla="*/ 0 w 782377"/>
                    <a:gd name="connsiteY0" fmla="*/ 46559 h 797445"/>
                    <a:gd name="connsiteX1" fmla="*/ 782377 w 782377"/>
                    <a:gd name="connsiteY1" fmla="*/ 58723 h 797445"/>
                    <a:gd name="connsiteX2" fmla="*/ 18528 w 782377"/>
                    <a:gd name="connsiteY2" fmla="*/ 797445 h 797445"/>
                    <a:gd name="connsiteX3" fmla="*/ 0 w 782377"/>
                    <a:gd name="connsiteY3" fmla="*/ 46559 h 797445"/>
                    <a:gd name="connsiteX0" fmla="*/ 127522 w 909899"/>
                    <a:gd name="connsiteY0" fmla="*/ 46559 h 638695"/>
                    <a:gd name="connsiteX1" fmla="*/ 909899 w 909899"/>
                    <a:gd name="connsiteY1" fmla="*/ 58723 h 638695"/>
                    <a:gd name="connsiteX2" fmla="*/ 0 w 909899"/>
                    <a:gd name="connsiteY2" fmla="*/ 638695 h 638695"/>
                    <a:gd name="connsiteX3" fmla="*/ 127522 w 909899"/>
                    <a:gd name="connsiteY3" fmla="*/ 46559 h 638695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  <a:gd name="connsiteX0" fmla="*/ 127522 w 757499"/>
                    <a:gd name="connsiteY0" fmla="*/ 134249 h 726385"/>
                    <a:gd name="connsiteX1" fmla="*/ 757499 w 757499"/>
                    <a:gd name="connsiteY1" fmla="*/ 363 h 726385"/>
                    <a:gd name="connsiteX2" fmla="*/ 0 w 757499"/>
                    <a:gd name="connsiteY2" fmla="*/ 726385 h 726385"/>
                    <a:gd name="connsiteX3" fmla="*/ 127522 w 757499"/>
                    <a:gd name="connsiteY3" fmla="*/ 134249 h 726385"/>
                    <a:gd name="connsiteX0" fmla="*/ 0 w 771003"/>
                    <a:gd name="connsiteY0" fmla="*/ 134249 h 720035"/>
                    <a:gd name="connsiteX1" fmla="*/ 629977 w 771003"/>
                    <a:gd name="connsiteY1" fmla="*/ 363 h 720035"/>
                    <a:gd name="connsiteX2" fmla="*/ 771003 w 771003"/>
                    <a:gd name="connsiteY2" fmla="*/ 720035 h 720035"/>
                    <a:gd name="connsiteX3" fmla="*/ 0 w 771003"/>
                    <a:gd name="connsiteY3" fmla="*/ 134249 h 720035"/>
                    <a:gd name="connsiteX0" fmla="*/ 0 w 812278"/>
                    <a:gd name="connsiteY0" fmla="*/ 134249 h 735910"/>
                    <a:gd name="connsiteX1" fmla="*/ 629977 w 812278"/>
                    <a:gd name="connsiteY1" fmla="*/ 363 h 735910"/>
                    <a:gd name="connsiteX2" fmla="*/ 812278 w 812278"/>
                    <a:gd name="connsiteY2" fmla="*/ 735910 h 735910"/>
                    <a:gd name="connsiteX3" fmla="*/ 0 w 812278"/>
                    <a:gd name="connsiteY3" fmla="*/ 134249 h 735910"/>
                    <a:gd name="connsiteX0" fmla="*/ 0 w 1082153"/>
                    <a:gd name="connsiteY0" fmla="*/ 578483 h 735644"/>
                    <a:gd name="connsiteX1" fmla="*/ 899852 w 1082153"/>
                    <a:gd name="connsiteY1" fmla="*/ 97 h 735644"/>
                    <a:gd name="connsiteX2" fmla="*/ 1082153 w 1082153"/>
                    <a:gd name="connsiteY2" fmla="*/ 735644 h 735644"/>
                    <a:gd name="connsiteX3" fmla="*/ 0 w 1082153"/>
                    <a:gd name="connsiteY3" fmla="*/ 578483 h 735644"/>
                    <a:gd name="connsiteX0" fmla="*/ 0 w 1082153"/>
                    <a:gd name="connsiteY0" fmla="*/ 578562 h 735723"/>
                    <a:gd name="connsiteX1" fmla="*/ 899852 w 1082153"/>
                    <a:gd name="connsiteY1" fmla="*/ 176 h 735723"/>
                    <a:gd name="connsiteX2" fmla="*/ 1082153 w 1082153"/>
                    <a:gd name="connsiteY2" fmla="*/ 735723 h 735723"/>
                    <a:gd name="connsiteX3" fmla="*/ 0 w 1082153"/>
                    <a:gd name="connsiteY3" fmla="*/ 578562 h 735723"/>
                    <a:gd name="connsiteX0" fmla="*/ 0 w 1082153"/>
                    <a:gd name="connsiteY0" fmla="*/ 578386 h 735547"/>
                    <a:gd name="connsiteX1" fmla="*/ 899852 w 1082153"/>
                    <a:gd name="connsiteY1" fmla="*/ 0 h 735547"/>
                    <a:gd name="connsiteX2" fmla="*/ 1082153 w 1082153"/>
                    <a:gd name="connsiteY2" fmla="*/ 735547 h 735547"/>
                    <a:gd name="connsiteX3" fmla="*/ 0 w 1082153"/>
                    <a:gd name="connsiteY3" fmla="*/ 578386 h 735547"/>
                    <a:gd name="connsiteX0" fmla="*/ 0 w 1098028"/>
                    <a:gd name="connsiteY0" fmla="*/ 581561 h 735547"/>
                    <a:gd name="connsiteX1" fmla="*/ 915727 w 1098028"/>
                    <a:gd name="connsiteY1" fmla="*/ 0 h 735547"/>
                    <a:gd name="connsiteX2" fmla="*/ 1098028 w 1098028"/>
                    <a:gd name="connsiteY2" fmla="*/ 735547 h 735547"/>
                    <a:gd name="connsiteX3" fmla="*/ 0 w 1098028"/>
                    <a:gd name="connsiteY3" fmla="*/ 581561 h 735547"/>
                    <a:gd name="connsiteX0" fmla="*/ 0 w 1098028"/>
                    <a:gd name="connsiteY0" fmla="*/ 591086 h 745072"/>
                    <a:gd name="connsiteX1" fmla="*/ 912552 w 1098028"/>
                    <a:gd name="connsiteY1" fmla="*/ 0 h 745072"/>
                    <a:gd name="connsiteX2" fmla="*/ 1098028 w 1098028"/>
                    <a:gd name="connsiteY2" fmla="*/ 745072 h 745072"/>
                    <a:gd name="connsiteX3" fmla="*/ 0 w 1098028"/>
                    <a:gd name="connsiteY3" fmla="*/ 591086 h 745072"/>
                    <a:gd name="connsiteX0" fmla="*/ 0 w 1107553"/>
                    <a:gd name="connsiteY0" fmla="*/ 591086 h 770472"/>
                    <a:gd name="connsiteX1" fmla="*/ 912552 w 1107553"/>
                    <a:gd name="connsiteY1" fmla="*/ 0 h 770472"/>
                    <a:gd name="connsiteX2" fmla="*/ 1107553 w 1107553"/>
                    <a:gd name="connsiteY2" fmla="*/ 770472 h 770472"/>
                    <a:gd name="connsiteX3" fmla="*/ 0 w 1107553"/>
                    <a:gd name="connsiteY3" fmla="*/ 591086 h 770472"/>
                    <a:gd name="connsiteX0" fmla="*/ 0 w 1091678"/>
                    <a:gd name="connsiteY0" fmla="*/ 591086 h 764122"/>
                    <a:gd name="connsiteX1" fmla="*/ 912552 w 1091678"/>
                    <a:gd name="connsiteY1" fmla="*/ 0 h 764122"/>
                    <a:gd name="connsiteX2" fmla="*/ 1091678 w 1091678"/>
                    <a:gd name="connsiteY2" fmla="*/ 764122 h 764122"/>
                    <a:gd name="connsiteX3" fmla="*/ 0 w 1091678"/>
                    <a:gd name="connsiteY3" fmla="*/ 591086 h 764122"/>
                    <a:gd name="connsiteX0" fmla="*/ 0 w 1101203"/>
                    <a:gd name="connsiteY0" fmla="*/ 591086 h 764122"/>
                    <a:gd name="connsiteX1" fmla="*/ 912552 w 1101203"/>
                    <a:gd name="connsiteY1" fmla="*/ 0 h 764122"/>
                    <a:gd name="connsiteX2" fmla="*/ 1101203 w 1101203"/>
                    <a:gd name="connsiteY2" fmla="*/ 764122 h 764122"/>
                    <a:gd name="connsiteX3" fmla="*/ 0 w 1101203"/>
                    <a:gd name="connsiteY3" fmla="*/ 591086 h 764122"/>
                    <a:gd name="connsiteX0" fmla="*/ 0 w 1108822"/>
                    <a:gd name="connsiteY0" fmla="*/ 591086 h 764122"/>
                    <a:gd name="connsiteX1" fmla="*/ 920171 w 1108822"/>
                    <a:gd name="connsiteY1" fmla="*/ 0 h 764122"/>
                    <a:gd name="connsiteX2" fmla="*/ 1108822 w 1108822"/>
                    <a:gd name="connsiteY2" fmla="*/ 764122 h 764122"/>
                    <a:gd name="connsiteX3" fmla="*/ 0 w 1108822"/>
                    <a:gd name="connsiteY3" fmla="*/ 591086 h 764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8822" h="764122">
                      <a:moveTo>
                        <a:pt x="0" y="591086"/>
                      </a:moveTo>
                      <a:cubicBezTo>
                        <a:pt x="413192" y="326854"/>
                        <a:pt x="533967" y="232482"/>
                        <a:pt x="920171" y="0"/>
                      </a:cubicBezTo>
                      <a:lnTo>
                        <a:pt x="1108822" y="764122"/>
                      </a:lnTo>
                      <a:lnTo>
                        <a:pt x="0" y="591086"/>
                      </a:ln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5912840" y="382450"/>
              <a:ext cx="2647158" cy="548432"/>
              <a:chOff x="5998553" y="399028"/>
              <a:chExt cx="2749911" cy="519371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7454086" y="399028"/>
                <a:ext cx="1294378" cy="514066"/>
                <a:chOff x="1766610" y="382448"/>
                <a:chExt cx="1294378" cy="514066"/>
              </a:xfrm>
            </p:grpSpPr>
            <p:sp>
              <p:nvSpPr>
                <p:cNvPr id="47" name="等腰三角形 46"/>
                <p:cNvSpPr/>
                <p:nvPr/>
              </p:nvSpPr>
              <p:spPr>
                <a:xfrm>
                  <a:off x="1766610" y="382448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等腰三角形 47"/>
                <p:cNvSpPr/>
                <p:nvPr/>
              </p:nvSpPr>
              <p:spPr>
                <a:xfrm>
                  <a:off x="1925401" y="382855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6681663" y="404129"/>
                <a:ext cx="1294378" cy="514066"/>
                <a:chOff x="1766610" y="382448"/>
                <a:chExt cx="1294378" cy="514066"/>
              </a:xfrm>
            </p:grpSpPr>
            <p:sp>
              <p:nvSpPr>
                <p:cNvPr id="45" name="等腰三角形 44"/>
                <p:cNvSpPr/>
                <p:nvPr/>
              </p:nvSpPr>
              <p:spPr>
                <a:xfrm>
                  <a:off x="1766610" y="382448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等腰三角形 45"/>
                <p:cNvSpPr/>
                <p:nvPr/>
              </p:nvSpPr>
              <p:spPr>
                <a:xfrm>
                  <a:off x="1925401" y="382855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5998553" y="404333"/>
                <a:ext cx="1294378" cy="514066"/>
                <a:chOff x="1766610" y="382448"/>
                <a:chExt cx="1294378" cy="514066"/>
              </a:xfrm>
            </p:grpSpPr>
            <p:sp>
              <p:nvSpPr>
                <p:cNvPr id="43" name="等腰三角形 42"/>
                <p:cNvSpPr/>
                <p:nvPr/>
              </p:nvSpPr>
              <p:spPr>
                <a:xfrm>
                  <a:off x="1766610" y="382448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等腰三角形 43"/>
                <p:cNvSpPr/>
                <p:nvPr/>
              </p:nvSpPr>
              <p:spPr>
                <a:xfrm>
                  <a:off x="1925401" y="382855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9" name="组合 68"/>
          <p:cNvGrpSpPr/>
          <p:nvPr/>
        </p:nvGrpSpPr>
        <p:grpSpPr>
          <a:xfrm>
            <a:off x="4716016" y="1223262"/>
            <a:ext cx="4104456" cy="3364712"/>
            <a:chOff x="4716016" y="1223262"/>
            <a:chExt cx="4104456" cy="3364712"/>
          </a:xfrm>
        </p:grpSpPr>
        <p:sp>
          <p:nvSpPr>
            <p:cNvPr id="2" name="矩形 1"/>
            <p:cNvSpPr/>
            <p:nvPr/>
          </p:nvSpPr>
          <p:spPr>
            <a:xfrm>
              <a:off x="4716016" y="1223262"/>
              <a:ext cx="2618274" cy="498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16016" y="1223262"/>
              <a:ext cx="2679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输入标题输入标题</a:t>
              </a:r>
              <a:endPara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16016" y="1833459"/>
              <a:ext cx="41044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输入需要输入的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文本</a:t>
              </a:r>
              <a:r>
                <a:rPr lang="zh-CN" altLang="en-US" dirty="0">
                  <a:solidFill>
                    <a:schemeClr val="bg1"/>
                  </a:solidFill>
                </a:rPr>
                <a:t>输入需要输入的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文本输入</a:t>
              </a:r>
              <a:r>
                <a:rPr lang="zh-CN" altLang="en-US" dirty="0">
                  <a:solidFill>
                    <a:schemeClr val="bg1"/>
                  </a:solidFill>
                </a:rPr>
                <a:t>需要输入的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文本</a:t>
              </a:r>
              <a:r>
                <a:rPr lang="zh-CN" altLang="en-US" dirty="0">
                  <a:solidFill>
                    <a:schemeClr val="bg1"/>
                  </a:solidFill>
                </a:rPr>
                <a:t>输入需要输入的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文本</a:t>
              </a:r>
              <a:r>
                <a:rPr lang="zh-CN" altLang="en-US" dirty="0">
                  <a:solidFill>
                    <a:schemeClr val="bg1"/>
                  </a:solidFill>
                </a:rPr>
                <a:t>输入需要输入的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文本</a:t>
              </a:r>
              <a:r>
                <a:rPr lang="zh-CN" altLang="en-US" dirty="0">
                  <a:solidFill>
                    <a:schemeClr val="bg1"/>
                  </a:solidFill>
                </a:rPr>
                <a:t>输入需要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输入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12" t="5609" r="5595" b="5706"/>
            <a:stretch/>
          </p:blipFill>
          <p:spPr>
            <a:xfrm flipH="1">
              <a:off x="4716016" y="3003798"/>
              <a:ext cx="948829" cy="759063"/>
            </a:xfrm>
            <a:prstGeom prst="rect">
              <a:avLst/>
            </a:prstGeom>
            <a:ln w="47625">
              <a:noFill/>
            </a:ln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55" r="25708" b="455"/>
            <a:stretch/>
          </p:blipFill>
          <p:spPr>
            <a:xfrm>
              <a:off x="4716016" y="3828515"/>
              <a:ext cx="949323" cy="759459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80" t="2085" r="5794" b="-2085"/>
            <a:stretch/>
          </p:blipFill>
          <p:spPr>
            <a:xfrm>
              <a:off x="5748088" y="3003798"/>
              <a:ext cx="2960483" cy="1584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376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9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decel="32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3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292080" y="2163033"/>
            <a:ext cx="4345880" cy="792088"/>
            <a:chOff x="3273760" y="2163033"/>
            <a:chExt cx="4345880" cy="79208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345768" y="2163033"/>
              <a:ext cx="4129856" cy="0"/>
            </a:xfrm>
            <a:prstGeom prst="line">
              <a:avLst/>
            </a:prstGeom>
            <a:ln w="53975" cmpd="thickThin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345768" y="2955121"/>
              <a:ext cx="4129856" cy="0"/>
            </a:xfrm>
            <a:prstGeom prst="line">
              <a:avLst/>
            </a:prstGeom>
            <a:ln w="53975" cmpd="thinThick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273760" y="2304299"/>
              <a:ext cx="4345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需输 入 的 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 一 个 标 题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04761" y="1679143"/>
            <a:ext cx="1534478" cy="1778310"/>
            <a:chOff x="1524360" y="1679143"/>
            <a:chExt cx="1534478" cy="1778310"/>
          </a:xfrm>
        </p:grpSpPr>
        <p:grpSp>
          <p:nvGrpSpPr>
            <p:cNvPr id="7" name="组合 6"/>
            <p:cNvGrpSpPr/>
            <p:nvPr/>
          </p:nvGrpSpPr>
          <p:grpSpPr>
            <a:xfrm>
              <a:off x="1524360" y="1679143"/>
              <a:ext cx="1534478" cy="1778310"/>
              <a:chOff x="2987090" y="862825"/>
              <a:chExt cx="1636452" cy="1896488"/>
            </a:xfrm>
          </p:grpSpPr>
          <p:sp>
            <p:nvSpPr>
              <p:cNvPr id="9" name="等腰三角形 51"/>
              <p:cNvSpPr/>
              <p:nvPr/>
            </p:nvSpPr>
            <p:spPr>
              <a:xfrm>
                <a:off x="2987090" y="872828"/>
                <a:ext cx="817302" cy="1313397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2" h="1313397">
                    <a:moveTo>
                      <a:pt x="0" y="403761"/>
                    </a:moveTo>
                    <a:cubicBezTo>
                      <a:pt x="371917" y="241129"/>
                      <a:pt x="497773" y="153107"/>
                      <a:pt x="817302" y="0"/>
                    </a:cubicBezTo>
                    <a:lnTo>
                      <a:pt x="536053" y="1313397"/>
                    </a:lnTo>
                    <a:lnTo>
                      <a:pt x="0" y="403761"/>
                    </a:lnTo>
                    <a:close/>
                  </a:path>
                </a:pathLst>
              </a:custGeom>
              <a:solidFill>
                <a:schemeClr val="bg1">
                  <a:alpha val="5625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51"/>
              <p:cNvSpPr/>
              <p:nvPr/>
            </p:nvSpPr>
            <p:spPr>
              <a:xfrm>
                <a:off x="4432352" y="1285578"/>
                <a:ext cx="186803" cy="1075272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1484052"/>
                  <a:gd name="connsiteY0" fmla="*/ 149761 h 1059397"/>
                  <a:gd name="connsiteX1" fmla="*/ 1484052 w 1484052"/>
                  <a:gd name="connsiteY1" fmla="*/ 0 h 1059397"/>
                  <a:gd name="connsiteX2" fmla="*/ 536053 w 1484052"/>
                  <a:gd name="connsiteY2" fmla="*/ 1059397 h 1059397"/>
                  <a:gd name="connsiteX3" fmla="*/ 0 w 1484052"/>
                  <a:gd name="connsiteY3" fmla="*/ 149761 h 1059397"/>
                  <a:gd name="connsiteX0" fmla="*/ 127522 w 947999"/>
                  <a:gd name="connsiteY0" fmla="*/ 23940 h 1492376"/>
                  <a:gd name="connsiteX1" fmla="*/ 947999 w 947999"/>
                  <a:gd name="connsiteY1" fmla="*/ 432979 h 1492376"/>
                  <a:gd name="connsiteX2" fmla="*/ 0 w 947999"/>
                  <a:gd name="connsiteY2" fmla="*/ 1492376 h 1492376"/>
                  <a:gd name="connsiteX3" fmla="*/ 127522 w 947999"/>
                  <a:gd name="connsiteY3" fmla="*/ 23940 h 149237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0 w 820477"/>
                  <a:gd name="connsiteY0" fmla="*/ 0 h 900111"/>
                  <a:gd name="connsiteX1" fmla="*/ 820477 w 820477"/>
                  <a:gd name="connsiteY1" fmla="*/ 409039 h 900111"/>
                  <a:gd name="connsiteX2" fmla="*/ 596378 w 820477"/>
                  <a:gd name="connsiteY2" fmla="*/ 900111 h 900111"/>
                  <a:gd name="connsiteX3" fmla="*/ 0 w 820477"/>
                  <a:gd name="connsiteY3" fmla="*/ 0 h 900111"/>
                  <a:gd name="connsiteX0" fmla="*/ 0 w 820477"/>
                  <a:gd name="connsiteY0" fmla="*/ 0 h 735011"/>
                  <a:gd name="connsiteX1" fmla="*/ 820477 w 820477"/>
                  <a:gd name="connsiteY1" fmla="*/ 409039 h 735011"/>
                  <a:gd name="connsiteX2" fmla="*/ 634478 w 820477"/>
                  <a:gd name="connsiteY2" fmla="*/ 735011 h 735011"/>
                  <a:gd name="connsiteX3" fmla="*/ 0 w 820477"/>
                  <a:gd name="connsiteY3" fmla="*/ 0 h 735011"/>
                  <a:gd name="connsiteX0" fmla="*/ 0 w 661727"/>
                  <a:gd name="connsiteY0" fmla="*/ 0 h 735011"/>
                  <a:gd name="connsiteX1" fmla="*/ 661727 w 661727"/>
                  <a:gd name="connsiteY1" fmla="*/ 262989 h 735011"/>
                  <a:gd name="connsiteX2" fmla="*/ 634478 w 661727"/>
                  <a:gd name="connsiteY2" fmla="*/ 735011 h 735011"/>
                  <a:gd name="connsiteX3" fmla="*/ 0 w 661727"/>
                  <a:gd name="connsiteY3" fmla="*/ 0 h 735011"/>
                  <a:gd name="connsiteX0" fmla="*/ 0 w 663053"/>
                  <a:gd name="connsiteY0" fmla="*/ 0 h 1325561"/>
                  <a:gd name="connsiteX1" fmla="*/ 661727 w 663053"/>
                  <a:gd name="connsiteY1" fmla="*/ 262989 h 1325561"/>
                  <a:gd name="connsiteX2" fmla="*/ 663053 w 663053"/>
                  <a:gd name="connsiteY2" fmla="*/ 1325561 h 1325561"/>
                  <a:gd name="connsiteX3" fmla="*/ 0 w 663053"/>
                  <a:gd name="connsiteY3" fmla="*/ 0 h 1325561"/>
                  <a:gd name="connsiteX0" fmla="*/ 0 w 177278"/>
                  <a:gd name="connsiteY0" fmla="*/ 321211 h 1062572"/>
                  <a:gd name="connsiteX1" fmla="*/ 175952 w 177278"/>
                  <a:gd name="connsiteY1" fmla="*/ 0 h 1062572"/>
                  <a:gd name="connsiteX2" fmla="*/ 177278 w 177278"/>
                  <a:gd name="connsiteY2" fmla="*/ 1062572 h 1062572"/>
                  <a:gd name="connsiteX3" fmla="*/ 0 w 177278"/>
                  <a:gd name="connsiteY3" fmla="*/ 321211 h 1062572"/>
                  <a:gd name="connsiteX0" fmla="*/ 0 w 180453"/>
                  <a:gd name="connsiteY0" fmla="*/ 308511 h 1062572"/>
                  <a:gd name="connsiteX1" fmla="*/ 179127 w 180453"/>
                  <a:gd name="connsiteY1" fmla="*/ 0 h 1062572"/>
                  <a:gd name="connsiteX2" fmla="*/ 180453 w 180453"/>
                  <a:gd name="connsiteY2" fmla="*/ 1062572 h 1062572"/>
                  <a:gd name="connsiteX3" fmla="*/ 0 w 180453"/>
                  <a:gd name="connsiteY3" fmla="*/ 308511 h 1062572"/>
                  <a:gd name="connsiteX0" fmla="*/ 0 w 183628"/>
                  <a:gd name="connsiteY0" fmla="*/ 308511 h 1075272"/>
                  <a:gd name="connsiteX1" fmla="*/ 179127 w 183628"/>
                  <a:gd name="connsiteY1" fmla="*/ 0 h 1075272"/>
                  <a:gd name="connsiteX2" fmla="*/ 183628 w 183628"/>
                  <a:gd name="connsiteY2" fmla="*/ 1075272 h 1075272"/>
                  <a:gd name="connsiteX3" fmla="*/ 0 w 183628"/>
                  <a:gd name="connsiteY3" fmla="*/ 308511 h 1075272"/>
                  <a:gd name="connsiteX0" fmla="*/ 0 w 174103"/>
                  <a:gd name="connsiteY0" fmla="*/ 318036 h 1075272"/>
                  <a:gd name="connsiteX1" fmla="*/ 169602 w 174103"/>
                  <a:gd name="connsiteY1" fmla="*/ 0 h 1075272"/>
                  <a:gd name="connsiteX2" fmla="*/ 174103 w 174103"/>
                  <a:gd name="connsiteY2" fmla="*/ 1075272 h 1075272"/>
                  <a:gd name="connsiteX3" fmla="*/ 0 w 174103"/>
                  <a:gd name="connsiteY3" fmla="*/ 318036 h 1075272"/>
                  <a:gd name="connsiteX0" fmla="*/ 0 w 180453"/>
                  <a:gd name="connsiteY0" fmla="*/ 311686 h 1075272"/>
                  <a:gd name="connsiteX1" fmla="*/ 175952 w 180453"/>
                  <a:gd name="connsiteY1" fmla="*/ 0 h 1075272"/>
                  <a:gd name="connsiteX2" fmla="*/ 180453 w 180453"/>
                  <a:gd name="connsiteY2" fmla="*/ 1075272 h 1075272"/>
                  <a:gd name="connsiteX3" fmla="*/ 0 w 180453"/>
                  <a:gd name="connsiteY3" fmla="*/ 311686 h 1075272"/>
                  <a:gd name="connsiteX0" fmla="*/ 0 w 186803"/>
                  <a:gd name="connsiteY0" fmla="*/ 321211 h 1075272"/>
                  <a:gd name="connsiteX1" fmla="*/ 182302 w 186803"/>
                  <a:gd name="connsiteY1" fmla="*/ 0 h 1075272"/>
                  <a:gd name="connsiteX2" fmla="*/ 186803 w 186803"/>
                  <a:gd name="connsiteY2" fmla="*/ 1075272 h 1075272"/>
                  <a:gd name="connsiteX3" fmla="*/ 0 w 186803"/>
                  <a:gd name="connsiteY3" fmla="*/ 321211 h 107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803" h="1075272">
                    <a:moveTo>
                      <a:pt x="0" y="321211"/>
                    </a:moveTo>
                    <a:lnTo>
                      <a:pt x="182302" y="0"/>
                    </a:lnTo>
                    <a:cubicBezTo>
                      <a:pt x="183802" y="358424"/>
                      <a:pt x="185303" y="716848"/>
                      <a:pt x="186803" y="1075272"/>
                    </a:cubicBezTo>
                    <a:lnTo>
                      <a:pt x="0" y="321211"/>
                    </a:lnTo>
                    <a:close/>
                  </a:path>
                </a:pathLst>
              </a:custGeom>
              <a:solidFill>
                <a:schemeClr val="bg1">
                  <a:alpha val="4875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51"/>
              <p:cNvSpPr/>
              <p:nvPr/>
            </p:nvSpPr>
            <p:spPr>
              <a:xfrm>
                <a:off x="3523143" y="1581390"/>
                <a:ext cx="909899" cy="592136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1299902"/>
                  <a:gd name="connsiteY0" fmla="*/ 33725 h 943361"/>
                  <a:gd name="connsiteX1" fmla="*/ 1299902 w 1299902"/>
                  <a:gd name="connsiteY1" fmla="*/ 204639 h 943361"/>
                  <a:gd name="connsiteX2" fmla="*/ 536053 w 1299902"/>
                  <a:gd name="connsiteY2" fmla="*/ 943361 h 943361"/>
                  <a:gd name="connsiteX3" fmla="*/ 0 w 1299902"/>
                  <a:gd name="connsiteY3" fmla="*/ 33725 h 943361"/>
                  <a:gd name="connsiteX0" fmla="*/ 0 w 782377"/>
                  <a:gd name="connsiteY0" fmla="*/ 46559 h 797445"/>
                  <a:gd name="connsiteX1" fmla="*/ 782377 w 782377"/>
                  <a:gd name="connsiteY1" fmla="*/ 58723 h 797445"/>
                  <a:gd name="connsiteX2" fmla="*/ 18528 w 782377"/>
                  <a:gd name="connsiteY2" fmla="*/ 797445 h 797445"/>
                  <a:gd name="connsiteX3" fmla="*/ 0 w 782377"/>
                  <a:gd name="connsiteY3" fmla="*/ 46559 h 797445"/>
                  <a:gd name="connsiteX0" fmla="*/ 127522 w 909899"/>
                  <a:gd name="connsiteY0" fmla="*/ 46559 h 638695"/>
                  <a:gd name="connsiteX1" fmla="*/ 909899 w 909899"/>
                  <a:gd name="connsiteY1" fmla="*/ 58723 h 638695"/>
                  <a:gd name="connsiteX2" fmla="*/ 0 w 909899"/>
                  <a:gd name="connsiteY2" fmla="*/ 638695 h 638695"/>
                  <a:gd name="connsiteX3" fmla="*/ 127522 w 909899"/>
                  <a:gd name="connsiteY3" fmla="*/ 46559 h 638695"/>
                  <a:gd name="connsiteX0" fmla="*/ 127522 w 909899"/>
                  <a:gd name="connsiteY0" fmla="*/ 0 h 592136"/>
                  <a:gd name="connsiteX1" fmla="*/ 909899 w 909899"/>
                  <a:gd name="connsiteY1" fmla="*/ 12164 h 592136"/>
                  <a:gd name="connsiteX2" fmla="*/ 0 w 909899"/>
                  <a:gd name="connsiteY2" fmla="*/ 592136 h 592136"/>
                  <a:gd name="connsiteX3" fmla="*/ 127522 w 909899"/>
                  <a:gd name="connsiteY3" fmla="*/ 0 h 592136"/>
                  <a:gd name="connsiteX0" fmla="*/ 127522 w 909899"/>
                  <a:gd name="connsiteY0" fmla="*/ 0 h 592136"/>
                  <a:gd name="connsiteX1" fmla="*/ 909899 w 909899"/>
                  <a:gd name="connsiteY1" fmla="*/ 12164 h 592136"/>
                  <a:gd name="connsiteX2" fmla="*/ 0 w 909899"/>
                  <a:gd name="connsiteY2" fmla="*/ 592136 h 592136"/>
                  <a:gd name="connsiteX3" fmla="*/ 127522 w 909899"/>
                  <a:gd name="connsiteY3" fmla="*/ 0 h 592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9899" h="592136">
                    <a:moveTo>
                      <a:pt x="127522" y="0"/>
                    </a:moveTo>
                    <a:cubicBezTo>
                      <a:pt x="594689" y="11993"/>
                      <a:pt x="523695" y="3346"/>
                      <a:pt x="909899" y="12164"/>
                    </a:cubicBezTo>
                    <a:lnTo>
                      <a:pt x="0" y="592136"/>
                    </a:lnTo>
                    <a:lnTo>
                      <a:pt x="127522" y="0"/>
                    </a:lnTo>
                    <a:close/>
                  </a:path>
                </a:pathLst>
              </a:custGeom>
              <a:solidFill>
                <a:schemeClr val="bg1">
                  <a:alpha val="3375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51"/>
              <p:cNvSpPr/>
              <p:nvPr/>
            </p:nvSpPr>
            <p:spPr>
              <a:xfrm>
                <a:off x="3524992" y="2184102"/>
                <a:ext cx="1084001" cy="575211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1484052"/>
                  <a:gd name="connsiteY0" fmla="*/ 149761 h 1059397"/>
                  <a:gd name="connsiteX1" fmla="*/ 1484052 w 1484052"/>
                  <a:gd name="connsiteY1" fmla="*/ 0 h 1059397"/>
                  <a:gd name="connsiteX2" fmla="*/ 536053 w 1484052"/>
                  <a:gd name="connsiteY2" fmla="*/ 1059397 h 1059397"/>
                  <a:gd name="connsiteX3" fmla="*/ 0 w 1484052"/>
                  <a:gd name="connsiteY3" fmla="*/ 149761 h 1059397"/>
                  <a:gd name="connsiteX0" fmla="*/ 127522 w 947999"/>
                  <a:gd name="connsiteY0" fmla="*/ 23940 h 1492376"/>
                  <a:gd name="connsiteX1" fmla="*/ 947999 w 947999"/>
                  <a:gd name="connsiteY1" fmla="*/ 432979 h 1492376"/>
                  <a:gd name="connsiteX2" fmla="*/ 0 w 947999"/>
                  <a:gd name="connsiteY2" fmla="*/ 1492376 h 1492376"/>
                  <a:gd name="connsiteX3" fmla="*/ 127522 w 947999"/>
                  <a:gd name="connsiteY3" fmla="*/ 23940 h 149237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0 w 820477"/>
                  <a:gd name="connsiteY0" fmla="*/ 0 h 900111"/>
                  <a:gd name="connsiteX1" fmla="*/ 820477 w 820477"/>
                  <a:gd name="connsiteY1" fmla="*/ 409039 h 900111"/>
                  <a:gd name="connsiteX2" fmla="*/ 596378 w 820477"/>
                  <a:gd name="connsiteY2" fmla="*/ 900111 h 900111"/>
                  <a:gd name="connsiteX3" fmla="*/ 0 w 820477"/>
                  <a:gd name="connsiteY3" fmla="*/ 0 h 900111"/>
                  <a:gd name="connsiteX0" fmla="*/ 0 w 820477"/>
                  <a:gd name="connsiteY0" fmla="*/ 0 h 735011"/>
                  <a:gd name="connsiteX1" fmla="*/ 820477 w 820477"/>
                  <a:gd name="connsiteY1" fmla="*/ 409039 h 735011"/>
                  <a:gd name="connsiteX2" fmla="*/ 634478 w 820477"/>
                  <a:gd name="connsiteY2" fmla="*/ 735011 h 735011"/>
                  <a:gd name="connsiteX3" fmla="*/ 0 w 820477"/>
                  <a:gd name="connsiteY3" fmla="*/ 0 h 735011"/>
                  <a:gd name="connsiteX0" fmla="*/ 0 w 661727"/>
                  <a:gd name="connsiteY0" fmla="*/ 0 h 735011"/>
                  <a:gd name="connsiteX1" fmla="*/ 661727 w 661727"/>
                  <a:gd name="connsiteY1" fmla="*/ 262989 h 735011"/>
                  <a:gd name="connsiteX2" fmla="*/ 634478 w 661727"/>
                  <a:gd name="connsiteY2" fmla="*/ 735011 h 735011"/>
                  <a:gd name="connsiteX3" fmla="*/ 0 w 661727"/>
                  <a:gd name="connsiteY3" fmla="*/ 0 h 735011"/>
                  <a:gd name="connsiteX0" fmla="*/ 0 w 663053"/>
                  <a:gd name="connsiteY0" fmla="*/ 0 h 1325561"/>
                  <a:gd name="connsiteX1" fmla="*/ 661727 w 663053"/>
                  <a:gd name="connsiteY1" fmla="*/ 262989 h 1325561"/>
                  <a:gd name="connsiteX2" fmla="*/ 663053 w 663053"/>
                  <a:gd name="connsiteY2" fmla="*/ 1325561 h 1325561"/>
                  <a:gd name="connsiteX3" fmla="*/ 0 w 663053"/>
                  <a:gd name="connsiteY3" fmla="*/ 0 h 1325561"/>
                  <a:gd name="connsiteX0" fmla="*/ 0 w 177278"/>
                  <a:gd name="connsiteY0" fmla="*/ 321211 h 1062572"/>
                  <a:gd name="connsiteX1" fmla="*/ 175952 w 177278"/>
                  <a:gd name="connsiteY1" fmla="*/ 0 h 1062572"/>
                  <a:gd name="connsiteX2" fmla="*/ 177278 w 177278"/>
                  <a:gd name="connsiteY2" fmla="*/ 1062572 h 1062572"/>
                  <a:gd name="connsiteX3" fmla="*/ 0 w 177278"/>
                  <a:gd name="connsiteY3" fmla="*/ 321211 h 1062572"/>
                  <a:gd name="connsiteX0" fmla="*/ 0 w 180453"/>
                  <a:gd name="connsiteY0" fmla="*/ 308511 h 1062572"/>
                  <a:gd name="connsiteX1" fmla="*/ 179127 w 180453"/>
                  <a:gd name="connsiteY1" fmla="*/ 0 h 1062572"/>
                  <a:gd name="connsiteX2" fmla="*/ 180453 w 180453"/>
                  <a:gd name="connsiteY2" fmla="*/ 1062572 h 1062572"/>
                  <a:gd name="connsiteX3" fmla="*/ 0 w 180453"/>
                  <a:gd name="connsiteY3" fmla="*/ 308511 h 1062572"/>
                  <a:gd name="connsiteX0" fmla="*/ 0 w 183628"/>
                  <a:gd name="connsiteY0" fmla="*/ 308511 h 1075272"/>
                  <a:gd name="connsiteX1" fmla="*/ 179127 w 183628"/>
                  <a:gd name="connsiteY1" fmla="*/ 0 h 1075272"/>
                  <a:gd name="connsiteX2" fmla="*/ 183628 w 183628"/>
                  <a:gd name="connsiteY2" fmla="*/ 1075272 h 1075272"/>
                  <a:gd name="connsiteX3" fmla="*/ 0 w 183628"/>
                  <a:gd name="connsiteY3" fmla="*/ 308511 h 1075272"/>
                  <a:gd name="connsiteX0" fmla="*/ 0 w 174103"/>
                  <a:gd name="connsiteY0" fmla="*/ 318036 h 1075272"/>
                  <a:gd name="connsiteX1" fmla="*/ 169602 w 174103"/>
                  <a:gd name="connsiteY1" fmla="*/ 0 h 1075272"/>
                  <a:gd name="connsiteX2" fmla="*/ 174103 w 174103"/>
                  <a:gd name="connsiteY2" fmla="*/ 1075272 h 1075272"/>
                  <a:gd name="connsiteX3" fmla="*/ 0 w 174103"/>
                  <a:gd name="connsiteY3" fmla="*/ 318036 h 1075272"/>
                  <a:gd name="connsiteX0" fmla="*/ 0 w 180453"/>
                  <a:gd name="connsiteY0" fmla="*/ 311686 h 1075272"/>
                  <a:gd name="connsiteX1" fmla="*/ 175952 w 180453"/>
                  <a:gd name="connsiteY1" fmla="*/ 0 h 1075272"/>
                  <a:gd name="connsiteX2" fmla="*/ 180453 w 180453"/>
                  <a:gd name="connsiteY2" fmla="*/ 1075272 h 1075272"/>
                  <a:gd name="connsiteX3" fmla="*/ 0 w 180453"/>
                  <a:gd name="connsiteY3" fmla="*/ 311686 h 1075272"/>
                  <a:gd name="connsiteX0" fmla="*/ 0 w 186803"/>
                  <a:gd name="connsiteY0" fmla="*/ 321211 h 1075272"/>
                  <a:gd name="connsiteX1" fmla="*/ 182302 w 186803"/>
                  <a:gd name="connsiteY1" fmla="*/ 0 h 1075272"/>
                  <a:gd name="connsiteX2" fmla="*/ 186803 w 186803"/>
                  <a:gd name="connsiteY2" fmla="*/ 1075272 h 1075272"/>
                  <a:gd name="connsiteX3" fmla="*/ 0 w 186803"/>
                  <a:gd name="connsiteY3" fmla="*/ 321211 h 1075272"/>
                  <a:gd name="connsiteX0" fmla="*/ 0 w 955153"/>
                  <a:gd name="connsiteY0" fmla="*/ 1321336 h 1321336"/>
                  <a:gd name="connsiteX1" fmla="*/ 950652 w 955153"/>
                  <a:gd name="connsiteY1" fmla="*/ 0 h 1321336"/>
                  <a:gd name="connsiteX2" fmla="*/ 955153 w 955153"/>
                  <a:gd name="connsiteY2" fmla="*/ 1075272 h 1321336"/>
                  <a:gd name="connsiteX3" fmla="*/ 0 w 955153"/>
                  <a:gd name="connsiteY3" fmla="*/ 1321336 h 1321336"/>
                  <a:gd name="connsiteX0" fmla="*/ 0 w 950662"/>
                  <a:gd name="connsiteY0" fmla="*/ 1321336 h 1321336"/>
                  <a:gd name="connsiteX1" fmla="*/ 950652 w 950662"/>
                  <a:gd name="connsiteY1" fmla="*/ 0 h 1321336"/>
                  <a:gd name="connsiteX2" fmla="*/ 790053 w 950662"/>
                  <a:gd name="connsiteY2" fmla="*/ 913347 h 1321336"/>
                  <a:gd name="connsiteX3" fmla="*/ 0 w 950662"/>
                  <a:gd name="connsiteY3" fmla="*/ 1321336 h 1321336"/>
                  <a:gd name="connsiteX0" fmla="*/ 0 w 790053"/>
                  <a:gd name="connsiteY0" fmla="*/ 525533 h 525533"/>
                  <a:gd name="connsiteX1" fmla="*/ 121977 w 790053"/>
                  <a:gd name="connsiteY1" fmla="*/ 10647 h 525533"/>
                  <a:gd name="connsiteX2" fmla="*/ 790053 w 790053"/>
                  <a:gd name="connsiteY2" fmla="*/ 117544 h 525533"/>
                  <a:gd name="connsiteX3" fmla="*/ 0 w 790053"/>
                  <a:gd name="connsiteY3" fmla="*/ 525533 h 525533"/>
                  <a:gd name="connsiteX0" fmla="*/ 0 w 790053"/>
                  <a:gd name="connsiteY0" fmla="*/ 581834 h 581834"/>
                  <a:gd name="connsiteX1" fmla="*/ 121977 w 790053"/>
                  <a:gd name="connsiteY1" fmla="*/ 66948 h 581834"/>
                  <a:gd name="connsiteX2" fmla="*/ 790053 w 790053"/>
                  <a:gd name="connsiteY2" fmla="*/ 173845 h 581834"/>
                  <a:gd name="connsiteX3" fmla="*/ 0 w 790053"/>
                  <a:gd name="connsiteY3" fmla="*/ 581834 h 581834"/>
                  <a:gd name="connsiteX0" fmla="*/ 0 w 790053"/>
                  <a:gd name="connsiteY0" fmla="*/ 514886 h 514886"/>
                  <a:gd name="connsiteX1" fmla="*/ 121977 w 790053"/>
                  <a:gd name="connsiteY1" fmla="*/ 0 h 514886"/>
                  <a:gd name="connsiteX2" fmla="*/ 790053 w 790053"/>
                  <a:gd name="connsiteY2" fmla="*/ 106897 h 514886"/>
                  <a:gd name="connsiteX3" fmla="*/ 0 w 790053"/>
                  <a:gd name="connsiteY3" fmla="*/ 514886 h 514886"/>
                  <a:gd name="connsiteX0" fmla="*/ 293948 w 1084001"/>
                  <a:gd name="connsiteY0" fmla="*/ 575211 h 575211"/>
                  <a:gd name="connsiteX1" fmla="*/ 0 w 1084001"/>
                  <a:gd name="connsiteY1" fmla="*/ 0 h 575211"/>
                  <a:gd name="connsiteX2" fmla="*/ 1084001 w 1084001"/>
                  <a:gd name="connsiteY2" fmla="*/ 167222 h 575211"/>
                  <a:gd name="connsiteX3" fmla="*/ 293948 w 1084001"/>
                  <a:gd name="connsiteY3" fmla="*/ 575211 h 575211"/>
                  <a:gd name="connsiteX0" fmla="*/ 293948 w 1084001"/>
                  <a:gd name="connsiteY0" fmla="*/ 575211 h 575211"/>
                  <a:gd name="connsiteX1" fmla="*/ 0 w 1084001"/>
                  <a:gd name="connsiteY1" fmla="*/ 0 h 575211"/>
                  <a:gd name="connsiteX2" fmla="*/ 1084001 w 1084001"/>
                  <a:gd name="connsiteY2" fmla="*/ 167222 h 575211"/>
                  <a:gd name="connsiteX3" fmla="*/ 293948 w 1084001"/>
                  <a:gd name="connsiteY3" fmla="*/ 575211 h 575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4001" h="575211">
                    <a:moveTo>
                      <a:pt x="293948" y="575211"/>
                    </a:moveTo>
                    <a:lnTo>
                      <a:pt x="0" y="0"/>
                    </a:lnTo>
                    <a:lnTo>
                      <a:pt x="1084001" y="167222"/>
                    </a:lnTo>
                    <a:lnTo>
                      <a:pt x="293948" y="575211"/>
                    </a:lnTo>
                    <a:close/>
                  </a:path>
                </a:pathLst>
              </a:custGeom>
              <a:solidFill>
                <a:schemeClr val="bg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51"/>
              <p:cNvSpPr/>
              <p:nvPr/>
            </p:nvSpPr>
            <p:spPr>
              <a:xfrm>
                <a:off x="3006831" y="2174161"/>
                <a:ext cx="808298" cy="569914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1484052"/>
                  <a:gd name="connsiteY0" fmla="*/ 149761 h 1059397"/>
                  <a:gd name="connsiteX1" fmla="*/ 1484052 w 1484052"/>
                  <a:gd name="connsiteY1" fmla="*/ 0 h 1059397"/>
                  <a:gd name="connsiteX2" fmla="*/ 536053 w 1484052"/>
                  <a:gd name="connsiteY2" fmla="*/ 1059397 h 1059397"/>
                  <a:gd name="connsiteX3" fmla="*/ 0 w 1484052"/>
                  <a:gd name="connsiteY3" fmla="*/ 149761 h 1059397"/>
                  <a:gd name="connsiteX0" fmla="*/ 127522 w 947999"/>
                  <a:gd name="connsiteY0" fmla="*/ 23940 h 1492376"/>
                  <a:gd name="connsiteX1" fmla="*/ 947999 w 947999"/>
                  <a:gd name="connsiteY1" fmla="*/ 432979 h 1492376"/>
                  <a:gd name="connsiteX2" fmla="*/ 0 w 947999"/>
                  <a:gd name="connsiteY2" fmla="*/ 1492376 h 1492376"/>
                  <a:gd name="connsiteX3" fmla="*/ 127522 w 947999"/>
                  <a:gd name="connsiteY3" fmla="*/ 23940 h 149237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0 w 820477"/>
                  <a:gd name="connsiteY0" fmla="*/ 0 h 900111"/>
                  <a:gd name="connsiteX1" fmla="*/ 820477 w 820477"/>
                  <a:gd name="connsiteY1" fmla="*/ 409039 h 900111"/>
                  <a:gd name="connsiteX2" fmla="*/ 596378 w 820477"/>
                  <a:gd name="connsiteY2" fmla="*/ 900111 h 900111"/>
                  <a:gd name="connsiteX3" fmla="*/ 0 w 820477"/>
                  <a:gd name="connsiteY3" fmla="*/ 0 h 900111"/>
                  <a:gd name="connsiteX0" fmla="*/ 0 w 820477"/>
                  <a:gd name="connsiteY0" fmla="*/ 0 h 735011"/>
                  <a:gd name="connsiteX1" fmla="*/ 820477 w 820477"/>
                  <a:gd name="connsiteY1" fmla="*/ 409039 h 735011"/>
                  <a:gd name="connsiteX2" fmla="*/ 634478 w 820477"/>
                  <a:gd name="connsiteY2" fmla="*/ 735011 h 735011"/>
                  <a:gd name="connsiteX3" fmla="*/ 0 w 820477"/>
                  <a:gd name="connsiteY3" fmla="*/ 0 h 735011"/>
                  <a:gd name="connsiteX0" fmla="*/ 0 w 661727"/>
                  <a:gd name="connsiteY0" fmla="*/ 0 h 735011"/>
                  <a:gd name="connsiteX1" fmla="*/ 661727 w 661727"/>
                  <a:gd name="connsiteY1" fmla="*/ 262989 h 735011"/>
                  <a:gd name="connsiteX2" fmla="*/ 634478 w 661727"/>
                  <a:gd name="connsiteY2" fmla="*/ 735011 h 735011"/>
                  <a:gd name="connsiteX3" fmla="*/ 0 w 661727"/>
                  <a:gd name="connsiteY3" fmla="*/ 0 h 735011"/>
                  <a:gd name="connsiteX0" fmla="*/ 0 w 663053"/>
                  <a:gd name="connsiteY0" fmla="*/ 0 h 1325561"/>
                  <a:gd name="connsiteX1" fmla="*/ 661727 w 663053"/>
                  <a:gd name="connsiteY1" fmla="*/ 262989 h 1325561"/>
                  <a:gd name="connsiteX2" fmla="*/ 663053 w 663053"/>
                  <a:gd name="connsiteY2" fmla="*/ 1325561 h 1325561"/>
                  <a:gd name="connsiteX3" fmla="*/ 0 w 663053"/>
                  <a:gd name="connsiteY3" fmla="*/ 0 h 1325561"/>
                  <a:gd name="connsiteX0" fmla="*/ 0 w 177278"/>
                  <a:gd name="connsiteY0" fmla="*/ 321211 h 1062572"/>
                  <a:gd name="connsiteX1" fmla="*/ 175952 w 177278"/>
                  <a:gd name="connsiteY1" fmla="*/ 0 h 1062572"/>
                  <a:gd name="connsiteX2" fmla="*/ 177278 w 177278"/>
                  <a:gd name="connsiteY2" fmla="*/ 1062572 h 1062572"/>
                  <a:gd name="connsiteX3" fmla="*/ 0 w 177278"/>
                  <a:gd name="connsiteY3" fmla="*/ 321211 h 1062572"/>
                  <a:gd name="connsiteX0" fmla="*/ 0 w 180453"/>
                  <a:gd name="connsiteY0" fmla="*/ 308511 h 1062572"/>
                  <a:gd name="connsiteX1" fmla="*/ 179127 w 180453"/>
                  <a:gd name="connsiteY1" fmla="*/ 0 h 1062572"/>
                  <a:gd name="connsiteX2" fmla="*/ 180453 w 180453"/>
                  <a:gd name="connsiteY2" fmla="*/ 1062572 h 1062572"/>
                  <a:gd name="connsiteX3" fmla="*/ 0 w 180453"/>
                  <a:gd name="connsiteY3" fmla="*/ 308511 h 1062572"/>
                  <a:gd name="connsiteX0" fmla="*/ 0 w 183628"/>
                  <a:gd name="connsiteY0" fmla="*/ 308511 h 1075272"/>
                  <a:gd name="connsiteX1" fmla="*/ 179127 w 183628"/>
                  <a:gd name="connsiteY1" fmla="*/ 0 h 1075272"/>
                  <a:gd name="connsiteX2" fmla="*/ 183628 w 183628"/>
                  <a:gd name="connsiteY2" fmla="*/ 1075272 h 1075272"/>
                  <a:gd name="connsiteX3" fmla="*/ 0 w 183628"/>
                  <a:gd name="connsiteY3" fmla="*/ 308511 h 1075272"/>
                  <a:gd name="connsiteX0" fmla="*/ 0 w 174103"/>
                  <a:gd name="connsiteY0" fmla="*/ 318036 h 1075272"/>
                  <a:gd name="connsiteX1" fmla="*/ 169602 w 174103"/>
                  <a:gd name="connsiteY1" fmla="*/ 0 h 1075272"/>
                  <a:gd name="connsiteX2" fmla="*/ 174103 w 174103"/>
                  <a:gd name="connsiteY2" fmla="*/ 1075272 h 1075272"/>
                  <a:gd name="connsiteX3" fmla="*/ 0 w 174103"/>
                  <a:gd name="connsiteY3" fmla="*/ 318036 h 1075272"/>
                  <a:gd name="connsiteX0" fmla="*/ 0 w 180453"/>
                  <a:gd name="connsiteY0" fmla="*/ 311686 h 1075272"/>
                  <a:gd name="connsiteX1" fmla="*/ 175952 w 180453"/>
                  <a:gd name="connsiteY1" fmla="*/ 0 h 1075272"/>
                  <a:gd name="connsiteX2" fmla="*/ 180453 w 180453"/>
                  <a:gd name="connsiteY2" fmla="*/ 1075272 h 1075272"/>
                  <a:gd name="connsiteX3" fmla="*/ 0 w 180453"/>
                  <a:gd name="connsiteY3" fmla="*/ 311686 h 1075272"/>
                  <a:gd name="connsiteX0" fmla="*/ 0 w 186803"/>
                  <a:gd name="connsiteY0" fmla="*/ 321211 h 1075272"/>
                  <a:gd name="connsiteX1" fmla="*/ 182302 w 186803"/>
                  <a:gd name="connsiteY1" fmla="*/ 0 h 1075272"/>
                  <a:gd name="connsiteX2" fmla="*/ 186803 w 186803"/>
                  <a:gd name="connsiteY2" fmla="*/ 1075272 h 1075272"/>
                  <a:gd name="connsiteX3" fmla="*/ 0 w 186803"/>
                  <a:gd name="connsiteY3" fmla="*/ 321211 h 1075272"/>
                  <a:gd name="connsiteX0" fmla="*/ 0 w 955153"/>
                  <a:gd name="connsiteY0" fmla="*/ 1321336 h 1321336"/>
                  <a:gd name="connsiteX1" fmla="*/ 950652 w 955153"/>
                  <a:gd name="connsiteY1" fmla="*/ 0 h 1321336"/>
                  <a:gd name="connsiteX2" fmla="*/ 955153 w 955153"/>
                  <a:gd name="connsiteY2" fmla="*/ 1075272 h 1321336"/>
                  <a:gd name="connsiteX3" fmla="*/ 0 w 955153"/>
                  <a:gd name="connsiteY3" fmla="*/ 1321336 h 1321336"/>
                  <a:gd name="connsiteX0" fmla="*/ 0 w 950662"/>
                  <a:gd name="connsiteY0" fmla="*/ 1321336 h 1321336"/>
                  <a:gd name="connsiteX1" fmla="*/ 950652 w 950662"/>
                  <a:gd name="connsiteY1" fmla="*/ 0 h 1321336"/>
                  <a:gd name="connsiteX2" fmla="*/ 790053 w 950662"/>
                  <a:gd name="connsiteY2" fmla="*/ 913347 h 1321336"/>
                  <a:gd name="connsiteX3" fmla="*/ 0 w 950662"/>
                  <a:gd name="connsiteY3" fmla="*/ 1321336 h 1321336"/>
                  <a:gd name="connsiteX0" fmla="*/ 0 w 790053"/>
                  <a:gd name="connsiteY0" fmla="*/ 525533 h 525533"/>
                  <a:gd name="connsiteX1" fmla="*/ 121977 w 790053"/>
                  <a:gd name="connsiteY1" fmla="*/ 10647 h 525533"/>
                  <a:gd name="connsiteX2" fmla="*/ 790053 w 790053"/>
                  <a:gd name="connsiteY2" fmla="*/ 117544 h 525533"/>
                  <a:gd name="connsiteX3" fmla="*/ 0 w 790053"/>
                  <a:gd name="connsiteY3" fmla="*/ 525533 h 525533"/>
                  <a:gd name="connsiteX0" fmla="*/ 0 w 790053"/>
                  <a:gd name="connsiteY0" fmla="*/ 581834 h 581834"/>
                  <a:gd name="connsiteX1" fmla="*/ 121977 w 790053"/>
                  <a:gd name="connsiteY1" fmla="*/ 66948 h 581834"/>
                  <a:gd name="connsiteX2" fmla="*/ 790053 w 790053"/>
                  <a:gd name="connsiteY2" fmla="*/ 173845 h 581834"/>
                  <a:gd name="connsiteX3" fmla="*/ 0 w 790053"/>
                  <a:gd name="connsiteY3" fmla="*/ 581834 h 581834"/>
                  <a:gd name="connsiteX0" fmla="*/ 0 w 790053"/>
                  <a:gd name="connsiteY0" fmla="*/ 514886 h 514886"/>
                  <a:gd name="connsiteX1" fmla="*/ 121977 w 790053"/>
                  <a:gd name="connsiteY1" fmla="*/ 0 h 514886"/>
                  <a:gd name="connsiteX2" fmla="*/ 790053 w 790053"/>
                  <a:gd name="connsiteY2" fmla="*/ 106897 h 514886"/>
                  <a:gd name="connsiteX3" fmla="*/ 0 w 790053"/>
                  <a:gd name="connsiteY3" fmla="*/ 514886 h 514886"/>
                  <a:gd name="connsiteX0" fmla="*/ 293948 w 1084001"/>
                  <a:gd name="connsiteY0" fmla="*/ 575211 h 575211"/>
                  <a:gd name="connsiteX1" fmla="*/ 0 w 1084001"/>
                  <a:gd name="connsiteY1" fmla="*/ 0 h 575211"/>
                  <a:gd name="connsiteX2" fmla="*/ 1084001 w 1084001"/>
                  <a:gd name="connsiteY2" fmla="*/ 167222 h 575211"/>
                  <a:gd name="connsiteX3" fmla="*/ 293948 w 1084001"/>
                  <a:gd name="connsiteY3" fmla="*/ 575211 h 575211"/>
                  <a:gd name="connsiteX0" fmla="*/ 293948 w 1084001"/>
                  <a:gd name="connsiteY0" fmla="*/ 575211 h 575211"/>
                  <a:gd name="connsiteX1" fmla="*/ 0 w 1084001"/>
                  <a:gd name="connsiteY1" fmla="*/ 0 h 575211"/>
                  <a:gd name="connsiteX2" fmla="*/ 1084001 w 1084001"/>
                  <a:gd name="connsiteY2" fmla="*/ 167222 h 575211"/>
                  <a:gd name="connsiteX3" fmla="*/ 293948 w 1084001"/>
                  <a:gd name="connsiteY3" fmla="*/ 575211 h 575211"/>
                  <a:gd name="connsiteX0" fmla="*/ 967048 w 1757101"/>
                  <a:gd name="connsiteY0" fmla="*/ 559336 h 559336"/>
                  <a:gd name="connsiteX1" fmla="*/ 0 w 1757101"/>
                  <a:gd name="connsiteY1" fmla="*/ 0 h 559336"/>
                  <a:gd name="connsiteX2" fmla="*/ 1757101 w 1757101"/>
                  <a:gd name="connsiteY2" fmla="*/ 151347 h 559336"/>
                  <a:gd name="connsiteX3" fmla="*/ 967048 w 1757101"/>
                  <a:gd name="connsiteY3" fmla="*/ 559336 h 559336"/>
                  <a:gd name="connsiteX0" fmla="*/ 795598 w 1757101"/>
                  <a:gd name="connsiteY0" fmla="*/ 400586 h 400586"/>
                  <a:gd name="connsiteX1" fmla="*/ 0 w 1757101"/>
                  <a:gd name="connsiteY1" fmla="*/ 0 h 400586"/>
                  <a:gd name="connsiteX2" fmla="*/ 1757101 w 1757101"/>
                  <a:gd name="connsiteY2" fmla="*/ 151347 h 400586"/>
                  <a:gd name="connsiteX3" fmla="*/ 795598 w 1757101"/>
                  <a:gd name="connsiteY3" fmla="*/ 400586 h 400586"/>
                  <a:gd name="connsiteX0" fmla="*/ 795598 w 795598"/>
                  <a:gd name="connsiteY0" fmla="*/ 569914 h 569914"/>
                  <a:gd name="connsiteX1" fmla="*/ 0 w 795598"/>
                  <a:gd name="connsiteY1" fmla="*/ 169328 h 569914"/>
                  <a:gd name="connsiteX2" fmla="*/ 515676 w 795598"/>
                  <a:gd name="connsiteY2" fmla="*/ 0 h 569914"/>
                  <a:gd name="connsiteX3" fmla="*/ 795598 w 795598"/>
                  <a:gd name="connsiteY3" fmla="*/ 569914 h 569914"/>
                  <a:gd name="connsiteX0" fmla="*/ 808298 w 808298"/>
                  <a:gd name="connsiteY0" fmla="*/ 563564 h 563564"/>
                  <a:gd name="connsiteX1" fmla="*/ 0 w 808298"/>
                  <a:gd name="connsiteY1" fmla="*/ 169328 h 563564"/>
                  <a:gd name="connsiteX2" fmla="*/ 515676 w 808298"/>
                  <a:gd name="connsiteY2" fmla="*/ 0 h 563564"/>
                  <a:gd name="connsiteX3" fmla="*/ 808298 w 808298"/>
                  <a:gd name="connsiteY3" fmla="*/ 563564 h 563564"/>
                  <a:gd name="connsiteX0" fmla="*/ 795598 w 795598"/>
                  <a:gd name="connsiteY0" fmla="*/ 573089 h 573089"/>
                  <a:gd name="connsiteX1" fmla="*/ 0 w 795598"/>
                  <a:gd name="connsiteY1" fmla="*/ 169328 h 573089"/>
                  <a:gd name="connsiteX2" fmla="*/ 515676 w 795598"/>
                  <a:gd name="connsiteY2" fmla="*/ 0 h 573089"/>
                  <a:gd name="connsiteX3" fmla="*/ 795598 w 795598"/>
                  <a:gd name="connsiteY3" fmla="*/ 573089 h 573089"/>
                  <a:gd name="connsiteX0" fmla="*/ 798773 w 798773"/>
                  <a:gd name="connsiteY0" fmla="*/ 563564 h 563564"/>
                  <a:gd name="connsiteX1" fmla="*/ 0 w 798773"/>
                  <a:gd name="connsiteY1" fmla="*/ 169328 h 563564"/>
                  <a:gd name="connsiteX2" fmla="*/ 515676 w 798773"/>
                  <a:gd name="connsiteY2" fmla="*/ 0 h 563564"/>
                  <a:gd name="connsiteX3" fmla="*/ 798773 w 798773"/>
                  <a:gd name="connsiteY3" fmla="*/ 563564 h 563564"/>
                  <a:gd name="connsiteX0" fmla="*/ 808298 w 808298"/>
                  <a:gd name="connsiteY0" fmla="*/ 563564 h 563564"/>
                  <a:gd name="connsiteX1" fmla="*/ 0 w 808298"/>
                  <a:gd name="connsiteY1" fmla="*/ 169328 h 563564"/>
                  <a:gd name="connsiteX2" fmla="*/ 525201 w 808298"/>
                  <a:gd name="connsiteY2" fmla="*/ 0 h 563564"/>
                  <a:gd name="connsiteX3" fmla="*/ 808298 w 808298"/>
                  <a:gd name="connsiteY3" fmla="*/ 563564 h 563564"/>
                  <a:gd name="connsiteX0" fmla="*/ 808298 w 808298"/>
                  <a:gd name="connsiteY0" fmla="*/ 569914 h 569914"/>
                  <a:gd name="connsiteX1" fmla="*/ 0 w 808298"/>
                  <a:gd name="connsiteY1" fmla="*/ 175678 h 569914"/>
                  <a:gd name="connsiteX2" fmla="*/ 515676 w 808298"/>
                  <a:gd name="connsiteY2" fmla="*/ 0 h 569914"/>
                  <a:gd name="connsiteX3" fmla="*/ 808298 w 808298"/>
                  <a:gd name="connsiteY3" fmla="*/ 569914 h 569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8298" h="569914">
                    <a:moveTo>
                      <a:pt x="808298" y="569914"/>
                    </a:moveTo>
                    <a:lnTo>
                      <a:pt x="0" y="175678"/>
                    </a:lnTo>
                    <a:lnTo>
                      <a:pt x="515676" y="0"/>
                    </a:lnTo>
                    <a:lnTo>
                      <a:pt x="808298" y="569914"/>
                    </a:lnTo>
                    <a:close/>
                  </a:path>
                </a:pathLst>
              </a:custGeom>
              <a:solidFill>
                <a:schemeClr val="bg1">
                  <a:alpha val="4125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51"/>
              <p:cNvSpPr/>
              <p:nvPr/>
            </p:nvSpPr>
            <p:spPr>
              <a:xfrm>
                <a:off x="3650665" y="862825"/>
                <a:ext cx="777353" cy="733799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664902"/>
                  <a:gd name="connsiteY0" fmla="*/ 546636 h 1456272"/>
                  <a:gd name="connsiteX1" fmla="*/ 664902 w 664902"/>
                  <a:gd name="connsiteY1" fmla="*/ 0 h 1456272"/>
                  <a:gd name="connsiteX2" fmla="*/ 536053 w 664902"/>
                  <a:gd name="connsiteY2" fmla="*/ 1456272 h 1456272"/>
                  <a:gd name="connsiteX3" fmla="*/ 0 w 664902"/>
                  <a:gd name="connsiteY3" fmla="*/ 546636 h 1456272"/>
                  <a:gd name="connsiteX0" fmla="*/ 0 w 1298053"/>
                  <a:gd name="connsiteY0" fmla="*/ 546636 h 726022"/>
                  <a:gd name="connsiteX1" fmla="*/ 664902 w 1298053"/>
                  <a:gd name="connsiteY1" fmla="*/ 0 h 726022"/>
                  <a:gd name="connsiteX2" fmla="*/ 1298053 w 1298053"/>
                  <a:gd name="connsiteY2" fmla="*/ 726022 h 726022"/>
                  <a:gd name="connsiteX3" fmla="*/ 0 w 1298053"/>
                  <a:gd name="connsiteY3" fmla="*/ 546636 h 726022"/>
                  <a:gd name="connsiteX0" fmla="*/ 0 w 774178"/>
                  <a:gd name="connsiteY0" fmla="*/ 714911 h 726022"/>
                  <a:gd name="connsiteX1" fmla="*/ 141027 w 774178"/>
                  <a:gd name="connsiteY1" fmla="*/ 0 h 726022"/>
                  <a:gd name="connsiteX2" fmla="*/ 774178 w 774178"/>
                  <a:gd name="connsiteY2" fmla="*/ 726022 h 726022"/>
                  <a:gd name="connsiteX3" fmla="*/ 0 w 774178"/>
                  <a:gd name="connsiteY3" fmla="*/ 714911 h 726022"/>
                  <a:gd name="connsiteX0" fmla="*/ 20006 w 794184"/>
                  <a:gd name="connsiteY0" fmla="*/ 714911 h 726022"/>
                  <a:gd name="connsiteX1" fmla="*/ 161033 w 794184"/>
                  <a:gd name="connsiteY1" fmla="*/ 0 h 726022"/>
                  <a:gd name="connsiteX2" fmla="*/ 794184 w 794184"/>
                  <a:gd name="connsiteY2" fmla="*/ 726022 h 726022"/>
                  <a:gd name="connsiteX3" fmla="*/ 20006 w 794184"/>
                  <a:gd name="connsiteY3" fmla="*/ 714911 h 726022"/>
                  <a:gd name="connsiteX0" fmla="*/ 0 w 774178"/>
                  <a:gd name="connsiteY0" fmla="*/ 714911 h 726022"/>
                  <a:gd name="connsiteX1" fmla="*/ 141027 w 774178"/>
                  <a:gd name="connsiteY1" fmla="*/ 0 h 726022"/>
                  <a:gd name="connsiteX2" fmla="*/ 774178 w 774178"/>
                  <a:gd name="connsiteY2" fmla="*/ 726022 h 726022"/>
                  <a:gd name="connsiteX3" fmla="*/ 0 w 774178"/>
                  <a:gd name="connsiteY3" fmla="*/ 714911 h 726022"/>
                  <a:gd name="connsiteX0" fmla="*/ 0 w 774178"/>
                  <a:gd name="connsiteY0" fmla="*/ 714911 h 726022"/>
                  <a:gd name="connsiteX1" fmla="*/ 141027 w 774178"/>
                  <a:gd name="connsiteY1" fmla="*/ 0 h 726022"/>
                  <a:gd name="connsiteX2" fmla="*/ 774178 w 774178"/>
                  <a:gd name="connsiteY2" fmla="*/ 726022 h 726022"/>
                  <a:gd name="connsiteX3" fmla="*/ 0 w 774178"/>
                  <a:gd name="connsiteY3" fmla="*/ 714911 h 726022"/>
                  <a:gd name="connsiteX0" fmla="*/ 0 w 774178"/>
                  <a:gd name="connsiteY0" fmla="*/ 714911 h 726022"/>
                  <a:gd name="connsiteX1" fmla="*/ 141027 w 774178"/>
                  <a:gd name="connsiteY1" fmla="*/ 0 h 726022"/>
                  <a:gd name="connsiteX2" fmla="*/ 774178 w 774178"/>
                  <a:gd name="connsiteY2" fmla="*/ 726022 h 726022"/>
                  <a:gd name="connsiteX3" fmla="*/ 0 w 774178"/>
                  <a:gd name="connsiteY3" fmla="*/ 714911 h 726022"/>
                  <a:gd name="connsiteX0" fmla="*/ 0 w 774178"/>
                  <a:gd name="connsiteY0" fmla="*/ 714911 h 726022"/>
                  <a:gd name="connsiteX1" fmla="*/ 141027 w 774178"/>
                  <a:gd name="connsiteY1" fmla="*/ 0 h 726022"/>
                  <a:gd name="connsiteX2" fmla="*/ 774178 w 774178"/>
                  <a:gd name="connsiteY2" fmla="*/ 726022 h 726022"/>
                  <a:gd name="connsiteX3" fmla="*/ 0 w 774178"/>
                  <a:gd name="connsiteY3" fmla="*/ 714911 h 726022"/>
                  <a:gd name="connsiteX0" fmla="*/ 0 w 783703"/>
                  <a:gd name="connsiteY0" fmla="*/ 714911 h 726022"/>
                  <a:gd name="connsiteX1" fmla="*/ 150552 w 783703"/>
                  <a:gd name="connsiteY1" fmla="*/ 0 h 726022"/>
                  <a:gd name="connsiteX2" fmla="*/ 783703 w 783703"/>
                  <a:gd name="connsiteY2" fmla="*/ 726022 h 726022"/>
                  <a:gd name="connsiteX3" fmla="*/ 0 w 783703"/>
                  <a:gd name="connsiteY3" fmla="*/ 714911 h 726022"/>
                  <a:gd name="connsiteX0" fmla="*/ 0 w 767828"/>
                  <a:gd name="connsiteY0" fmla="*/ 718086 h 726022"/>
                  <a:gd name="connsiteX1" fmla="*/ 134677 w 767828"/>
                  <a:gd name="connsiteY1" fmla="*/ 0 h 726022"/>
                  <a:gd name="connsiteX2" fmla="*/ 767828 w 767828"/>
                  <a:gd name="connsiteY2" fmla="*/ 726022 h 726022"/>
                  <a:gd name="connsiteX3" fmla="*/ 0 w 767828"/>
                  <a:gd name="connsiteY3" fmla="*/ 718086 h 726022"/>
                  <a:gd name="connsiteX0" fmla="*/ 0 w 777353"/>
                  <a:gd name="connsiteY0" fmla="*/ 718086 h 726022"/>
                  <a:gd name="connsiteX1" fmla="*/ 144202 w 777353"/>
                  <a:gd name="connsiteY1" fmla="*/ 0 h 726022"/>
                  <a:gd name="connsiteX2" fmla="*/ 777353 w 777353"/>
                  <a:gd name="connsiteY2" fmla="*/ 726022 h 726022"/>
                  <a:gd name="connsiteX3" fmla="*/ 0 w 777353"/>
                  <a:gd name="connsiteY3" fmla="*/ 718086 h 726022"/>
                  <a:gd name="connsiteX0" fmla="*/ 0 w 777353"/>
                  <a:gd name="connsiteY0" fmla="*/ 710942 h 718878"/>
                  <a:gd name="connsiteX1" fmla="*/ 151346 w 777353"/>
                  <a:gd name="connsiteY1" fmla="*/ 0 h 718878"/>
                  <a:gd name="connsiteX2" fmla="*/ 777353 w 777353"/>
                  <a:gd name="connsiteY2" fmla="*/ 718878 h 718878"/>
                  <a:gd name="connsiteX3" fmla="*/ 0 w 777353"/>
                  <a:gd name="connsiteY3" fmla="*/ 710942 h 718878"/>
                  <a:gd name="connsiteX0" fmla="*/ 0 w 777353"/>
                  <a:gd name="connsiteY0" fmla="*/ 715705 h 723641"/>
                  <a:gd name="connsiteX1" fmla="*/ 158490 w 777353"/>
                  <a:gd name="connsiteY1" fmla="*/ 0 h 723641"/>
                  <a:gd name="connsiteX2" fmla="*/ 777353 w 777353"/>
                  <a:gd name="connsiteY2" fmla="*/ 723641 h 723641"/>
                  <a:gd name="connsiteX3" fmla="*/ 0 w 777353"/>
                  <a:gd name="connsiteY3" fmla="*/ 715705 h 723641"/>
                  <a:gd name="connsiteX0" fmla="*/ 0 w 777353"/>
                  <a:gd name="connsiteY0" fmla="*/ 715705 h 723641"/>
                  <a:gd name="connsiteX1" fmla="*/ 158490 w 777353"/>
                  <a:gd name="connsiteY1" fmla="*/ 0 h 723641"/>
                  <a:gd name="connsiteX2" fmla="*/ 777353 w 777353"/>
                  <a:gd name="connsiteY2" fmla="*/ 723641 h 723641"/>
                  <a:gd name="connsiteX3" fmla="*/ 0 w 777353"/>
                  <a:gd name="connsiteY3" fmla="*/ 715705 h 723641"/>
                  <a:gd name="connsiteX0" fmla="*/ 0 w 777353"/>
                  <a:gd name="connsiteY0" fmla="*/ 725863 h 733799"/>
                  <a:gd name="connsiteX1" fmla="*/ 155950 w 777353"/>
                  <a:gd name="connsiteY1" fmla="*/ 0 h 733799"/>
                  <a:gd name="connsiteX2" fmla="*/ 777353 w 777353"/>
                  <a:gd name="connsiteY2" fmla="*/ 733799 h 733799"/>
                  <a:gd name="connsiteX3" fmla="*/ 0 w 777353"/>
                  <a:gd name="connsiteY3" fmla="*/ 725863 h 73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7353" h="733799">
                    <a:moveTo>
                      <a:pt x="0" y="725863"/>
                    </a:moveTo>
                    <a:cubicBezTo>
                      <a:pt x="82992" y="306056"/>
                      <a:pt x="91214" y="292807"/>
                      <a:pt x="155950" y="0"/>
                    </a:cubicBezTo>
                    <a:lnTo>
                      <a:pt x="777353" y="733799"/>
                    </a:lnTo>
                    <a:lnTo>
                      <a:pt x="0" y="725863"/>
                    </a:lnTo>
                    <a:close/>
                  </a:path>
                </a:pathLst>
              </a:custGeom>
              <a:solidFill>
                <a:schemeClr val="bg1">
                  <a:alpha val="375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51"/>
              <p:cNvSpPr/>
              <p:nvPr/>
            </p:nvSpPr>
            <p:spPr>
              <a:xfrm>
                <a:off x="3803065" y="870188"/>
                <a:ext cx="820477" cy="735011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1484052"/>
                  <a:gd name="connsiteY0" fmla="*/ 149761 h 1059397"/>
                  <a:gd name="connsiteX1" fmla="*/ 1484052 w 1484052"/>
                  <a:gd name="connsiteY1" fmla="*/ 0 h 1059397"/>
                  <a:gd name="connsiteX2" fmla="*/ 536053 w 1484052"/>
                  <a:gd name="connsiteY2" fmla="*/ 1059397 h 1059397"/>
                  <a:gd name="connsiteX3" fmla="*/ 0 w 1484052"/>
                  <a:gd name="connsiteY3" fmla="*/ 149761 h 1059397"/>
                  <a:gd name="connsiteX0" fmla="*/ 127522 w 947999"/>
                  <a:gd name="connsiteY0" fmla="*/ 23940 h 1492376"/>
                  <a:gd name="connsiteX1" fmla="*/ 947999 w 947999"/>
                  <a:gd name="connsiteY1" fmla="*/ 432979 h 1492376"/>
                  <a:gd name="connsiteX2" fmla="*/ 0 w 947999"/>
                  <a:gd name="connsiteY2" fmla="*/ 1492376 h 1492376"/>
                  <a:gd name="connsiteX3" fmla="*/ 127522 w 947999"/>
                  <a:gd name="connsiteY3" fmla="*/ 23940 h 149237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0 w 820477"/>
                  <a:gd name="connsiteY0" fmla="*/ 0 h 900111"/>
                  <a:gd name="connsiteX1" fmla="*/ 820477 w 820477"/>
                  <a:gd name="connsiteY1" fmla="*/ 409039 h 900111"/>
                  <a:gd name="connsiteX2" fmla="*/ 596378 w 820477"/>
                  <a:gd name="connsiteY2" fmla="*/ 900111 h 900111"/>
                  <a:gd name="connsiteX3" fmla="*/ 0 w 820477"/>
                  <a:gd name="connsiteY3" fmla="*/ 0 h 900111"/>
                  <a:gd name="connsiteX0" fmla="*/ 0 w 820477"/>
                  <a:gd name="connsiteY0" fmla="*/ 0 h 735011"/>
                  <a:gd name="connsiteX1" fmla="*/ 820477 w 820477"/>
                  <a:gd name="connsiteY1" fmla="*/ 409039 h 735011"/>
                  <a:gd name="connsiteX2" fmla="*/ 634478 w 820477"/>
                  <a:gd name="connsiteY2" fmla="*/ 735011 h 735011"/>
                  <a:gd name="connsiteX3" fmla="*/ 0 w 820477"/>
                  <a:gd name="connsiteY3" fmla="*/ 0 h 735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0477" h="735011">
                    <a:moveTo>
                      <a:pt x="0" y="0"/>
                    </a:moveTo>
                    <a:lnTo>
                      <a:pt x="820477" y="409039"/>
                    </a:lnTo>
                    <a:lnTo>
                      <a:pt x="634478" y="7350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525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51"/>
              <p:cNvSpPr/>
              <p:nvPr/>
            </p:nvSpPr>
            <p:spPr>
              <a:xfrm>
                <a:off x="2987415" y="1282651"/>
                <a:ext cx="536054" cy="1073686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054" h="1073686">
                    <a:moveTo>
                      <a:pt x="0" y="1073686"/>
                    </a:moveTo>
                    <a:cubicBezTo>
                      <a:pt x="442" y="715791"/>
                      <a:pt x="885" y="357895"/>
                      <a:pt x="1327" y="0"/>
                    </a:cubicBezTo>
                    <a:lnTo>
                      <a:pt x="536054" y="897473"/>
                    </a:lnTo>
                    <a:lnTo>
                      <a:pt x="0" y="1073686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51"/>
              <p:cNvSpPr/>
              <p:nvPr/>
            </p:nvSpPr>
            <p:spPr>
              <a:xfrm>
                <a:off x="3509697" y="1590378"/>
                <a:ext cx="1108822" cy="764121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1299902"/>
                  <a:gd name="connsiteY0" fmla="*/ 33725 h 943361"/>
                  <a:gd name="connsiteX1" fmla="*/ 1299902 w 1299902"/>
                  <a:gd name="connsiteY1" fmla="*/ 204639 h 943361"/>
                  <a:gd name="connsiteX2" fmla="*/ 536053 w 1299902"/>
                  <a:gd name="connsiteY2" fmla="*/ 943361 h 943361"/>
                  <a:gd name="connsiteX3" fmla="*/ 0 w 1299902"/>
                  <a:gd name="connsiteY3" fmla="*/ 33725 h 943361"/>
                  <a:gd name="connsiteX0" fmla="*/ 0 w 782377"/>
                  <a:gd name="connsiteY0" fmla="*/ 46559 h 797445"/>
                  <a:gd name="connsiteX1" fmla="*/ 782377 w 782377"/>
                  <a:gd name="connsiteY1" fmla="*/ 58723 h 797445"/>
                  <a:gd name="connsiteX2" fmla="*/ 18528 w 782377"/>
                  <a:gd name="connsiteY2" fmla="*/ 797445 h 797445"/>
                  <a:gd name="connsiteX3" fmla="*/ 0 w 782377"/>
                  <a:gd name="connsiteY3" fmla="*/ 46559 h 797445"/>
                  <a:gd name="connsiteX0" fmla="*/ 127522 w 909899"/>
                  <a:gd name="connsiteY0" fmla="*/ 46559 h 638695"/>
                  <a:gd name="connsiteX1" fmla="*/ 909899 w 909899"/>
                  <a:gd name="connsiteY1" fmla="*/ 58723 h 638695"/>
                  <a:gd name="connsiteX2" fmla="*/ 0 w 909899"/>
                  <a:gd name="connsiteY2" fmla="*/ 638695 h 638695"/>
                  <a:gd name="connsiteX3" fmla="*/ 127522 w 909899"/>
                  <a:gd name="connsiteY3" fmla="*/ 46559 h 638695"/>
                  <a:gd name="connsiteX0" fmla="*/ 127522 w 909899"/>
                  <a:gd name="connsiteY0" fmla="*/ 0 h 592136"/>
                  <a:gd name="connsiteX1" fmla="*/ 909899 w 909899"/>
                  <a:gd name="connsiteY1" fmla="*/ 12164 h 592136"/>
                  <a:gd name="connsiteX2" fmla="*/ 0 w 909899"/>
                  <a:gd name="connsiteY2" fmla="*/ 592136 h 592136"/>
                  <a:gd name="connsiteX3" fmla="*/ 127522 w 909899"/>
                  <a:gd name="connsiteY3" fmla="*/ 0 h 592136"/>
                  <a:gd name="connsiteX0" fmla="*/ 127522 w 909899"/>
                  <a:gd name="connsiteY0" fmla="*/ 0 h 592136"/>
                  <a:gd name="connsiteX1" fmla="*/ 909899 w 909899"/>
                  <a:gd name="connsiteY1" fmla="*/ 12164 h 592136"/>
                  <a:gd name="connsiteX2" fmla="*/ 0 w 909899"/>
                  <a:gd name="connsiteY2" fmla="*/ 592136 h 592136"/>
                  <a:gd name="connsiteX3" fmla="*/ 127522 w 909899"/>
                  <a:gd name="connsiteY3" fmla="*/ 0 h 592136"/>
                  <a:gd name="connsiteX0" fmla="*/ 127522 w 757499"/>
                  <a:gd name="connsiteY0" fmla="*/ 134249 h 726385"/>
                  <a:gd name="connsiteX1" fmla="*/ 757499 w 757499"/>
                  <a:gd name="connsiteY1" fmla="*/ 363 h 726385"/>
                  <a:gd name="connsiteX2" fmla="*/ 0 w 757499"/>
                  <a:gd name="connsiteY2" fmla="*/ 726385 h 726385"/>
                  <a:gd name="connsiteX3" fmla="*/ 127522 w 757499"/>
                  <a:gd name="connsiteY3" fmla="*/ 134249 h 726385"/>
                  <a:gd name="connsiteX0" fmla="*/ 0 w 771003"/>
                  <a:gd name="connsiteY0" fmla="*/ 134249 h 720035"/>
                  <a:gd name="connsiteX1" fmla="*/ 629977 w 771003"/>
                  <a:gd name="connsiteY1" fmla="*/ 363 h 720035"/>
                  <a:gd name="connsiteX2" fmla="*/ 771003 w 771003"/>
                  <a:gd name="connsiteY2" fmla="*/ 720035 h 720035"/>
                  <a:gd name="connsiteX3" fmla="*/ 0 w 771003"/>
                  <a:gd name="connsiteY3" fmla="*/ 134249 h 720035"/>
                  <a:gd name="connsiteX0" fmla="*/ 0 w 812278"/>
                  <a:gd name="connsiteY0" fmla="*/ 134249 h 735910"/>
                  <a:gd name="connsiteX1" fmla="*/ 629977 w 812278"/>
                  <a:gd name="connsiteY1" fmla="*/ 363 h 735910"/>
                  <a:gd name="connsiteX2" fmla="*/ 812278 w 812278"/>
                  <a:gd name="connsiteY2" fmla="*/ 735910 h 735910"/>
                  <a:gd name="connsiteX3" fmla="*/ 0 w 812278"/>
                  <a:gd name="connsiteY3" fmla="*/ 134249 h 735910"/>
                  <a:gd name="connsiteX0" fmla="*/ 0 w 1082153"/>
                  <a:gd name="connsiteY0" fmla="*/ 578483 h 735644"/>
                  <a:gd name="connsiteX1" fmla="*/ 899852 w 1082153"/>
                  <a:gd name="connsiteY1" fmla="*/ 97 h 735644"/>
                  <a:gd name="connsiteX2" fmla="*/ 1082153 w 1082153"/>
                  <a:gd name="connsiteY2" fmla="*/ 735644 h 735644"/>
                  <a:gd name="connsiteX3" fmla="*/ 0 w 1082153"/>
                  <a:gd name="connsiteY3" fmla="*/ 578483 h 735644"/>
                  <a:gd name="connsiteX0" fmla="*/ 0 w 1082153"/>
                  <a:gd name="connsiteY0" fmla="*/ 578562 h 735723"/>
                  <a:gd name="connsiteX1" fmla="*/ 899852 w 1082153"/>
                  <a:gd name="connsiteY1" fmla="*/ 176 h 735723"/>
                  <a:gd name="connsiteX2" fmla="*/ 1082153 w 1082153"/>
                  <a:gd name="connsiteY2" fmla="*/ 735723 h 735723"/>
                  <a:gd name="connsiteX3" fmla="*/ 0 w 1082153"/>
                  <a:gd name="connsiteY3" fmla="*/ 578562 h 735723"/>
                  <a:gd name="connsiteX0" fmla="*/ 0 w 1082153"/>
                  <a:gd name="connsiteY0" fmla="*/ 578386 h 735547"/>
                  <a:gd name="connsiteX1" fmla="*/ 899852 w 1082153"/>
                  <a:gd name="connsiteY1" fmla="*/ 0 h 735547"/>
                  <a:gd name="connsiteX2" fmla="*/ 1082153 w 1082153"/>
                  <a:gd name="connsiteY2" fmla="*/ 735547 h 735547"/>
                  <a:gd name="connsiteX3" fmla="*/ 0 w 1082153"/>
                  <a:gd name="connsiteY3" fmla="*/ 578386 h 735547"/>
                  <a:gd name="connsiteX0" fmla="*/ 0 w 1098028"/>
                  <a:gd name="connsiteY0" fmla="*/ 581561 h 735547"/>
                  <a:gd name="connsiteX1" fmla="*/ 915727 w 1098028"/>
                  <a:gd name="connsiteY1" fmla="*/ 0 h 735547"/>
                  <a:gd name="connsiteX2" fmla="*/ 1098028 w 1098028"/>
                  <a:gd name="connsiteY2" fmla="*/ 735547 h 735547"/>
                  <a:gd name="connsiteX3" fmla="*/ 0 w 1098028"/>
                  <a:gd name="connsiteY3" fmla="*/ 581561 h 735547"/>
                  <a:gd name="connsiteX0" fmla="*/ 0 w 1098028"/>
                  <a:gd name="connsiteY0" fmla="*/ 591086 h 745072"/>
                  <a:gd name="connsiteX1" fmla="*/ 912552 w 1098028"/>
                  <a:gd name="connsiteY1" fmla="*/ 0 h 745072"/>
                  <a:gd name="connsiteX2" fmla="*/ 1098028 w 1098028"/>
                  <a:gd name="connsiteY2" fmla="*/ 745072 h 745072"/>
                  <a:gd name="connsiteX3" fmla="*/ 0 w 1098028"/>
                  <a:gd name="connsiteY3" fmla="*/ 591086 h 745072"/>
                  <a:gd name="connsiteX0" fmla="*/ 0 w 1107553"/>
                  <a:gd name="connsiteY0" fmla="*/ 591086 h 770472"/>
                  <a:gd name="connsiteX1" fmla="*/ 912552 w 1107553"/>
                  <a:gd name="connsiteY1" fmla="*/ 0 h 770472"/>
                  <a:gd name="connsiteX2" fmla="*/ 1107553 w 1107553"/>
                  <a:gd name="connsiteY2" fmla="*/ 770472 h 770472"/>
                  <a:gd name="connsiteX3" fmla="*/ 0 w 1107553"/>
                  <a:gd name="connsiteY3" fmla="*/ 591086 h 770472"/>
                  <a:gd name="connsiteX0" fmla="*/ 0 w 1091678"/>
                  <a:gd name="connsiteY0" fmla="*/ 591086 h 764122"/>
                  <a:gd name="connsiteX1" fmla="*/ 912552 w 1091678"/>
                  <a:gd name="connsiteY1" fmla="*/ 0 h 764122"/>
                  <a:gd name="connsiteX2" fmla="*/ 1091678 w 1091678"/>
                  <a:gd name="connsiteY2" fmla="*/ 764122 h 764122"/>
                  <a:gd name="connsiteX3" fmla="*/ 0 w 1091678"/>
                  <a:gd name="connsiteY3" fmla="*/ 591086 h 764122"/>
                  <a:gd name="connsiteX0" fmla="*/ 0 w 1101203"/>
                  <a:gd name="connsiteY0" fmla="*/ 591086 h 764122"/>
                  <a:gd name="connsiteX1" fmla="*/ 912552 w 1101203"/>
                  <a:gd name="connsiteY1" fmla="*/ 0 h 764122"/>
                  <a:gd name="connsiteX2" fmla="*/ 1101203 w 1101203"/>
                  <a:gd name="connsiteY2" fmla="*/ 764122 h 764122"/>
                  <a:gd name="connsiteX3" fmla="*/ 0 w 1101203"/>
                  <a:gd name="connsiteY3" fmla="*/ 591086 h 764122"/>
                  <a:gd name="connsiteX0" fmla="*/ 0 w 1108822"/>
                  <a:gd name="connsiteY0" fmla="*/ 591086 h 764122"/>
                  <a:gd name="connsiteX1" fmla="*/ 920171 w 1108822"/>
                  <a:gd name="connsiteY1" fmla="*/ 0 h 764122"/>
                  <a:gd name="connsiteX2" fmla="*/ 1108822 w 1108822"/>
                  <a:gd name="connsiteY2" fmla="*/ 764122 h 764122"/>
                  <a:gd name="connsiteX3" fmla="*/ 0 w 1108822"/>
                  <a:gd name="connsiteY3" fmla="*/ 591086 h 764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8822" h="764122">
                    <a:moveTo>
                      <a:pt x="0" y="591086"/>
                    </a:moveTo>
                    <a:cubicBezTo>
                      <a:pt x="413192" y="326854"/>
                      <a:pt x="533967" y="232482"/>
                      <a:pt x="920171" y="0"/>
                    </a:cubicBezTo>
                    <a:lnTo>
                      <a:pt x="1108822" y="764122"/>
                    </a:lnTo>
                    <a:lnTo>
                      <a:pt x="0" y="59108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551914" y="2314831"/>
              <a:ext cx="1506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Part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two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0" y="257175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663862" y="2485350"/>
            <a:ext cx="7816276" cy="1728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599892" y="2427750"/>
            <a:ext cx="1944216" cy="28800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-36512" y="257175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2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5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-2.77778E-6 -1.96787E-6 L -0.21111 0.00247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6" y="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3529" y="329310"/>
            <a:ext cx="8191971" cy="658264"/>
            <a:chOff x="383529" y="329310"/>
            <a:chExt cx="8191971" cy="658264"/>
          </a:xfrm>
        </p:grpSpPr>
        <p:grpSp>
          <p:nvGrpSpPr>
            <p:cNvPr id="3" name="组合 2"/>
            <p:cNvGrpSpPr/>
            <p:nvPr/>
          </p:nvGrpSpPr>
          <p:grpSpPr>
            <a:xfrm>
              <a:off x="383529" y="329310"/>
              <a:ext cx="8191971" cy="658264"/>
              <a:chOff x="383529" y="155832"/>
              <a:chExt cx="8191971" cy="658264"/>
            </a:xfrm>
          </p:grpSpPr>
          <p:sp>
            <p:nvSpPr>
              <p:cNvPr id="14" name="矩形 27"/>
              <p:cNvSpPr/>
              <p:nvPr/>
            </p:nvSpPr>
            <p:spPr>
              <a:xfrm>
                <a:off x="757205" y="208971"/>
                <a:ext cx="7818295" cy="547224"/>
              </a:xfrm>
              <a:custGeom>
                <a:avLst/>
                <a:gdLst/>
                <a:ahLst/>
                <a:cxnLst/>
                <a:rect l="l" t="t" r="r" b="b"/>
                <a:pathLst>
                  <a:path w="7818295" h="547224">
                    <a:moveTo>
                      <a:pt x="0" y="0"/>
                    </a:moveTo>
                    <a:lnTo>
                      <a:pt x="7818295" y="0"/>
                    </a:lnTo>
                    <a:lnTo>
                      <a:pt x="7818295" y="547224"/>
                    </a:lnTo>
                    <a:lnTo>
                      <a:pt x="11878" y="547224"/>
                    </a:lnTo>
                    <a:lnTo>
                      <a:pt x="183620" y="461353"/>
                    </a:lnTo>
                    <a:lnTo>
                      <a:pt x="183620" y="9181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383529" y="155832"/>
                <a:ext cx="568006" cy="658264"/>
                <a:chOff x="2987090" y="862825"/>
                <a:chExt cx="1636452" cy="1896488"/>
              </a:xfrm>
            </p:grpSpPr>
            <p:sp>
              <p:nvSpPr>
                <p:cNvPr id="16" name="等腰三角形 51"/>
                <p:cNvSpPr/>
                <p:nvPr/>
              </p:nvSpPr>
              <p:spPr>
                <a:xfrm>
                  <a:off x="2987090" y="872828"/>
                  <a:ext cx="817302" cy="1313397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2" h="1313397">
                      <a:moveTo>
                        <a:pt x="0" y="403761"/>
                      </a:moveTo>
                      <a:cubicBezTo>
                        <a:pt x="371917" y="241129"/>
                        <a:pt x="497773" y="153107"/>
                        <a:pt x="817302" y="0"/>
                      </a:cubicBezTo>
                      <a:lnTo>
                        <a:pt x="536053" y="1313397"/>
                      </a:lnTo>
                      <a:lnTo>
                        <a:pt x="0" y="403761"/>
                      </a:lnTo>
                      <a:close/>
                    </a:path>
                  </a:pathLst>
                </a:custGeom>
                <a:solidFill>
                  <a:schemeClr val="bg1">
                    <a:alpha val="562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等腰三角形 51"/>
                <p:cNvSpPr/>
                <p:nvPr/>
              </p:nvSpPr>
              <p:spPr>
                <a:xfrm>
                  <a:off x="4432352" y="1285578"/>
                  <a:ext cx="186803" cy="1075272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  <a:gd name="connsiteX0" fmla="*/ 0 w 661727"/>
                    <a:gd name="connsiteY0" fmla="*/ 0 h 735011"/>
                    <a:gd name="connsiteX1" fmla="*/ 661727 w 661727"/>
                    <a:gd name="connsiteY1" fmla="*/ 262989 h 735011"/>
                    <a:gd name="connsiteX2" fmla="*/ 634478 w 661727"/>
                    <a:gd name="connsiteY2" fmla="*/ 735011 h 735011"/>
                    <a:gd name="connsiteX3" fmla="*/ 0 w 661727"/>
                    <a:gd name="connsiteY3" fmla="*/ 0 h 735011"/>
                    <a:gd name="connsiteX0" fmla="*/ 0 w 663053"/>
                    <a:gd name="connsiteY0" fmla="*/ 0 h 1325561"/>
                    <a:gd name="connsiteX1" fmla="*/ 661727 w 663053"/>
                    <a:gd name="connsiteY1" fmla="*/ 262989 h 1325561"/>
                    <a:gd name="connsiteX2" fmla="*/ 663053 w 663053"/>
                    <a:gd name="connsiteY2" fmla="*/ 1325561 h 1325561"/>
                    <a:gd name="connsiteX3" fmla="*/ 0 w 663053"/>
                    <a:gd name="connsiteY3" fmla="*/ 0 h 1325561"/>
                    <a:gd name="connsiteX0" fmla="*/ 0 w 177278"/>
                    <a:gd name="connsiteY0" fmla="*/ 321211 h 1062572"/>
                    <a:gd name="connsiteX1" fmla="*/ 175952 w 177278"/>
                    <a:gd name="connsiteY1" fmla="*/ 0 h 1062572"/>
                    <a:gd name="connsiteX2" fmla="*/ 177278 w 177278"/>
                    <a:gd name="connsiteY2" fmla="*/ 1062572 h 1062572"/>
                    <a:gd name="connsiteX3" fmla="*/ 0 w 177278"/>
                    <a:gd name="connsiteY3" fmla="*/ 321211 h 1062572"/>
                    <a:gd name="connsiteX0" fmla="*/ 0 w 180453"/>
                    <a:gd name="connsiteY0" fmla="*/ 308511 h 1062572"/>
                    <a:gd name="connsiteX1" fmla="*/ 179127 w 180453"/>
                    <a:gd name="connsiteY1" fmla="*/ 0 h 1062572"/>
                    <a:gd name="connsiteX2" fmla="*/ 180453 w 180453"/>
                    <a:gd name="connsiteY2" fmla="*/ 1062572 h 1062572"/>
                    <a:gd name="connsiteX3" fmla="*/ 0 w 180453"/>
                    <a:gd name="connsiteY3" fmla="*/ 308511 h 1062572"/>
                    <a:gd name="connsiteX0" fmla="*/ 0 w 183628"/>
                    <a:gd name="connsiteY0" fmla="*/ 308511 h 1075272"/>
                    <a:gd name="connsiteX1" fmla="*/ 179127 w 183628"/>
                    <a:gd name="connsiteY1" fmla="*/ 0 h 1075272"/>
                    <a:gd name="connsiteX2" fmla="*/ 183628 w 183628"/>
                    <a:gd name="connsiteY2" fmla="*/ 1075272 h 1075272"/>
                    <a:gd name="connsiteX3" fmla="*/ 0 w 183628"/>
                    <a:gd name="connsiteY3" fmla="*/ 308511 h 1075272"/>
                    <a:gd name="connsiteX0" fmla="*/ 0 w 174103"/>
                    <a:gd name="connsiteY0" fmla="*/ 318036 h 1075272"/>
                    <a:gd name="connsiteX1" fmla="*/ 169602 w 174103"/>
                    <a:gd name="connsiteY1" fmla="*/ 0 h 1075272"/>
                    <a:gd name="connsiteX2" fmla="*/ 174103 w 174103"/>
                    <a:gd name="connsiteY2" fmla="*/ 1075272 h 1075272"/>
                    <a:gd name="connsiteX3" fmla="*/ 0 w 174103"/>
                    <a:gd name="connsiteY3" fmla="*/ 318036 h 1075272"/>
                    <a:gd name="connsiteX0" fmla="*/ 0 w 180453"/>
                    <a:gd name="connsiteY0" fmla="*/ 311686 h 1075272"/>
                    <a:gd name="connsiteX1" fmla="*/ 175952 w 180453"/>
                    <a:gd name="connsiteY1" fmla="*/ 0 h 1075272"/>
                    <a:gd name="connsiteX2" fmla="*/ 180453 w 180453"/>
                    <a:gd name="connsiteY2" fmla="*/ 1075272 h 1075272"/>
                    <a:gd name="connsiteX3" fmla="*/ 0 w 180453"/>
                    <a:gd name="connsiteY3" fmla="*/ 311686 h 1075272"/>
                    <a:gd name="connsiteX0" fmla="*/ 0 w 186803"/>
                    <a:gd name="connsiteY0" fmla="*/ 321211 h 1075272"/>
                    <a:gd name="connsiteX1" fmla="*/ 182302 w 186803"/>
                    <a:gd name="connsiteY1" fmla="*/ 0 h 1075272"/>
                    <a:gd name="connsiteX2" fmla="*/ 186803 w 186803"/>
                    <a:gd name="connsiteY2" fmla="*/ 1075272 h 1075272"/>
                    <a:gd name="connsiteX3" fmla="*/ 0 w 186803"/>
                    <a:gd name="connsiteY3" fmla="*/ 321211 h 1075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803" h="1075272">
                      <a:moveTo>
                        <a:pt x="0" y="321211"/>
                      </a:moveTo>
                      <a:lnTo>
                        <a:pt x="182302" y="0"/>
                      </a:lnTo>
                      <a:cubicBezTo>
                        <a:pt x="183802" y="358424"/>
                        <a:pt x="185303" y="716848"/>
                        <a:pt x="186803" y="1075272"/>
                      </a:cubicBezTo>
                      <a:lnTo>
                        <a:pt x="0" y="321211"/>
                      </a:lnTo>
                      <a:close/>
                    </a:path>
                  </a:pathLst>
                </a:custGeom>
                <a:solidFill>
                  <a:schemeClr val="bg1">
                    <a:alpha val="487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等腰三角形 51"/>
                <p:cNvSpPr/>
                <p:nvPr/>
              </p:nvSpPr>
              <p:spPr>
                <a:xfrm>
                  <a:off x="3523143" y="1581390"/>
                  <a:ext cx="909899" cy="592136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299902"/>
                    <a:gd name="connsiteY0" fmla="*/ 33725 h 943361"/>
                    <a:gd name="connsiteX1" fmla="*/ 1299902 w 1299902"/>
                    <a:gd name="connsiteY1" fmla="*/ 204639 h 943361"/>
                    <a:gd name="connsiteX2" fmla="*/ 536053 w 1299902"/>
                    <a:gd name="connsiteY2" fmla="*/ 943361 h 943361"/>
                    <a:gd name="connsiteX3" fmla="*/ 0 w 1299902"/>
                    <a:gd name="connsiteY3" fmla="*/ 33725 h 943361"/>
                    <a:gd name="connsiteX0" fmla="*/ 0 w 782377"/>
                    <a:gd name="connsiteY0" fmla="*/ 46559 h 797445"/>
                    <a:gd name="connsiteX1" fmla="*/ 782377 w 782377"/>
                    <a:gd name="connsiteY1" fmla="*/ 58723 h 797445"/>
                    <a:gd name="connsiteX2" fmla="*/ 18528 w 782377"/>
                    <a:gd name="connsiteY2" fmla="*/ 797445 h 797445"/>
                    <a:gd name="connsiteX3" fmla="*/ 0 w 782377"/>
                    <a:gd name="connsiteY3" fmla="*/ 46559 h 797445"/>
                    <a:gd name="connsiteX0" fmla="*/ 127522 w 909899"/>
                    <a:gd name="connsiteY0" fmla="*/ 46559 h 638695"/>
                    <a:gd name="connsiteX1" fmla="*/ 909899 w 909899"/>
                    <a:gd name="connsiteY1" fmla="*/ 58723 h 638695"/>
                    <a:gd name="connsiteX2" fmla="*/ 0 w 909899"/>
                    <a:gd name="connsiteY2" fmla="*/ 638695 h 638695"/>
                    <a:gd name="connsiteX3" fmla="*/ 127522 w 909899"/>
                    <a:gd name="connsiteY3" fmla="*/ 46559 h 638695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09899" h="592136">
                      <a:moveTo>
                        <a:pt x="127522" y="0"/>
                      </a:moveTo>
                      <a:cubicBezTo>
                        <a:pt x="594689" y="11993"/>
                        <a:pt x="523695" y="3346"/>
                        <a:pt x="909899" y="12164"/>
                      </a:cubicBezTo>
                      <a:lnTo>
                        <a:pt x="0" y="592136"/>
                      </a:lnTo>
                      <a:lnTo>
                        <a:pt x="127522" y="0"/>
                      </a:lnTo>
                      <a:close/>
                    </a:path>
                  </a:pathLst>
                </a:custGeom>
                <a:solidFill>
                  <a:schemeClr val="bg1">
                    <a:alpha val="337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等腰三角形 51"/>
                <p:cNvSpPr/>
                <p:nvPr/>
              </p:nvSpPr>
              <p:spPr>
                <a:xfrm>
                  <a:off x="3524992" y="2184102"/>
                  <a:ext cx="1084001" cy="575211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  <a:gd name="connsiteX0" fmla="*/ 0 w 661727"/>
                    <a:gd name="connsiteY0" fmla="*/ 0 h 735011"/>
                    <a:gd name="connsiteX1" fmla="*/ 661727 w 661727"/>
                    <a:gd name="connsiteY1" fmla="*/ 262989 h 735011"/>
                    <a:gd name="connsiteX2" fmla="*/ 634478 w 661727"/>
                    <a:gd name="connsiteY2" fmla="*/ 735011 h 735011"/>
                    <a:gd name="connsiteX3" fmla="*/ 0 w 661727"/>
                    <a:gd name="connsiteY3" fmla="*/ 0 h 735011"/>
                    <a:gd name="connsiteX0" fmla="*/ 0 w 663053"/>
                    <a:gd name="connsiteY0" fmla="*/ 0 h 1325561"/>
                    <a:gd name="connsiteX1" fmla="*/ 661727 w 663053"/>
                    <a:gd name="connsiteY1" fmla="*/ 262989 h 1325561"/>
                    <a:gd name="connsiteX2" fmla="*/ 663053 w 663053"/>
                    <a:gd name="connsiteY2" fmla="*/ 1325561 h 1325561"/>
                    <a:gd name="connsiteX3" fmla="*/ 0 w 663053"/>
                    <a:gd name="connsiteY3" fmla="*/ 0 h 1325561"/>
                    <a:gd name="connsiteX0" fmla="*/ 0 w 177278"/>
                    <a:gd name="connsiteY0" fmla="*/ 321211 h 1062572"/>
                    <a:gd name="connsiteX1" fmla="*/ 175952 w 177278"/>
                    <a:gd name="connsiteY1" fmla="*/ 0 h 1062572"/>
                    <a:gd name="connsiteX2" fmla="*/ 177278 w 177278"/>
                    <a:gd name="connsiteY2" fmla="*/ 1062572 h 1062572"/>
                    <a:gd name="connsiteX3" fmla="*/ 0 w 177278"/>
                    <a:gd name="connsiteY3" fmla="*/ 321211 h 1062572"/>
                    <a:gd name="connsiteX0" fmla="*/ 0 w 180453"/>
                    <a:gd name="connsiteY0" fmla="*/ 308511 h 1062572"/>
                    <a:gd name="connsiteX1" fmla="*/ 179127 w 180453"/>
                    <a:gd name="connsiteY1" fmla="*/ 0 h 1062572"/>
                    <a:gd name="connsiteX2" fmla="*/ 180453 w 180453"/>
                    <a:gd name="connsiteY2" fmla="*/ 1062572 h 1062572"/>
                    <a:gd name="connsiteX3" fmla="*/ 0 w 180453"/>
                    <a:gd name="connsiteY3" fmla="*/ 308511 h 1062572"/>
                    <a:gd name="connsiteX0" fmla="*/ 0 w 183628"/>
                    <a:gd name="connsiteY0" fmla="*/ 308511 h 1075272"/>
                    <a:gd name="connsiteX1" fmla="*/ 179127 w 183628"/>
                    <a:gd name="connsiteY1" fmla="*/ 0 h 1075272"/>
                    <a:gd name="connsiteX2" fmla="*/ 183628 w 183628"/>
                    <a:gd name="connsiteY2" fmla="*/ 1075272 h 1075272"/>
                    <a:gd name="connsiteX3" fmla="*/ 0 w 183628"/>
                    <a:gd name="connsiteY3" fmla="*/ 308511 h 1075272"/>
                    <a:gd name="connsiteX0" fmla="*/ 0 w 174103"/>
                    <a:gd name="connsiteY0" fmla="*/ 318036 h 1075272"/>
                    <a:gd name="connsiteX1" fmla="*/ 169602 w 174103"/>
                    <a:gd name="connsiteY1" fmla="*/ 0 h 1075272"/>
                    <a:gd name="connsiteX2" fmla="*/ 174103 w 174103"/>
                    <a:gd name="connsiteY2" fmla="*/ 1075272 h 1075272"/>
                    <a:gd name="connsiteX3" fmla="*/ 0 w 174103"/>
                    <a:gd name="connsiteY3" fmla="*/ 318036 h 1075272"/>
                    <a:gd name="connsiteX0" fmla="*/ 0 w 180453"/>
                    <a:gd name="connsiteY0" fmla="*/ 311686 h 1075272"/>
                    <a:gd name="connsiteX1" fmla="*/ 175952 w 180453"/>
                    <a:gd name="connsiteY1" fmla="*/ 0 h 1075272"/>
                    <a:gd name="connsiteX2" fmla="*/ 180453 w 180453"/>
                    <a:gd name="connsiteY2" fmla="*/ 1075272 h 1075272"/>
                    <a:gd name="connsiteX3" fmla="*/ 0 w 180453"/>
                    <a:gd name="connsiteY3" fmla="*/ 311686 h 1075272"/>
                    <a:gd name="connsiteX0" fmla="*/ 0 w 186803"/>
                    <a:gd name="connsiteY0" fmla="*/ 321211 h 1075272"/>
                    <a:gd name="connsiteX1" fmla="*/ 182302 w 186803"/>
                    <a:gd name="connsiteY1" fmla="*/ 0 h 1075272"/>
                    <a:gd name="connsiteX2" fmla="*/ 186803 w 186803"/>
                    <a:gd name="connsiteY2" fmla="*/ 1075272 h 1075272"/>
                    <a:gd name="connsiteX3" fmla="*/ 0 w 186803"/>
                    <a:gd name="connsiteY3" fmla="*/ 321211 h 1075272"/>
                    <a:gd name="connsiteX0" fmla="*/ 0 w 955153"/>
                    <a:gd name="connsiteY0" fmla="*/ 1321336 h 1321336"/>
                    <a:gd name="connsiteX1" fmla="*/ 950652 w 955153"/>
                    <a:gd name="connsiteY1" fmla="*/ 0 h 1321336"/>
                    <a:gd name="connsiteX2" fmla="*/ 955153 w 955153"/>
                    <a:gd name="connsiteY2" fmla="*/ 1075272 h 1321336"/>
                    <a:gd name="connsiteX3" fmla="*/ 0 w 955153"/>
                    <a:gd name="connsiteY3" fmla="*/ 1321336 h 1321336"/>
                    <a:gd name="connsiteX0" fmla="*/ 0 w 950662"/>
                    <a:gd name="connsiteY0" fmla="*/ 1321336 h 1321336"/>
                    <a:gd name="connsiteX1" fmla="*/ 950652 w 950662"/>
                    <a:gd name="connsiteY1" fmla="*/ 0 h 1321336"/>
                    <a:gd name="connsiteX2" fmla="*/ 790053 w 950662"/>
                    <a:gd name="connsiteY2" fmla="*/ 913347 h 1321336"/>
                    <a:gd name="connsiteX3" fmla="*/ 0 w 950662"/>
                    <a:gd name="connsiteY3" fmla="*/ 1321336 h 1321336"/>
                    <a:gd name="connsiteX0" fmla="*/ 0 w 790053"/>
                    <a:gd name="connsiteY0" fmla="*/ 525533 h 525533"/>
                    <a:gd name="connsiteX1" fmla="*/ 121977 w 790053"/>
                    <a:gd name="connsiteY1" fmla="*/ 10647 h 525533"/>
                    <a:gd name="connsiteX2" fmla="*/ 790053 w 790053"/>
                    <a:gd name="connsiteY2" fmla="*/ 117544 h 525533"/>
                    <a:gd name="connsiteX3" fmla="*/ 0 w 790053"/>
                    <a:gd name="connsiteY3" fmla="*/ 525533 h 525533"/>
                    <a:gd name="connsiteX0" fmla="*/ 0 w 790053"/>
                    <a:gd name="connsiteY0" fmla="*/ 581834 h 581834"/>
                    <a:gd name="connsiteX1" fmla="*/ 121977 w 790053"/>
                    <a:gd name="connsiteY1" fmla="*/ 66948 h 581834"/>
                    <a:gd name="connsiteX2" fmla="*/ 790053 w 790053"/>
                    <a:gd name="connsiteY2" fmla="*/ 173845 h 581834"/>
                    <a:gd name="connsiteX3" fmla="*/ 0 w 790053"/>
                    <a:gd name="connsiteY3" fmla="*/ 581834 h 581834"/>
                    <a:gd name="connsiteX0" fmla="*/ 0 w 790053"/>
                    <a:gd name="connsiteY0" fmla="*/ 514886 h 514886"/>
                    <a:gd name="connsiteX1" fmla="*/ 121977 w 790053"/>
                    <a:gd name="connsiteY1" fmla="*/ 0 h 514886"/>
                    <a:gd name="connsiteX2" fmla="*/ 790053 w 790053"/>
                    <a:gd name="connsiteY2" fmla="*/ 106897 h 514886"/>
                    <a:gd name="connsiteX3" fmla="*/ 0 w 790053"/>
                    <a:gd name="connsiteY3" fmla="*/ 514886 h 514886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4001" h="575211">
                      <a:moveTo>
                        <a:pt x="293948" y="575211"/>
                      </a:moveTo>
                      <a:lnTo>
                        <a:pt x="0" y="0"/>
                      </a:lnTo>
                      <a:lnTo>
                        <a:pt x="1084001" y="167222"/>
                      </a:lnTo>
                      <a:lnTo>
                        <a:pt x="293948" y="575211"/>
                      </a:lnTo>
                      <a:close/>
                    </a:path>
                  </a:pathLst>
                </a:custGeom>
                <a:solidFill>
                  <a:schemeClr val="bg1"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等腰三角形 51"/>
                <p:cNvSpPr/>
                <p:nvPr/>
              </p:nvSpPr>
              <p:spPr>
                <a:xfrm>
                  <a:off x="3006831" y="2174161"/>
                  <a:ext cx="808298" cy="569914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  <a:gd name="connsiteX0" fmla="*/ 0 w 661727"/>
                    <a:gd name="connsiteY0" fmla="*/ 0 h 735011"/>
                    <a:gd name="connsiteX1" fmla="*/ 661727 w 661727"/>
                    <a:gd name="connsiteY1" fmla="*/ 262989 h 735011"/>
                    <a:gd name="connsiteX2" fmla="*/ 634478 w 661727"/>
                    <a:gd name="connsiteY2" fmla="*/ 735011 h 735011"/>
                    <a:gd name="connsiteX3" fmla="*/ 0 w 661727"/>
                    <a:gd name="connsiteY3" fmla="*/ 0 h 735011"/>
                    <a:gd name="connsiteX0" fmla="*/ 0 w 663053"/>
                    <a:gd name="connsiteY0" fmla="*/ 0 h 1325561"/>
                    <a:gd name="connsiteX1" fmla="*/ 661727 w 663053"/>
                    <a:gd name="connsiteY1" fmla="*/ 262989 h 1325561"/>
                    <a:gd name="connsiteX2" fmla="*/ 663053 w 663053"/>
                    <a:gd name="connsiteY2" fmla="*/ 1325561 h 1325561"/>
                    <a:gd name="connsiteX3" fmla="*/ 0 w 663053"/>
                    <a:gd name="connsiteY3" fmla="*/ 0 h 1325561"/>
                    <a:gd name="connsiteX0" fmla="*/ 0 w 177278"/>
                    <a:gd name="connsiteY0" fmla="*/ 321211 h 1062572"/>
                    <a:gd name="connsiteX1" fmla="*/ 175952 w 177278"/>
                    <a:gd name="connsiteY1" fmla="*/ 0 h 1062572"/>
                    <a:gd name="connsiteX2" fmla="*/ 177278 w 177278"/>
                    <a:gd name="connsiteY2" fmla="*/ 1062572 h 1062572"/>
                    <a:gd name="connsiteX3" fmla="*/ 0 w 177278"/>
                    <a:gd name="connsiteY3" fmla="*/ 321211 h 1062572"/>
                    <a:gd name="connsiteX0" fmla="*/ 0 w 180453"/>
                    <a:gd name="connsiteY0" fmla="*/ 308511 h 1062572"/>
                    <a:gd name="connsiteX1" fmla="*/ 179127 w 180453"/>
                    <a:gd name="connsiteY1" fmla="*/ 0 h 1062572"/>
                    <a:gd name="connsiteX2" fmla="*/ 180453 w 180453"/>
                    <a:gd name="connsiteY2" fmla="*/ 1062572 h 1062572"/>
                    <a:gd name="connsiteX3" fmla="*/ 0 w 180453"/>
                    <a:gd name="connsiteY3" fmla="*/ 308511 h 1062572"/>
                    <a:gd name="connsiteX0" fmla="*/ 0 w 183628"/>
                    <a:gd name="connsiteY0" fmla="*/ 308511 h 1075272"/>
                    <a:gd name="connsiteX1" fmla="*/ 179127 w 183628"/>
                    <a:gd name="connsiteY1" fmla="*/ 0 h 1075272"/>
                    <a:gd name="connsiteX2" fmla="*/ 183628 w 183628"/>
                    <a:gd name="connsiteY2" fmla="*/ 1075272 h 1075272"/>
                    <a:gd name="connsiteX3" fmla="*/ 0 w 183628"/>
                    <a:gd name="connsiteY3" fmla="*/ 308511 h 1075272"/>
                    <a:gd name="connsiteX0" fmla="*/ 0 w 174103"/>
                    <a:gd name="connsiteY0" fmla="*/ 318036 h 1075272"/>
                    <a:gd name="connsiteX1" fmla="*/ 169602 w 174103"/>
                    <a:gd name="connsiteY1" fmla="*/ 0 h 1075272"/>
                    <a:gd name="connsiteX2" fmla="*/ 174103 w 174103"/>
                    <a:gd name="connsiteY2" fmla="*/ 1075272 h 1075272"/>
                    <a:gd name="connsiteX3" fmla="*/ 0 w 174103"/>
                    <a:gd name="connsiteY3" fmla="*/ 318036 h 1075272"/>
                    <a:gd name="connsiteX0" fmla="*/ 0 w 180453"/>
                    <a:gd name="connsiteY0" fmla="*/ 311686 h 1075272"/>
                    <a:gd name="connsiteX1" fmla="*/ 175952 w 180453"/>
                    <a:gd name="connsiteY1" fmla="*/ 0 h 1075272"/>
                    <a:gd name="connsiteX2" fmla="*/ 180453 w 180453"/>
                    <a:gd name="connsiteY2" fmla="*/ 1075272 h 1075272"/>
                    <a:gd name="connsiteX3" fmla="*/ 0 w 180453"/>
                    <a:gd name="connsiteY3" fmla="*/ 311686 h 1075272"/>
                    <a:gd name="connsiteX0" fmla="*/ 0 w 186803"/>
                    <a:gd name="connsiteY0" fmla="*/ 321211 h 1075272"/>
                    <a:gd name="connsiteX1" fmla="*/ 182302 w 186803"/>
                    <a:gd name="connsiteY1" fmla="*/ 0 h 1075272"/>
                    <a:gd name="connsiteX2" fmla="*/ 186803 w 186803"/>
                    <a:gd name="connsiteY2" fmla="*/ 1075272 h 1075272"/>
                    <a:gd name="connsiteX3" fmla="*/ 0 w 186803"/>
                    <a:gd name="connsiteY3" fmla="*/ 321211 h 1075272"/>
                    <a:gd name="connsiteX0" fmla="*/ 0 w 955153"/>
                    <a:gd name="connsiteY0" fmla="*/ 1321336 h 1321336"/>
                    <a:gd name="connsiteX1" fmla="*/ 950652 w 955153"/>
                    <a:gd name="connsiteY1" fmla="*/ 0 h 1321336"/>
                    <a:gd name="connsiteX2" fmla="*/ 955153 w 955153"/>
                    <a:gd name="connsiteY2" fmla="*/ 1075272 h 1321336"/>
                    <a:gd name="connsiteX3" fmla="*/ 0 w 955153"/>
                    <a:gd name="connsiteY3" fmla="*/ 1321336 h 1321336"/>
                    <a:gd name="connsiteX0" fmla="*/ 0 w 950662"/>
                    <a:gd name="connsiteY0" fmla="*/ 1321336 h 1321336"/>
                    <a:gd name="connsiteX1" fmla="*/ 950652 w 950662"/>
                    <a:gd name="connsiteY1" fmla="*/ 0 h 1321336"/>
                    <a:gd name="connsiteX2" fmla="*/ 790053 w 950662"/>
                    <a:gd name="connsiteY2" fmla="*/ 913347 h 1321336"/>
                    <a:gd name="connsiteX3" fmla="*/ 0 w 950662"/>
                    <a:gd name="connsiteY3" fmla="*/ 1321336 h 1321336"/>
                    <a:gd name="connsiteX0" fmla="*/ 0 w 790053"/>
                    <a:gd name="connsiteY0" fmla="*/ 525533 h 525533"/>
                    <a:gd name="connsiteX1" fmla="*/ 121977 w 790053"/>
                    <a:gd name="connsiteY1" fmla="*/ 10647 h 525533"/>
                    <a:gd name="connsiteX2" fmla="*/ 790053 w 790053"/>
                    <a:gd name="connsiteY2" fmla="*/ 117544 h 525533"/>
                    <a:gd name="connsiteX3" fmla="*/ 0 w 790053"/>
                    <a:gd name="connsiteY3" fmla="*/ 525533 h 525533"/>
                    <a:gd name="connsiteX0" fmla="*/ 0 w 790053"/>
                    <a:gd name="connsiteY0" fmla="*/ 581834 h 581834"/>
                    <a:gd name="connsiteX1" fmla="*/ 121977 w 790053"/>
                    <a:gd name="connsiteY1" fmla="*/ 66948 h 581834"/>
                    <a:gd name="connsiteX2" fmla="*/ 790053 w 790053"/>
                    <a:gd name="connsiteY2" fmla="*/ 173845 h 581834"/>
                    <a:gd name="connsiteX3" fmla="*/ 0 w 790053"/>
                    <a:gd name="connsiteY3" fmla="*/ 581834 h 581834"/>
                    <a:gd name="connsiteX0" fmla="*/ 0 w 790053"/>
                    <a:gd name="connsiteY0" fmla="*/ 514886 h 514886"/>
                    <a:gd name="connsiteX1" fmla="*/ 121977 w 790053"/>
                    <a:gd name="connsiteY1" fmla="*/ 0 h 514886"/>
                    <a:gd name="connsiteX2" fmla="*/ 790053 w 790053"/>
                    <a:gd name="connsiteY2" fmla="*/ 106897 h 514886"/>
                    <a:gd name="connsiteX3" fmla="*/ 0 w 790053"/>
                    <a:gd name="connsiteY3" fmla="*/ 514886 h 514886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  <a:gd name="connsiteX0" fmla="*/ 967048 w 1757101"/>
                    <a:gd name="connsiteY0" fmla="*/ 559336 h 559336"/>
                    <a:gd name="connsiteX1" fmla="*/ 0 w 1757101"/>
                    <a:gd name="connsiteY1" fmla="*/ 0 h 559336"/>
                    <a:gd name="connsiteX2" fmla="*/ 1757101 w 1757101"/>
                    <a:gd name="connsiteY2" fmla="*/ 151347 h 559336"/>
                    <a:gd name="connsiteX3" fmla="*/ 967048 w 1757101"/>
                    <a:gd name="connsiteY3" fmla="*/ 559336 h 559336"/>
                    <a:gd name="connsiteX0" fmla="*/ 795598 w 1757101"/>
                    <a:gd name="connsiteY0" fmla="*/ 400586 h 400586"/>
                    <a:gd name="connsiteX1" fmla="*/ 0 w 1757101"/>
                    <a:gd name="connsiteY1" fmla="*/ 0 h 400586"/>
                    <a:gd name="connsiteX2" fmla="*/ 1757101 w 1757101"/>
                    <a:gd name="connsiteY2" fmla="*/ 151347 h 400586"/>
                    <a:gd name="connsiteX3" fmla="*/ 795598 w 1757101"/>
                    <a:gd name="connsiteY3" fmla="*/ 400586 h 400586"/>
                    <a:gd name="connsiteX0" fmla="*/ 795598 w 795598"/>
                    <a:gd name="connsiteY0" fmla="*/ 569914 h 569914"/>
                    <a:gd name="connsiteX1" fmla="*/ 0 w 795598"/>
                    <a:gd name="connsiteY1" fmla="*/ 169328 h 569914"/>
                    <a:gd name="connsiteX2" fmla="*/ 515676 w 795598"/>
                    <a:gd name="connsiteY2" fmla="*/ 0 h 569914"/>
                    <a:gd name="connsiteX3" fmla="*/ 795598 w 795598"/>
                    <a:gd name="connsiteY3" fmla="*/ 569914 h 569914"/>
                    <a:gd name="connsiteX0" fmla="*/ 808298 w 808298"/>
                    <a:gd name="connsiteY0" fmla="*/ 563564 h 563564"/>
                    <a:gd name="connsiteX1" fmla="*/ 0 w 808298"/>
                    <a:gd name="connsiteY1" fmla="*/ 169328 h 563564"/>
                    <a:gd name="connsiteX2" fmla="*/ 515676 w 808298"/>
                    <a:gd name="connsiteY2" fmla="*/ 0 h 563564"/>
                    <a:gd name="connsiteX3" fmla="*/ 808298 w 808298"/>
                    <a:gd name="connsiteY3" fmla="*/ 563564 h 563564"/>
                    <a:gd name="connsiteX0" fmla="*/ 795598 w 795598"/>
                    <a:gd name="connsiteY0" fmla="*/ 573089 h 573089"/>
                    <a:gd name="connsiteX1" fmla="*/ 0 w 795598"/>
                    <a:gd name="connsiteY1" fmla="*/ 169328 h 573089"/>
                    <a:gd name="connsiteX2" fmla="*/ 515676 w 795598"/>
                    <a:gd name="connsiteY2" fmla="*/ 0 h 573089"/>
                    <a:gd name="connsiteX3" fmla="*/ 795598 w 795598"/>
                    <a:gd name="connsiteY3" fmla="*/ 573089 h 573089"/>
                    <a:gd name="connsiteX0" fmla="*/ 798773 w 798773"/>
                    <a:gd name="connsiteY0" fmla="*/ 563564 h 563564"/>
                    <a:gd name="connsiteX1" fmla="*/ 0 w 798773"/>
                    <a:gd name="connsiteY1" fmla="*/ 169328 h 563564"/>
                    <a:gd name="connsiteX2" fmla="*/ 515676 w 798773"/>
                    <a:gd name="connsiteY2" fmla="*/ 0 h 563564"/>
                    <a:gd name="connsiteX3" fmla="*/ 798773 w 798773"/>
                    <a:gd name="connsiteY3" fmla="*/ 563564 h 563564"/>
                    <a:gd name="connsiteX0" fmla="*/ 808298 w 808298"/>
                    <a:gd name="connsiteY0" fmla="*/ 563564 h 563564"/>
                    <a:gd name="connsiteX1" fmla="*/ 0 w 808298"/>
                    <a:gd name="connsiteY1" fmla="*/ 169328 h 563564"/>
                    <a:gd name="connsiteX2" fmla="*/ 525201 w 808298"/>
                    <a:gd name="connsiteY2" fmla="*/ 0 h 563564"/>
                    <a:gd name="connsiteX3" fmla="*/ 808298 w 808298"/>
                    <a:gd name="connsiteY3" fmla="*/ 563564 h 563564"/>
                    <a:gd name="connsiteX0" fmla="*/ 808298 w 808298"/>
                    <a:gd name="connsiteY0" fmla="*/ 569914 h 569914"/>
                    <a:gd name="connsiteX1" fmla="*/ 0 w 808298"/>
                    <a:gd name="connsiteY1" fmla="*/ 175678 h 569914"/>
                    <a:gd name="connsiteX2" fmla="*/ 515676 w 808298"/>
                    <a:gd name="connsiteY2" fmla="*/ 0 h 569914"/>
                    <a:gd name="connsiteX3" fmla="*/ 808298 w 808298"/>
                    <a:gd name="connsiteY3" fmla="*/ 569914 h 569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08298" h="569914">
                      <a:moveTo>
                        <a:pt x="808298" y="569914"/>
                      </a:moveTo>
                      <a:lnTo>
                        <a:pt x="0" y="175678"/>
                      </a:lnTo>
                      <a:lnTo>
                        <a:pt x="515676" y="0"/>
                      </a:lnTo>
                      <a:lnTo>
                        <a:pt x="808298" y="569914"/>
                      </a:lnTo>
                      <a:close/>
                    </a:path>
                  </a:pathLst>
                </a:custGeom>
                <a:solidFill>
                  <a:schemeClr val="bg1">
                    <a:alpha val="412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等腰三角形 51"/>
                <p:cNvSpPr/>
                <p:nvPr/>
              </p:nvSpPr>
              <p:spPr>
                <a:xfrm>
                  <a:off x="3650665" y="862825"/>
                  <a:ext cx="777353" cy="733799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664902"/>
                    <a:gd name="connsiteY0" fmla="*/ 546636 h 1456272"/>
                    <a:gd name="connsiteX1" fmla="*/ 664902 w 664902"/>
                    <a:gd name="connsiteY1" fmla="*/ 0 h 1456272"/>
                    <a:gd name="connsiteX2" fmla="*/ 536053 w 664902"/>
                    <a:gd name="connsiteY2" fmla="*/ 1456272 h 1456272"/>
                    <a:gd name="connsiteX3" fmla="*/ 0 w 664902"/>
                    <a:gd name="connsiteY3" fmla="*/ 546636 h 1456272"/>
                    <a:gd name="connsiteX0" fmla="*/ 0 w 1298053"/>
                    <a:gd name="connsiteY0" fmla="*/ 546636 h 726022"/>
                    <a:gd name="connsiteX1" fmla="*/ 664902 w 1298053"/>
                    <a:gd name="connsiteY1" fmla="*/ 0 h 726022"/>
                    <a:gd name="connsiteX2" fmla="*/ 1298053 w 1298053"/>
                    <a:gd name="connsiteY2" fmla="*/ 726022 h 726022"/>
                    <a:gd name="connsiteX3" fmla="*/ 0 w 1298053"/>
                    <a:gd name="connsiteY3" fmla="*/ 546636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20006 w 794184"/>
                    <a:gd name="connsiteY0" fmla="*/ 714911 h 726022"/>
                    <a:gd name="connsiteX1" fmla="*/ 161033 w 794184"/>
                    <a:gd name="connsiteY1" fmla="*/ 0 h 726022"/>
                    <a:gd name="connsiteX2" fmla="*/ 794184 w 794184"/>
                    <a:gd name="connsiteY2" fmla="*/ 726022 h 726022"/>
                    <a:gd name="connsiteX3" fmla="*/ 20006 w 794184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83703"/>
                    <a:gd name="connsiteY0" fmla="*/ 714911 h 726022"/>
                    <a:gd name="connsiteX1" fmla="*/ 150552 w 783703"/>
                    <a:gd name="connsiteY1" fmla="*/ 0 h 726022"/>
                    <a:gd name="connsiteX2" fmla="*/ 783703 w 783703"/>
                    <a:gd name="connsiteY2" fmla="*/ 726022 h 726022"/>
                    <a:gd name="connsiteX3" fmla="*/ 0 w 783703"/>
                    <a:gd name="connsiteY3" fmla="*/ 714911 h 726022"/>
                    <a:gd name="connsiteX0" fmla="*/ 0 w 767828"/>
                    <a:gd name="connsiteY0" fmla="*/ 718086 h 726022"/>
                    <a:gd name="connsiteX1" fmla="*/ 134677 w 767828"/>
                    <a:gd name="connsiteY1" fmla="*/ 0 h 726022"/>
                    <a:gd name="connsiteX2" fmla="*/ 767828 w 767828"/>
                    <a:gd name="connsiteY2" fmla="*/ 726022 h 726022"/>
                    <a:gd name="connsiteX3" fmla="*/ 0 w 767828"/>
                    <a:gd name="connsiteY3" fmla="*/ 718086 h 726022"/>
                    <a:gd name="connsiteX0" fmla="*/ 0 w 777353"/>
                    <a:gd name="connsiteY0" fmla="*/ 718086 h 726022"/>
                    <a:gd name="connsiteX1" fmla="*/ 144202 w 777353"/>
                    <a:gd name="connsiteY1" fmla="*/ 0 h 726022"/>
                    <a:gd name="connsiteX2" fmla="*/ 777353 w 777353"/>
                    <a:gd name="connsiteY2" fmla="*/ 726022 h 726022"/>
                    <a:gd name="connsiteX3" fmla="*/ 0 w 777353"/>
                    <a:gd name="connsiteY3" fmla="*/ 718086 h 726022"/>
                    <a:gd name="connsiteX0" fmla="*/ 0 w 777353"/>
                    <a:gd name="connsiteY0" fmla="*/ 710942 h 718878"/>
                    <a:gd name="connsiteX1" fmla="*/ 151346 w 777353"/>
                    <a:gd name="connsiteY1" fmla="*/ 0 h 718878"/>
                    <a:gd name="connsiteX2" fmla="*/ 777353 w 777353"/>
                    <a:gd name="connsiteY2" fmla="*/ 718878 h 718878"/>
                    <a:gd name="connsiteX3" fmla="*/ 0 w 777353"/>
                    <a:gd name="connsiteY3" fmla="*/ 710942 h 718878"/>
                    <a:gd name="connsiteX0" fmla="*/ 0 w 777353"/>
                    <a:gd name="connsiteY0" fmla="*/ 715705 h 723641"/>
                    <a:gd name="connsiteX1" fmla="*/ 158490 w 777353"/>
                    <a:gd name="connsiteY1" fmla="*/ 0 h 723641"/>
                    <a:gd name="connsiteX2" fmla="*/ 777353 w 777353"/>
                    <a:gd name="connsiteY2" fmla="*/ 723641 h 723641"/>
                    <a:gd name="connsiteX3" fmla="*/ 0 w 777353"/>
                    <a:gd name="connsiteY3" fmla="*/ 715705 h 723641"/>
                    <a:gd name="connsiteX0" fmla="*/ 0 w 777353"/>
                    <a:gd name="connsiteY0" fmla="*/ 715705 h 723641"/>
                    <a:gd name="connsiteX1" fmla="*/ 158490 w 777353"/>
                    <a:gd name="connsiteY1" fmla="*/ 0 h 723641"/>
                    <a:gd name="connsiteX2" fmla="*/ 777353 w 777353"/>
                    <a:gd name="connsiteY2" fmla="*/ 723641 h 723641"/>
                    <a:gd name="connsiteX3" fmla="*/ 0 w 777353"/>
                    <a:gd name="connsiteY3" fmla="*/ 715705 h 723641"/>
                    <a:gd name="connsiteX0" fmla="*/ 0 w 777353"/>
                    <a:gd name="connsiteY0" fmla="*/ 725863 h 733799"/>
                    <a:gd name="connsiteX1" fmla="*/ 155950 w 777353"/>
                    <a:gd name="connsiteY1" fmla="*/ 0 h 733799"/>
                    <a:gd name="connsiteX2" fmla="*/ 777353 w 777353"/>
                    <a:gd name="connsiteY2" fmla="*/ 733799 h 733799"/>
                    <a:gd name="connsiteX3" fmla="*/ 0 w 777353"/>
                    <a:gd name="connsiteY3" fmla="*/ 725863 h 73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77353" h="733799">
                      <a:moveTo>
                        <a:pt x="0" y="725863"/>
                      </a:moveTo>
                      <a:cubicBezTo>
                        <a:pt x="82992" y="306056"/>
                        <a:pt x="91214" y="292807"/>
                        <a:pt x="155950" y="0"/>
                      </a:cubicBezTo>
                      <a:lnTo>
                        <a:pt x="777353" y="733799"/>
                      </a:lnTo>
                      <a:lnTo>
                        <a:pt x="0" y="725863"/>
                      </a:lnTo>
                      <a:close/>
                    </a:path>
                  </a:pathLst>
                </a:custGeom>
                <a:solidFill>
                  <a:schemeClr val="bg1">
                    <a:alpha val="375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等腰三角形 51"/>
                <p:cNvSpPr/>
                <p:nvPr/>
              </p:nvSpPr>
              <p:spPr>
                <a:xfrm>
                  <a:off x="3803065" y="870188"/>
                  <a:ext cx="820477" cy="735011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0477" h="735011">
                      <a:moveTo>
                        <a:pt x="0" y="0"/>
                      </a:moveTo>
                      <a:lnTo>
                        <a:pt x="820477" y="409039"/>
                      </a:lnTo>
                      <a:lnTo>
                        <a:pt x="634478" y="7350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525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等腰三角形 51"/>
                <p:cNvSpPr/>
                <p:nvPr/>
              </p:nvSpPr>
              <p:spPr>
                <a:xfrm>
                  <a:off x="2987415" y="1282651"/>
                  <a:ext cx="536054" cy="1073686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6054" h="1073686">
                      <a:moveTo>
                        <a:pt x="0" y="1073686"/>
                      </a:moveTo>
                      <a:cubicBezTo>
                        <a:pt x="442" y="715791"/>
                        <a:pt x="885" y="357895"/>
                        <a:pt x="1327" y="0"/>
                      </a:cubicBezTo>
                      <a:lnTo>
                        <a:pt x="536054" y="897473"/>
                      </a:lnTo>
                      <a:lnTo>
                        <a:pt x="0" y="1073686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等腰三角形 51"/>
                <p:cNvSpPr/>
                <p:nvPr/>
              </p:nvSpPr>
              <p:spPr>
                <a:xfrm>
                  <a:off x="3509697" y="1590378"/>
                  <a:ext cx="1108822" cy="764121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299902"/>
                    <a:gd name="connsiteY0" fmla="*/ 33725 h 943361"/>
                    <a:gd name="connsiteX1" fmla="*/ 1299902 w 1299902"/>
                    <a:gd name="connsiteY1" fmla="*/ 204639 h 943361"/>
                    <a:gd name="connsiteX2" fmla="*/ 536053 w 1299902"/>
                    <a:gd name="connsiteY2" fmla="*/ 943361 h 943361"/>
                    <a:gd name="connsiteX3" fmla="*/ 0 w 1299902"/>
                    <a:gd name="connsiteY3" fmla="*/ 33725 h 943361"/>
                    <a:gd name="connsiteX0" fmla="*/ 0 w 782377"/>
                    <a:gd name="connsiteY0" fmla="*/ 46559 h 797445"/>
                    <a:gd name="connsiteX1" fmla="*/ 782377 w 782377"/>
                    <a:gd name="connsiteY1" fmla="*/ 58723 h 797445"/>
                    <a:gd name="connsiteX2" fmla="*/ 18528 w 782377"/>
                    <a:gd name="connsiteY2" fmla="*/ 797445 h 797445"/>
                    <a:gd name="connsiteX3" fmla="*/ 0 w 782377"/>
                    <a:gd name="connsiteY3" fmla="*/ 46559 h 797445"/>
                    <a:gd name="connsiteX0" fmla="*/ 127522 w 909899"/>
                    <a:gd name="connsiteY0" fmla="*/ 46559 h 638695"/>
                    <a:gd name="connsiteX1" fmla="*/ 909899 w 909899"/>
                    <a:gd name="connsiteY1" fmla="*/ 58723 h 638695"/>
                    <a:gd name="connsiteX2" fmla="*/ 0 w 909899"/>
                    <a:gd name="connsiteY2" fmla="*/ 638695 h 638695"/>
                    <a:gd name="connsiteX3" fmla="*/ 127522 w 909899"/>
                    <a:gd name="connsiteY3" fmla="*/ 46559 h 638695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  <a:gd name="connsiteX0" fmla="*/ 127522 w 757499"/>
                    <a:gd name="connsiteY0" fmla="*/ 134249 h 726385"/>
                    <a:gd name="connsiteX1" fmla="*/ 757499 w 757499"/>
                    <a:gd name="connsiteY1" fmla="*/ 363 h 726385"/>
                    <a:gd name="connsiteX2" fmla="*/ 0 w 757499"/>
                    <a:gd name="connsiteY2" fmla="*/ 726385 h 726385"/>
                    <a:gd name="connsiteX3" fmla="*/ 127522 w 757499"/>
                    <a:gd name="connsiteY3" fmla="*/ 134249 h 726385"/>
                    <a:gd name="connsiteX0" fmla="*/ 0 w 771003"/>
                    <a:gd name="connsiteY0" fmla="*/ 134249 h 720035"/>
                    <a:gd name="connsiteX1" fmla="*/ 629977 w 771003"/>
                    <a:gd name="connsiteY1" fmla="*/ 363 h 720035"/>
                    <a:gd name="connsiteX2" fmla="*/ 771003 w 771003"/>
                    <a:gd name="connsiteY2" fmla="*/ 720035 h 720035"/>
                    <a:gd name="connsiteX3" fmla="*/ 0 w 771003"/>
                    <a:gd name="connsiteY3" fmla="*/ 134249 h 720035"/>
                    <a:gd name="connsiteX0" fmla="*/ 0 w 812278"/>
                    <a:gd name="connsiteY0" fmla="*/ 134249 h 735910"/>
                    <a:gd name="connsiteX1" fmla="*/ 629977 w 812278"/>
                    <a:gd name="connsiteY1" fmla="*/ 363 h 735910"/>
                    <a:gd name="connsiteX2" fmla="*/ 812278 w 812278"/>
                    <a:gd name="connsiteY2" fmla="*/ 735910 h 735910"/>
                    <a:gd name="connsiteX3" fmla="*/ 0 w 812278"/>
                    <a:gd name="connsiteY3" fmla="*/ 134249 h 735910"/>
                    <a:gd name="connsiteX0" fmla="*/ 0 w 1082153"/>
                    <a:gd name="connsiteY0" fmla="*/ 578483 h 735644"/>
                    <a:gd name="connsiteX1" fmla="*/ 899852 w 1082153"/>
                    <a:gd name="connsiteY1" fmla="*/ 97 h 735644"/>
                    <a:gd name="connsiteX2" fmla="*/ 1082153 w 1082153"/>
                    <a:gd name="connsiteY2" fmla="*/ 735644 h 735644"/>
                    <a:gd name="connsiteX3" fmla="*/ 0 w 1082153"/>
                    <a:gd name="connsiteY3" fmla="*/ 578483 h 735644"/>
                    <a:gd name="connsiteX0" fmla="*/ 0 w 1082153"/>
                    <a:gd name="connsiteY0" fmla="*/ 578562 h 735723"/>
                    <a:gd name="connsiteX1" fmla="*/ 899852 w 1082153"/>
                    <a:gd name="connsiteY1" fmla="*/ 176 h 735723"/>
                    <a:gd name="connsiteX2" fmla="*/ 1082153 w 1082153"/>
                    <a:gd name="connsiteY2" fmla="*/ 735723 h 735723"/>
                    <a:gd name="connsiteX3" fmla="*/ 0 w 1082153"/>
                    <a:gd name="connsiteY3" fmla="*/ 578562 h 735723"/>
                    <a:gd name="connsiteX0" fmla="*/ 0 w 1082153"/>
                    <a:gd name="connsiteY0" fmla="*/ 578386 h 735547"/>
                    <a:gd name="connsiteX1" fmla="*/ 899852 w 1082153"/>
                    <a:gd name="connsiteY1" fmla="*/ 0 h 735547"/>
                    <a:gd name="connsiteX2" fmla="*/ 1082153 w 1082153"/>
                    <a:gd name="connsiteY2" fmla="*/ 735547 h 735547"/>
                    <a:gd name="connsiteX3" fmla="*/ 0 w 1082153"/>
                    <a:gd name="connsiteY3" fmla="*/ 578386 h 735547"/>
                    <a:gd name="connsiteX0" fmla="*/ 0 w 1098028"/>
                    <a:gd name="connsiteY0" fmla="*/ 581561 h 735547"/>
                    <a:gd name="connsiteX1" fmla="*/ 915727 w 1098028"/>
                    <a:gd name="connsiteY1" fmla="*/ 0 h 735547"/>
                    <a:gd name="connsiteX2" fmla="*/ 1098028 w 1098028"/>
                    <a:gd name="connsiteY2" fmla="*/ 735547 h 735547"/>
                    <a:gd name="connsiteX3" fmla="*/ 0 w 1098028"/>
                    <a:gd name="connsiteY3" fmla="*/ 581561 h 735547"/>
                    <a:gd name="connsiteX0" fmla="*/ 0 w 1098028"/>
                    <a:gd name="connsiteY0" fmla="*/ 591086 h 745072"/>
                    <a:gd name="connsiteX1" fmla="*/ 912552 w 1098028"/>
                    <a:gd name="connsiteY1" fmla="*/ 0 h 745072"/>
                    <a:gd name="connsiteX2" fmla="*/ 1098028 w 1098028"/>
                    <a:gd name="connsiteY2" fmla="*/ 745072 h 745072"/>
                    <a:gd name="connsiteX3" fmla="*/ 0 w 1098028"/>
                    <a:gd name="connsiteY3" fmla="*/ 591086 h 745072"/>
                    <a:gd name="connsiteX0" fmla="*/ 0 w 1107553"/>
                    <a:gd name="connsiteY0" fmla="*/ 591086 h 770472"/>
                    <a:gd name="connsiteX1" fmla="*/ 912552 w 1107553"/>
                    <a:gd name="connsiteY1" fmla="*/ 0 h 770472"/>
                    <a:gd name="connsiteX2" fmla="*/ 1107553 w 1107553"/>
                    <a:gd name="connsiteY2" fmla="*/ 770472 h 770472"/>
                    <a:gd name="connsiteX3" fmla="*/ 0 w 1107553"/>
                    <a:gd name="connsiteY3" fmla="*/ 591086 h 770472"/>
                    <a:gd name="connsiteX0" fmla="*/ 0 w 1091678"/>
                    <a:gd name="connsiteY0" fmla="*/ 591086 h 764122"/>
                    <a:gd name="connsiteX1" fmla="*/ 912552 w 1091678"/>
                    <a:gd name="connsiteY1" fmla="*/ 0 h 764122"/>
                    <a:gd name="connsiteX2" fmla="*/ 1091678 w 1091678"/>
                    <a:gd name="connsiteY2" fmla="*/ 764122 h 764122"/>
                    <a:gd name="connsiteX3" fmla="*/ 0 w 1091678"/>
                    <a:gd name="connsiteY3" fmla="*/ 591086 h 764122"/>
                    <a:gd name="connsiteX0" fmla="*/ 0 w 1101203"/>
                    <a:gd name="connsiteY0" fmla="*/ 591086 h 764122"/>
                    <a:gd name="connsiteX1" fmla="*/ 912552 w 1101203"/>
                    <a:gd name="connsiteY1" fmla="*/ 0 h 764122"/>
                    <a:gd name="connsiteX2" fmla="*/ 1101203 w 1101203"/>
                    <a:gd name="connsiteY2" fmla="*/ 764122 h 764122"/>
                    <a:gd name="connsiteX3" fmla="*/ 0 w 1101203"/>
                    <a:gd name="connsiteY3" fmla="*/ 591086 h 764122"/>
                    <a:gd name="connsiteX0" fmla="*/ 0 w 1108822"/>
                    <a:gd name="connsiteY0" fmla="*/ 591086 h 764122"/>
                    <a:gd name="connsiteX1" fmla="*/ 920171 w 1108822"/>
                    <a:gd name="connsiteY1" fmla="*/ 0 h 764122"/>
                    <a:gd name="connsiteX2" fmla="*/ 1108822 w 1108822"/>
                    <a:gd name="connsiteY2" fmla="*/ 764122 h 764122"/>
                    <a:gd name="connsiteX3" fmla="*/ 0 w 1108822"/>
                    <a:gd name="connsiteY3" fmla="*/ 591086 h 764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8822" h="764122">
                      <a:moveTo>
                        <a:pt x="0" y="591086"/>
                      </a:moveTo>
                      <a:cubicBezTo>
                        <a:pt x="413192" y="326854"/>
                        <a:pt x="533967" y="232482"/>
                        <a:pt x="920171" y="0"/>
                      </a:cubicBezTo>
                      <a:lnTo>
                        <a:pt x="1108822" y="764122"/>
                      </a:lnTo>
                      <a:lnTo>
                        <a:pt x="0" y="591086"/>
                      </a:ln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" name="组合 3"/>
            <p:cNvGrpSpPr/>
            <p:nvPr/>
          </p:nvGrpSpPr>
          <p:grpSpPr>
            <a:xfrm>
              <a:off x="5912840" y="382450"/>
              <a:ext cx="2647158" cy="548432"/>
              <a:chOff x="5998553" y="399028"/>
              <a:chExt cx="2749911" cy="519371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7454086" y="399028"/>
                <a:ext cx="1294378" cy="514066"/>
                <a:chOff x="1766610" y="382448"/>
                <a:chExt cx="1294378" cy="514066"/>
              </a:xfrm>
            </p:grpSpPr>
            <p:sp>
              <p:nvSpPr>
                <p:cNvPr id="12" name="等腰三角形 11"/>
                <p:cNvSpPr/>
                <p:nvPr/>
              </p:nvSpPr>
              <p:spPr>
                <a:xfrm>
                  <a:off x="1766610" y="382448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>
                  <a:off x="1925401" y="382855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6681663" y="404129"/>
                <a:ext cx="1294378" cy="514066"/>
                <a:chOff x="1766610" y="382448"/>
                <a:chExt cx="1294378" cy="514066"/>
              </a:xfrm>
            </p:grpSpPr>
            <p:sp>
              <p:nvSpPr>
                <p:cNvPr id="10" name="等腰三角形 9"/>
                <p:cNvSpPr/>
                <p:nvPr/>
              </p:nvSpPr>
              <p:spPr>
                <a:xfrm>
                  <a:off x="1766610" y="382448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等腰三角形 10"/>
                <p:cNvSpPr/>
                <p:nvPr/>
              </p:nvSpPr>
              <p:spPr>
                <a:xfrm>
                  <a:off x="1925401" y="382855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5998553" y="404333"/>
                <a:ext cx="1294378" cy="514066"/>
                <a:chOff x="1766610" y="382448"/>
                <a:chExt cx="1294378" cy="514066"/>
              </a:xfrm>
            </p:grpSpPr>
            <p:sp>
              <p:nvSpPr>
                <p:cNvPr id="8" name="等腰三角形 7"/>
                <p:cNvSpPr/>
                <p:nvPr/>
              </p:nvSpPr>
              <p:spPr>
                <a:xfrm>
                  <a:off x="1766610" y="382448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等腰三角形 8"/>
                <p:cNvSpPr/>
                <p:nvPr/>
              </p:nvSpPr>
              <p:spPr>
                <a:xfrm>
                  <a:off x="1925401" y="382855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8" name="组合 67"/>
          <p:cNvGrpSpPr/>
          <p:nvPr/>
        </p:nvGrpSpPr>
        <p:grpSpPr>
          <a:xfrm>
            <a:off x="613853" y="1479111"/>
            <a:ext cx="1681871" cy="2172759"/>
            <a:chOff x="613853" y="1479111"/>
            <a:chExt cx="1681871" cy="2172759"/>
          </a:xfrm>
        </p:grpSpPr>
        <p:grpSp>
          <p:nvGrpSpPr>
            <p:cNvPr id="53" name="组合 52"/>
            <p:cNvGrpSpPr/>
            <p:nvPr/>
          </p:nvGrpSpPr>
          <p:grpSpPr>
            <a:xfrm>
              <a:off x="684926" y="1479111"/>
              <a:ext cx="1607379" cy="2172759"/>
              <a:chOff x="570233" y="1479111"/>
              <a:chExt cx="1839836" cy="248698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570233" y="1479111"/>
                <a:ext cx="1839836" cy="2486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51000">
                    <a:srgbClr val="EAEFF8">
                      <a:alpha val="0"/>
                    </a:srgbClr>
                  </a:gs>
                  <a:gs pos="50000">
                    <a:srgbClr val="F1F5FA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6200000" scaled="1"/>
                <a:tileRect/>
              </a:gradFill>
              <a:ln w="38100">
                <a:solidFill>
                  <a:schemeClr val="bg1">
                    <a:alpha val="6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1089480" y="1736898"/>
                <a:ext cx="801342" cy="665020"/>
                <a:chOff x="9404083" y="1238855"/>
                <a:chExt cx="801342" cy="665020"/>
              </a:xfrm>
              <a:solidFill>
                <a:schemeClr val="bg1"/>
              </a:solidFill>
            </p:grpSpPr>
            <p:sp>
              <p:nvSpPr>
                <p:cNvPr id="30" name="Freeform 583"/>
                <p:cNvSpPr>
                  <a:spLocks/>
                </p:cNvSpPr>
                <p:nvPr/>
              </p:nvSpPr>
              <p:spPr bwMode="auto">
                <a:xfrm>
                  <a:off x="9404083" y="1238855"/>
                  <a:ext cx="801342" cy="308708"/>
                </a:xfrm>
                <a:custGeom>
                  <a:avLst/>
                  <a:gdLst>
                    <a:gd name="T0" fmla="*/ 924 w 1111"/>
                    <a:gd name="T1" fmla="*/ 0 h 428"/>
                    <a:gd name="T2" fmla="*/ 958 w 1111"/>
                    <a:gd name="T3" fmla="*/ 55 h 428"/>
                    <a:gd name="T4" fmla="*/ 542 w 1111"/>
                    <a:gd name="T5" fmla="*/ 281 h 428"/>
                    <a:gd name="T6" fmla="*/ 0 w 1111"/>
                    <a:gd name="T7" fmla="*/ 355 h 428"/>
                    <a:gd name="T8" fmla="*/ 3 w 1111"/>
                    <a:gd name="T9" fmla="*/ 428 h 428"/>
                    <a:gd name="T10" fmla="*/ 570 w 1111"/>
                    <a:gd name="T11" fmla="*/ 355 h 428"/>
                    <a:gd name="T12" fmla="*/ 986 w 1111"/>
                    <a:gd name="T13" fmla="*/ 121 h 428"/>
                    <a:gd name="T14" fmla="*/ 1021 w 1111"/>
                    <a:gd name="T15" fmla="*/ 184 h 428"/>
                    <a:gd name="T16" fmla="*/ 1111 w 1111"/>
                    <a:gd name="T17" fmla="*/ 0 h 428"/>
                    <a:gd name="T18" fmla="*/ 924 w 1111"/>
                    <a:gd name="T19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11" h="428">
                      <a:moveTo>
                        <a:pt x="924" y="0"/>
                      </a:moveTo>
                      <a:lnTo>
                        <a:pt x="958" y="55"/>
                      </a:lnTo>
                      <a:lnTo>
                        <a:pt x="542" y="281"/>
                      </a:lnTo>
                      <a:lnTo>
                        <a:pt x="0" y="355"/>
                      </a:lnTo>
                      <a:lnTo>
                        <a:pt x="3" y="428"/>
                      </a:lnTo>
                      <a:lnTo>
                        <a:pt x="570" y="355"/>
                      </a:lnTo>
                      <a:lnTo>
                        <a:pt x="986" y="121"/>
                      </a:lnTo>
                      <a:lnTo>
                        <a:pt x="1021" y="184"/>
                      </a:lnTo>
                      <a:lnTo>
                        <a:pt x="1111" y="0"/>
                      </a:lnTo>
                      <a:lnTo>
                        <a:pt x="92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584"/>
                <p:cNvSpPr>
                  <a:spLocks/>
                </p:cNvSpPr>
                <p:nvPr/>
              </p:nvSpPr>
              <p:spPr bwMode="auto">
                <a:xfrm>
                  <a:off x="9915470" y="1392487"/>
                  <a:ext cx="208450" cy="511387"/>
                </a:xfrm>
                <a:custGeom>
                  <a:avLst/>
                  <a:gdLst>
                    <a:gd name="T0" fmla="*/ 0 w 289"/>
                    <a:gd name="T1" fmla="*/ 709 h 709"/>
                    <a:gd name="T2" fmla="*/ 289 w 289"/>
                    <a:gd name="T3" fmla="*/ 709 h 709"/>
                    <a:gd name="T4" fmla="*/ 289 w 289"/>
                    <a:gd name="T5" fmla="*/ 0 h 709"/>
                    <a:gd name="T6" fmla="*/ 0 w 289"/>
                    <a:gd name="T7" fmla="*/ 161 h 709"/>
                    <a:gd name="T8" fmla="*/ 0 w 289"/>
                    <a:gd name="T9" fmla="*/ 709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9" h="709">
                      <a:moveTo>
                        <a:pt x="0" y="709"/>
                      </a:moveTo>
                      <a:lnTo>
                        <a:pt x="289" y="709"/>
                      </a:lnTo>
                      <a:lnTo>
                        <a:pt x="289" y="0"/>
                      </a:lnTo>
                      <a:lnTo>
                        <a:pt x="0" y="161"/>
                      </a:lnTo>
                      <a:lnTo>
                        <a:pt x="0" y="70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585"/>
                <p:cNvSpPr>
                  <a:spLocks/>
                </p:cNvSpPr>
                <p:nvPr/>
              </p:nvSpPr>
              <p:spPr bwMode="auto">
                <a:xfrm>
                  <a:off x="9663743" y="1528809"/>
                  <a:ext cx="180320" cy="375065"/>
                </a:xfrm>
                <a:custGeom>
                  <a:avLst/>
                  <a:gdLst>
                    <a:gd name="T0" fmla="*/ 0 w 250"/>
                    <a:gd name="T1" fmla="*/ 520 h 520"/>
                    <a:gd name="T2" fmla="*/ 250 w 250"/>
                    <a:gd name="T3" fmla="*/ 520 h 520"/>
                    <a:gd name="T4" fmla="*/ 250 w 250"/>
                    <a:gd name="T5" fmla="*/ 0 h 520"/>
                    <a:gd name="T6" fmla="*/ 0 w 250"/>
                    <a:gd name="T7" fmla="*/ 42 h 520"/>
                    <a:gd name="T8" fmla="*/ 0 w 250"/>
                    <a:gd name="T9" fmla="*/ 520 h 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0" h="520">
                      <a:moveTo>
                        <a:pt x="0" y="520"/>
                      </a:moveTo>
                      <a:lnTo>
                        <a:pt x="250" y="520"/>
                      </a:lnTo>
                      <a:lnTo>
                        <a:pt x="250" y="0"/>
                      </a:lnTo>
                      <a:lnTo>
                        <a:pt x="0" y="42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586"/>
                <p:cNvSpPr>
                  <a:spLocks/>
                </p:cNvSpPr>
                <p:nvPr/>
              </p:nvSpPr>
              <p:spPr bwMode="auto">
                <a:xfrm>
                  <a:off x="9404083" y="1569922"/>
                  <a:ext cx="189697" cy="333953"/>
                </a:xfrm>
                <a:custGeom>
                  <a:avLst/>
                  <a:gdLst>
                    <a:gd name="T0" fmla="*/ 0 w 263"/>
                    <a:gd name="T1" fmla="*/ 463 h 463"/>
                    <a:gd name="T2" fmla="*/ 263 w 263"/>
                    <a:gd name="T3" fmla="*/ 463 h 463"/>
                    <a:gd name="T4" fmla="*/ 263 w 263"/>
                    <a:gd name="T5" fmla="*/ 0 h 463"/>
                    <a:gd name="T6" fmla="*/ 0 w 263"/>
                    <a:gd name="T7" fmla="*/ 30 h 463"/>
                    <a:gd name="T8" fmla="*/ 0 w 263"/>
                    <a:gd name="T9" fmla="*/ 463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3" h="463">
                      <a:moveTo>
                        <a:pt x="0" y="463"/>
                      </a:moveTo>
                      <a:lnTo>
                        <a:pt x="263" y="463"/>
                      </a:lnTo>
                      <a:lnTo>
                        <a:pt x="263" y="0"/>
                      </a:lnTo>
                      <a:lnTo>
                        <a:pt x="0" y="30"/>
                      </a:lnTo>
                      <a:lnTo>
                        <a:pt x="0" y="4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" name="TextBox 48"/>
            <p:cNvSpPr txBox="1"/>
            <p:nvPr/>
          </p:nvSpPr>
          <p:spPr>
            <a:xfrm>
              <a:off x="613853" y="2631514"/>
              <a:ext cx="168187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·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输入文本输入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·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输入文本输入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·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输入文本输入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674105" y="1479111"/>
            <a:ext cx="1681871" cy="2172759"/>
            <a:chOff x="2674105" y="1479111"/>
            <a:chExt cx="1681871" cy="2172759"/>
          </a:xfrm>
        </p:grpSpPr>
        <p:grpSp>
          <p:nvGrpSpPr>
            <p:cNvPr id="54" name="组合 53"/>
            <p:cNvGrpSpPr/>
            <p:nvPr/>
          </p:nvGrpSpPr>
          <p:grpSpPr>
            <a:xfrm>
              <a:off x="2744920" y="1479111"/>
              <a:ext cx="1607379" cy="2172759"/>
              <a:chOff x="2630227" y="1479111"/>
              <a:chExt cx="1839836" cy="248698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630227" y="1479111"/>
                <a:ext cx="1839836" cy="2486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51000">
                    <a:srgbClr val="EAEFF8">
                      <a:alpha val="0"/>
                    </a:srgbClr>
                  </a:gs>
                  <a:gs pos="50000">
                    <a:srgbClr val="F1F5FA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6200000" scaled="1"/>
                <a:tileRect/>
              </a:gradFill>
              <a:ln w="38100">
                <a:solidFill>
                  <a:schemeClr val="bg1">
                    <a:alpha val="6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Freeform 377"/>
              <p:cNvSpPr>
                <a:spLocks noEditPoints="1"/>
              </p:cNvSpPr>
              <p:nvPr/>
            </p:nvSpPr>
            <p:spPr bwMode="auto">
              <a:xfrm>
                <a:off x="3044497" y="1711070"/>
                <a:ext cx="1011296" cy="690848"/>
              </a:xfrm>
              <a:custGeom>
                <a:avLst/>
                <a:gdLst>
                  <a:gd name="T0" fmla="*/ 444 w 454"/>
                  <a:gd name="T1" fmla="*/ 103 h 310"/>
                  <a:gd name="T2" fmla="*/ 105 w 454"/>
                  <a:gd name="T3" fmla="*/ 31 h 310"/>
                  <a:gd name="T4" fmla="*/ 108 w 454"/>
                  <a:gd name="T5" fmla="*/ 19 h 310"/>
                  <a:gd name="T6" fmla="*/ 72 w 454"/>
                  <a:gd name="T7" fmla="*/ 0 h 310"/>
                  <a:gd name="T8" fmla="*/ 19 w 454"/>
                  <a:gd name="T9" fmla="*/ 60 h 310"/>
                  <a:gd name="T10" fmla="*/ 0 w 454"/>
                  <a:gd name="T11" fmla="*/ 147 h 310"/>
                  <a:gd name="T12" fmla="*/ 21 w 454"/>
                  <a:gd name="T13" fmla="*/ 152 h 310"/>
                  <a:gd name="T14" fmla="*/ 21 w 454"/>
                  <a:gd name="T15" fmla="*/ 310 h 310"/>
                  <a:gd name="T16" fmla="*/ 27 w 454"/>
                  <a:gd name="T17" fmla="*/ 310 h 310"/>
                  <a:gd name="T18" fmla="*/ 27 w 454"/>
                  <a:gd name="T19" fmla="*/ 153 h 310"/>
                  <a:gd name="T20" fmla="*/ 29 w 454"/>
                  <a:gd name="T21" fmla="*/ 154 h 310"/>
                  <a:gd name="T22" fmla="*/ 90 w 454"/>
                  <a:gd name="T23" fmla="*/ 105 h 310"/>
                  <a:gd name="T24" fmla="*/ 101 w 454"/>
                  <a:gd name="T25" fmla="*/ 53 h 310"/>
                  <a:gd name="T26" fmla="*/ 217 w 454"/>
                  <a:gd name="T27" fmla="*/ 77 h 310"/>
                  <a:gd name="T28" fmla="*/ 174 w 454"/>
                  <a:gd name="T29" fmla="*/ 306 h 310"/>
                  <a:gd name="T30" fmla="*/ 196 w 454"/>
                  <a:gd name="T31" fmla="*/ 306 h 310"/>
                  <a:gd name="T32" fmla="*/ 198 w 454"/>
                  <a:gd name="T33" fmla="*/ 291 h 310"/>
                  <a:gd name="T34" fmla="*/ 266 w 454"/>
                  <a:gd name="T35" fmla="*/ 253 h 310"/>
                  <a:gd name="T36" fmla="*/ 270 w 454"/>
                  <a:gd name="T37" fmla="*/ 306 h 310"/>
                  <a:gd name="T38" fmla="*/ 294 w 454"/>
                  <a:gd name="T39" fmla="*/ 306 h 310"/>
                  <a:gd name="T40" fmla="*/ 275 w 454"/>
                  <a:gd name="T41" fmla="*/ 90 h 310"/>
                  <a:gd name="T42" fmla="*/ 439 w 454"/>
                  <a:gd name="T43" fmla="*/ 125 h 310"/>
                  <a:gd name="T44" fmla="*/ 452 w 454"/>
                  <a:gd name="T45" fmla="*/ 116 h 310"/>
                  <a:gd name="T46" fmla="*/ 444 w 454"/>
                  <a:gd name="T47" fmla="*/ 103 h 310"/>
                  <a:gd name="T48" fmla="*/ 85 w 454"/>
                  <a:gd name="T49" fmla="*/ 49 h 310"/>
                  <a:gd name="T50" fmla="*/ 72 w 454"/>
                  <a:gd name="T51" fmla="*/ 57 h 310"/>
                  <a:gd name="T52" fmla="*/ 63 w 454"/>
                  <a:gd name="T53" fmla="*/ 45 h 310"/>
                  <a:gd name="T54" fmla="*/ 76 w 454"/>
                  <a:gd name="T55" fmla="*/ 36 h 310"/>
                  <a:gd name="T56" fmla="*/ 85 w 454"/>
                  <a:gd name="T57" fmla="*/ 49 h 310"/>
                  <a:gd name="T58" fmla="*/ 204 w 454"/>
                  <a:gd name="T59" fmla="*/ 265 h 310"/>
                  <a:gd name="T60" fmla="*/ 215 w 454"/>
                  <a:gd name="T61" fmla="*/ 206 h 310"/>
                  <a:gd name="T62" fmla="*/ 265 w 454"/>
                  <a:gd name="T63" fmla="*/ 228 h 310"/>
                  <a:gd name="T64" fmla="*/ 204 w 454"/>
                  <a:gd name="T65" fmla="*/ 265 h 310"/>
                  <a:gd name="T66" fmla="*/ 219 w 454"/>
                  <a:gd name="T67" fmla="*/ 187 h 310"/>
                  <a:gd name="T68" fmla="*/ 261 w 454"/>
                  <a:gd name="T69" fmla="*/ 170 h 310"/>
                  <a:gd name="T70" fmla="*/ 263 w 454"/>
                  <a:gd name="T71" fmla="*/ 206 h 310"/>
                  <a:gd name="T72" fmla="*/ 219 w 454"/>
                  <a:gd name="T73" fmla="*/ 187 h 310"/>
                  <a:gd name="T74" fmla="*/ 260 w 454"/>
                  <a:gd name="T75" fmla="*/ 154 h 310"/>
                  <a:gd name="T76" fmla="*/ 223 w 454"/>
                  <a:gd name="T77" fmla="*/ 170 h 310"/>
                  <a:gd name="T78" fmla="*/ 240 w 454"/>
                  <a:gd name="T79" fmla="*/ 82 h 310"/>
                  <a:gd name="T80" fmla="*/ 255 w 454"/>
                  <a:gd name="T81" fmla="*/ 85 h 310"/>
                  <a:gd name="T82" fmla="*/ 260 w 454"/>
                  <a:gd name="T83" fmla="*/ 154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54" h="310">
                    <a:moveTo>
                      <a:pt x="444" y="103"/>
                    </a:moveTo>
                    <a:cubicBezTo>
                      <a:pt x="105" y="31"/>
                      <a:pt x="105" y="31"/>
                      <a:pt x="105" y="31"/>
                    </a:cubicBezTo>
                    <a:cubicBezTo>
                      <a:pt x="108" y="19"/>
                      <a:pt x="108" y="19"/>
                      <a:pt x="108" y="19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21" y="152"/>
                      <a:pt x="21" y="152"/>
                      <a:pt x="21" y="152"/>
                    </a:cubicBezTo>
                    <a:cubicBezTo>
                      <a:pt x="21" y="310"/>
                      <a:pt x="21" y="310"/>
                      <a:pt x="21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153"/>
                      <a:pt x="27" y="153"/>
                      <a:pt x="27" y="153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90" y="105"/>
                      <a:pt x="90" y="105"/>
                      <a:pt x="90" y="105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217" y="77"/>
                      <a:pt x="217" y="77"/>
                      <a:pt x="217" y="77"/>
                    </a:cubicBezTo>
                    <a:cubicBezTo>
                      <a:pt x="174" y="306"/>
                      <a:pt x="174" y="306"/>
                      <a:pt x="174" y="306"/>
                    </a:cubicBezTo>
                    <a:cubicBezTo>
                      <a:pt x="196" y="306"/>
                      <a:pt x="196" y="306"/>
                      <a:pt x="196" y="306"/>
                    </a:cubicBezTo>
                    <a:cubicBezTo>
                      <a:pt x="198" y="291"/>
                      <a:pt x="198" y="291"/>
                      <a:pt x="198" y="291"/>
                    </a:cubicBezTo>
                    <a:cubicBezTo>
                      <a:pt x="266" y="253"/>
                      <a:pt x="266" y="253"/>
                      <a:pt x="266" y="253"/>
                    </a:cubicBezTo>
                    <a:cubicBezTo>
                      <a:pt x="270" y="306"/>
                      <a:pt x="270" y="306"/>
                      <a:pt x="270" y="306"/>
                    </a:cubicBezTo>
                    <a:cubicBezTo>
                      <a:pt x="294" y="306"/>
                      <a:pt x="294" y="306"/>
                      <a:pt x="294" y="306"/>
                    </a:cubicBezTo>
                    <a:cubicBezTo>
                      <a:pt x="275" y="90"/>
                      <a:pt x="275" y="90"/>
                      <a:pt x="275" y="90"/>
                    </a:cubicBezTo>
                    <a:cubicBezTo>
                      <a:pt x="439" y="125"/>
                      <a:pt x="439" y="125"/>
                      <a:pt x="439" y="125"/>
                    </a:cubicBezTo>
                    <a:cubicBezTo>
                      <a:pt x="445" y="126"/>
                      <a:pt x="451" y="122"/>
                      <a:pt x="452" y="116"/>
                    </a:cubicBezTo>
                    <a:cubicBezTo>
                      <a:pt x="454" y="110"/>
                      <a:pt x="450" y="105"/>
                      <a:pt x="444" y="103"/>
                    </a:cubicBezTo>
                    <a:close/>
                    <a:moveTo>
                      <a:pt x="85" y="49"/>
                    </a:moveTo>
                    <a:cubicBezTo>
                      <a:pt x="84" y="55"/>
                      <a:pt x="78" y="59"/>
                      <a:pt x="72" y="57"/>
                    </a:cubicBezTo>
                    <a:cubicBezTo>
                      <a:pt x="66" y="56"/>
                      <a:pt x="62" y="50"/>
                      <a:pt x="63" y="45"/>
                    </a:cubicBezTo>
                    <a:cubicBezTo>
                      <a:pt x="65" y="39"/>
                      <a:pt x="71" y="35"/>
                      <a:pt x="76" y="36"/>
                    </a:cubicBezTo>
                    <a:cubicBezTo>
                      <a:pt x="82" y="37"/>
                      <a:pt x="86" y="43"/>
                      <a:pt x="85" y="49"/>
                    </a:cubicBezTo>
                    <a:close/>
                    <a:moveTo>
                      <a:pt x="204" y="265"/>
                    </a:moveTo>
                    <a:cubicBezTo>
                      <a:pt x="215" y="206"/>
                      <a:pt x="215" y="206"/>
                      <a:pt x="215" y="206"/>
                    </a:cubicBezTo>
                    <a:cubicBezTo>
                      <a:pt x="265" y="228"/>
                      <a:pt x="265" y="228"/>
                      <a:pt x="265" y="228"/>
                    </a:cubicBezTo>
                    <a:lnTo>
                      <a:pt x="204" y="265"/>
                    </a:lnTo>
                    <a:close/>
                    <a:moveTo>
                      <a:pt x="219" y="187"/>
                    </a:moveTo>
                    <a:cubicBezTo>
                      <a:pt x="261" y="170"/>
                      <a:pt x="261" y="170"/>
                      <a:pt x="261" y="170"/>
                    </a:cubicBezTo>
                    <a:cubicBezTo>
                      <a:pt x="263" y="206"/>
                      <a:pt x="263" y="206"/>
                      <a:pt x="263" y="206"/>
                    </a:cubicBezTo>
                    <a:lnTo>
                      <a:pt x="219" y="187"/>
                    </a:lnTo>
                    <a:close/>
                    <a:moveTo>
                      <a:pt x="260" y="154"/>
                    </a:moveTo>
                    <a:cubicBezTo>
                      <a:pt x="223" y="170"/>
                      <a:pt x="223" y="170"/>
                      <a:pt x="223" y="170"/>
                    </a:cubicBezTo>
                    <a:cubicBezTo>
                      <a:pt x="240" y="82"/>
                      <a:pt x="240" y="82"/>
                      <a:pt x="240" y="82"/>
                    </a:cubicBezTo>
                    <a:cubicBezTo>
                      <a:pt x="255" y="85"/>
                      <a:pt x="255" y="85"/>
                      <a:pt x="255" y="85"/>
                    </a:cubicBezTo>
                    <a:lnTo>
                      <a:pt x="260" y="1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674105" y="2565490"/>
              <a:ext cx="168187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·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输入文本输入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·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输入文本输入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·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输入文本输入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829196" y="1479111"/>
            <a:ext cx="1681871" cy="2180310"/>
            <a:chOff x="6829196" y="1479111"/>
            <a:chExt cx="1681871" cy="2180310"/>
          </a:xfrm>
        </p:grpSpPr>
        <p:grpSp>
          <p:nvGrpSpPr>
            <p:cNvPr id="56" name="组合 55"/>
            <p:cNvGrpSpPr/>
            <p:nvPr/>
          </p:nvGrpSpPr>
          <p:grpSpPr>
            <a:xfrm>
              <a:off x="6864907" y="1479111"/>
              <a:ext cx="1607379" cy="2172759"/>
              <a:chOff x="6750214" y="1479111"/>
              <a:chExt cx="1839836" cy="248698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6750214" y="1479111"/>
                <a:ext cx="1839836" cy="2486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51000">
                    <a:srgbClr val="EAEFF8">
                      <a:alpha val="0"/>
                    </a:srgbClr>
                  </a:gs>
                  <a:gs pos="50000">
                    <a:srgbClr val="F1F5FA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6200000" scaled="1"/>
                <a:tileRect/>
              </a:gradFill>
              <a:ln w="38100">
                <a:solidFill>
                  <a:schemeClr val="bg1">
                    <a:alpha val="6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7350901" y="1774474"/>
                <a:ext cx="779978" cy="635982"/>
                <a:chOff x="7708900" y="962025"/>
                <a:chExt cx="515938" cy="420688"/>
              </a:xfrm>
              <a:solidFill>
                <a:schemeClr val="bg1"/>
              </a:solidFill>
            </p:grpSpPr>
            <p:sp>
              <p:nvSpPr>
                <p:cNvPr id="43" name="Freeform 786"/>
                <p:cNvSpPr>
                  <a:spLocks noEditPoints="1"/>
                </p:cNvSpPr>
                <p:nvPr/>
              </p:nvSpPr>
              <p:spPr bwMode="auto">
                <a:xfrm>
                  <a:off x="7932738" y="1262063"/>
                  <a:ext cx="292100" cy="114300"/>
                </a:xfrm>
                <a:custGeom>
                  <a:avLst/>
                  <a:gdLst>
                    <a:gd name="T0" fmla="*/ 105 w 114"/>
                    <a:gd name="T1" fmla="*/ 4 h 45"/>
                    <a:gd name="T2" fmla="*/ 85 w 114"/>
                    <a:gd name="T3" fmla="*/ 4 h 45"/>
                    <a:gd name="T4" fmla="*/ 69 w 114"/>
                    <a:gd name="T5" fmla="*/ 11 h 45"/>
                    <a:gd name="T6" fmla="*/ 64 w 114"/>
                    <a:gd name="T7" fmla="*/ 12 h 45"/>
                    <a:gd name="T8" fmla="*/ 69 w 114"/>
                    <a:gd name="T9" fmla="*/ 20 h 45"/>
                    <a:gd name="T10" fmla="*/ 65 w 114"/>
                    <a:gd name="T11" fmla="*/ 27 h 45"/>
                    <a:gd name="T12" fmla="*/ 58 w 114"/>
                    <a:gd name="T13" fmla="*/ 8 h 45"/>
                    <a:gd name="T14" fmla="*/ 63 w 114"/>
                    <a:gd name="T15" fmla="*/ 15 h 45"/>
                    <a:gd name="T16" fmla="*/ 58 w 114"/>
                    <a:gd name="T17" fmla="*/ 16 h 45"/>
                    <a:gd name="T18" fmla="*/ 63 w 114"/>
                    <a:gd name="T19" fmla="*/ 24 h 45"/>
                    <a:gd name="T20" fmla="*/ 58 w 114"/>
                    <a:gd name="T21" fmla="*/ 30 h 45"/>
                    <a:gd name="T22" fmla="*/ 52 w 114"/>
                    <a:gd name="T23" fmla="*/ 12 h 45"/>
                    <a:gd name="T24" fmla="*/ 56 w 114"/>
                    <a:gd name="T25" fmla="*/ 19 h 45"/>
                    <a:gd name="T26" fmla="*/ 52 w 114"/>
                    <a:gd name="T27" fmla="*/ 20 h 45"/>
                    <a:gd name="T28" fmla="*/ 56 w 114"/>
                    <a:gd name="T29" fmla="*/ 28 h 45"/>
                    <a:gd name="T30" fmla="*/ 46 w 114"/>
                    <a:gd name="T31" fmla="*/ 11 h 45"/>
                    <a:gd name="T32" fmla="*/ 45 w 114"/>
                    <a:gd name="T33" fmla="*/ 16 h 45"/>
                    <a:gd name="T34" fmla="*/ 50 w 114"/>
                    <a:gd name="T35" fmla="*/ 23 h 45"/>
                    <a:gd name="T36" fmla="*/ 45 w 114"/>
                    <a:gd name="T37" fmla="*/ 24 h 45"/>
                    <a:gd name="T38" fmla="*/ 17 w 114"/>
                    <a:gd name="T39" fmla="*/ 30 h 45"/>
                    <a:gd name="T40" fmla="*/ 23 w 114"/>
                    <a:gd name="T41" fmla="*/ 24 h 45"/>
                    <a:gd name="T42" fmla="*/ 24 w 114"/>
                    <a:gd name="T43" fmla="*/ 19 h 45"/>
                    <a:gd name="T44" fmla="*/ 21 w 114"/>
                    <a:gd name="T45" fmla="*/ 12 h 45"/>
                    <a:gd name="T46" fmla="*/ 25 w 114"/>
                    <a:gd name="T47" fmla="*/ 11 h 45"/>
                    <a:gd name="T48" fmla="*/ 25 w 114"/>
                    <a:gd name="T49" fmla="*/ 26 h 45"/>
                    <a:gd name="T50" fmla="*/ 30 w 114"/>
                    <a:gd name="T51" fmla="*/ 20 h 45"/>
                    <a:gd name="T52" fmla="*/ 31 w 114"/>
                    <a:gd name="T53" fmla="*/ 15 h 45"/>
                    <a:gd name="T54" fmla="*/ 28 w 114"/>
                    <a:gd name="T55" fmla="*/ 8 h 45"/>
                    <a:gd name="T56" fmla="*/ 36 w 114"/>
                    <a:gd name="T57" fmla="*/ 30 h 45"/>
                    <a:gd name="T58" fmla="*/ 32 w 114"/>
                    <a:gd name="T59" fmla="*/ 22 h 45"/>
                    <a:gd name="T60" fmla="*/ 37 w 114"/>
                    <a:gd name="T61" fmla="*/ 16 h 45"/>
                    <a:gd name="T62" fmla="*/ 38 w 114"/>
                    <a:gd name="T63" fmla="*/ 11 h 45"/>
                    <a:gd name="T64" fmla="*/ 38 w 114"/>
                    <a:gd name="T65" fmla="*/ 28 h 45"/>
                    <a:gd name="T66" fmla="*/ 43 w 114"/>
                    <a:gd name="T67" fmla="*/ 26 h 45"/>
                    <a:gd name="T68" fmla="*/ 39 w 114"/>
                    <a:gd name="T69" fmla="*/ 19 h 45"/>
                    <a:gd name="T70" fmla="*/ 44 w 114"/>
                    <a:gd name="T71" fmla="*/ 12 h 45"/>
                    <a:gd name="T72" fmla="*/ 71 w 114"/>
                    <a:gd name="T73" fmla="*/ 43 h 45"/>
                    <a:gd name="T74" fmla="*/ 71 w 114"/>
                    <a:gd name="T75" fmla="*/ 33 h 45"/>
                    <a:gd name="T76" fmla="*/ 76 w 114"/>
                    <a:gd name="T77" fmla="*/ 27 h 45"/>
                    <a:gd name="T78" fmla="*/ 71 w 114"/>
                    <a:gd name="T79" fmla="*/ 20 h 45"/>
                    <a:gd name="T80" fmla="*/ 76 w 114"/>
                    <a:gd name="T81" fmla="*/ 19 h 45"/>
                    <a:gd name="T82" fmla="*/ 71 w 114"/>
                    <a:gd name="T83" fmla="*/ 11 h 45"/>
                    <a:gd name="T84" fmla="*/ 71 w 114"/>
                    <a:gd name="T85" fmla="*/ 3 h 45"/>
                    <a:gd name="T86" fmla="*/ 79 w 114"/>
                    <a:gd name="T87" fmla="*/ 31 h 45"/>
                    <a:gd name="T88" fmla="*/ 83 w 114"/>
                    <a:gd name="T89" fmla="*/ 24 h 45"/>
                    <a:gd name="T90" fmla="*/ 82 w 114"/>
                    <a:gd name="T91" fmla="*/ 19 h 45"/>
                    <a:gd name="T92" fmla="*/ 77 w 114"/>
                    <a:gd name="T93" fmla="*/ 12 h 45"/>
                    <a:gd name="T94" fmla="*/ 81 w 114"/>
                    <a:gd name="T95" fmla="*/ 11 h 45"/>
                    <a:gd name="T96" fmla="*/ 85 w 114"/>
                    <a:gd name="T97" fmla="*/ 27 h 45"/>
                    <a:gd name="T98" fmla="*/ 89 w 114"/>
                    <a:gd name="T99" fmla="*/ 20 h 45"/>
                    <a:gd name="T100" fmla="*/ 88 w 114"/>
                    <a:gd name="T101" fmla="*/ 15 h 45"/>
                    <a:gd name="T102" fmla="*/ 83 w 114"/>
                    <a:gd name="T103" fmla="*/ 8 h 45"/>
                    <a:gd name="T104" fmla="*/ 97 w 114"/>
                    <a:gd name="T105" fmla="*/ 31 h 45"/>
                    <a:gd name="T106" fmla="*/ 91 w 114"/>
                    <a:gd name="T107" fmla="*/ 23 h 45"/>
                    <a:gd name="T108" fmla="*/ 95 w 114"/>
                    <a:gd name="T109" fmla="*/ 16 h 45"/>
                    <a:gd name="T110" fmla="*/ 94 w 114"/>
                    <a:gd name="T111" fmla="*/ 11 h 45"/>
                    <a:gd name="T112" fmla="*/ 89 w 114"/>
                    <a:gd name="T113" fmla="*/ 5 h 45"/>
                    <a:gd name="T114" fmla="*/ 101 w 114"/>
                    <a:gd name="T115" fmla="*/ 4 h 45"/>
                    <a:gd name="T116" fmla="*/ 101 w 114"/>
                    <a:gd name="T117" fmla="*/ 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14" h="45">
                      <a:moveTo>
                        <a:pt x="16" y="0"/>
                      </a:moveTo>
                      <a:cubicBezTo>
                        <a:pt x="13" y="0"/>
                        <a:pt x="11" y="2"/>
                        <a:pt x="10" y="4"/>
                      </a:cubicBezTo>
                      <a:cubicBezTo>
                        <a:pt x="1" y="41"/>
                        <a:pt x="1" y="41"/>
                        <a:pt x="1" y="41"/>
                      </a:cubicBezTo>
                      <a:cubicBezTo>
                        <a:pt x="0" y="43"/>
                        <a:pt x="3" y="45"/>
                        <a:pt x="6" y="45"/>
                      </a:cubicBezTo>
                      <a:cubicBezTo>
                        <a:pt x="108" y="45"/>
                        <a:pt x="108" y="45"/>
                        <a:pt x="108" y="45"/>
                      </a:cubicBezTo>
                      <a:cubicBezTo>
                        <a:pt x="112" y="45"/>
                        <a:pt x="114" y="43"/>
                        <a:pt x="113" y="41"/>
                      </a:cubicBezTo>
                      <a:cubicBezTo>
                        <a:pt x="105" y="4"/>
                        <a:pt x="105" y="4"/>
                        <a:pt x="105" y="4"/>
                      </a:cubicBezTo>
                      <a:cubicBezTo>
                        <a:pt x="104" y="2"/>
                        <a:pt x="101" y="0"/>
                        <a:pt x="99" y="0"/>
                      </a:cubicBezTo>
                      <a:lnTo>
                        <a:pt x="16" y="0"/>
                      </a:lnTo>
                      <a:close/>
                      <a:moveTo>
                        <a:pt x="79" y="3"/>
                      </a:moveTo>
                      <a:cubicBezTo>
                        <a:pt x="79" y="3"/>
                        <a:pt x="79" y="2"/>
                        <a:pt x="80" y="2"/>
                      </a:cubicBezTo>
                      <a:cubicBezTo>
                        <a:pt x="83" y="2"/>
                        <a:pt x="83" y="2"/>
                        <a:pt x="83" y="2"/>
                      </a:cubicBezTo>
                      <a:cubicBezTo>
                        <a:pt x="84" y="2"/>
                        <a:pt x="84" y="3"/>
                        <a:pt x="85" y="3"/>
                      </a:cubicBezTo>
                      <a:cubicBezTo>
                        <a:pt x="85" y="4"/>
                        <a:pt x="85" y="4"/>
                        <a:pt x="85" y="4"/>
                      </a:cubicBezTo>
                      <a:cubicBezTo>
                        <a:pt x="85" y="5"/>
                        <a:pt x="84" y="5"/>
                        <a:pt x="83" y="5"/>
                      </a:cubicBezTo>
                      <a:cubicBezTo>
                        <a:pt x="81" y="5"/>
                        <a:pt x="81" y="5"/>
                        <a:pt x="81" y="5"/>
                      </a:cubicBezTo>
                      <a:cubicBezTo>
                        <a:pt x="80" y="5"/>
                        <a:pt x="79" y="5"/>
                        <a:pt x="79" y="4"/>
                      </a:cubicBezTo>
                      <a:lnTo>
                        <a:pt x="79" y="3"/>
                      </a:lnTo>
                      <a:close/>
                      <a:moveTo>
                        <a:pt x="64" y="8"/>
                      </a:move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lnTo>
                        <a:pt x="64" y="8"/>
                      </a:lnTo>
                      <a:close/>
                      <a:moveTo>
                        <a:pt x="64" y="12"/>
                      </a:moveTo>
                      <a:cubicBezTo>
                        <a:pt x="69" y="12"/>
                        <a:pt x="69" y="12"/>
                        <a:pt x="69" y="12"/>
                      </a:cubicBezTo>
                      <a:cubicBezTo>
                        <a:pt x="69" y="15"/>
                        <a:pt x="69" y="15"/>
                        <a:pt x="69" y="15"/>
                      </a:cubicBezTo>
                      <a:cubicBezTo>
                        <a:pt x="65" y="15"/>
                        <a:pt x="65" y="15"/>
                        <a:pt x="65" y="15"/>
                      </a:cubicBezTo>
                      <a:lnTo>
                        <a:pt x="64" y="12"/>
                      </a:lnTo>
                      <a:close/>
                      <a:moveTo>
                        <a:pt x="65" y="16"/>
                      </a:moveTo>
                      <a:cubicBezTo>
                        <a:pt x="69" y="16"/>
                        <a:pt x="69" y="16"/>
                        <a:pt x="69" y="16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65" y="19"/>
                        <a:pt x="65" y="19"/>
                        <a:pt x="65" y="19"/>
                      </a:cubicBezTo>
                      <a:lnTo>
                        <a:pt x="65" y="16"/>
                      </a:lnTo>
                      <a:close/>
                      <a:moveTo>
                        <a:pt x="65" y="20"/>
                      </a:moveTo>
                      <a:cubicBezTo>
                        <a:pt x="69" y="20"/>
                        <a:pt x="69" y="20"/>
                        <a:pt x="69" y="20"/>
                      </a:cubicBezTo>
                      <a:cubicBezTo>
                        <a:pt x="70" y="23"/>
                        <a:pt x="70" y="23"/>
                        <a:pt x="7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lnTo>
                        <a:pt x="65" y="20"/>
                      </a:lnTo>
                      <a:close/>
                      <a:moveTo>
                        <a:pt x="65" y="24"/>
                      </a:moveTo>
                      <a:cubicBezTo>
                        <a:pt x="70" y="24"/>
                        <a:pt x="70" y="24"/>
                        <a:pt x="70" y="24"/>
                      </a:cubicBezTo>
                      <a:cubicBezTo>
                        <a:pt x="70" y="27"/>
                        <a:pt x="70" y="27"/>
                        <a:pt x="70" y="27"/>
                      </a:cubicBezTo>
                      <a:cubicBezTo>
                        <a:pt x="65" y="27"/>
                        <a:pt x="65" y="27"/>
                        <a:pt x="65" y="27"/>
                      </a:cubicBezTo>
                      <a:lnTo>
                        <a:pt x="65" y="24"/>
                      </a:lnTo>
                      <a:close/>
                      <a:moveTo>
                        <a:pt x="65" y="28"/>
                      </a:moveTo>
                      <a:cubicBezTo>
                        <a:pt x="70" y="28"/>
                        <a:pt x="70" y="28"/>
                        <a:pt x="70" y="28"/>
                      </a:cubicBezTo>
                      <a:cubicBezTo>
                        <a:pt x="70" y="31"/>
                        <a:pt x="70" y="31"/>
                        <a:pt x="70" y="31"/>
                      </a:cubicBezTo>
                      <a:cubicBezTo>
                        <a:pt x="65" y="31"/>
                        <a:pt x="65" y="31"/>
                        <a:pt x="65" y="31"/>
                      </a:cubicBezTo>
                      <a:lnTo>
                        <a:pt x="65" y="28"/>
                      </a:lnTo>
                      <a:close/>
                      <a:moveTo>
                        <a:pt x="58" y="8"/>
                      </a:moveTo>
                      <a:cubicBezTo>
                        <a:pt x="63" y="8"/>
                        <a:pt x="63" y="8"/>
                        <a:pt x="63" y="8"/>
                      </a:cubicBezTo>
                      <a:cubicBezTo>
                        <a:pt x="63" y="11"/>
                        <a:pt x="63" y="11"/>
                        <a:pt x="63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lnTo>
                        <a:pt x="58" y="8"/>
                      </a:lnTo>
                      <a:close/>
                      <a:moveTo>
                        <a:pt x="58" y="12"/>
                      </a:moveTo>
                      <a:cubicBezTo>
                        <a:pt x="63" y="12"/>
                        <a:pt x="63" y="12"/>
                        <a:pt x="63" y="12"/>
                      </a:cubicBezTo>
                      <a:cubicBezTo>
                        <a:pt x="63" y="15"/>
                        <a:pt x="63" y="15"/>
                        <a:pt x="63" y="15"/>
                      </a:cubicBezTo>
                      <a:cubicBezTo>
                        <a:pt x="58" y="15"/>
                        <a:pt x="58" y="15"/>
                        <a:pt x="58" y="15"/>
                      </a:cubicBezTo>
                      <a:lnTo>
                        <a:pt x="58" y="12"/>
                      </a:lnTo>
                      <a:close/>
                      <a:moveTo>
                        <a:pt x="58" y="16"/>
                      </a:move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63" y="19"/>
                        <a:pt x="63" y="19"/>
                        <a:pt x="63" y="19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lnTo>
                        <a:pt x="58" y="16"/>
                      </a:lnTo>
                      <a:close/>
                      <a:moveTo>
                        <a:pt x="58" y="20"/>
                      </a:move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23"/>
                        <a:pt x="63" y="23"/>
                        <a:pt x="63" y="23"/>
                      </a:cubicBezTo>
                      <a:cubicBezTo>
                        <a:pt x="58" y="23"/>
                        <a:pt x="58" y="23"/>
                        <a:pt x="58" y="23"/>
                      </a:cubicBezTo>
                      <a:lnTo>
                        <a:pt x="58" y="20"/>
                      </a:lnTo>
                      <a:close/>
                      <a:moveTo>
                        <a:pt x="58" y="24"/>
                      </a:moveTo>
                      <a:cubicBezTo>
                        <a:pt x="63" y="24"/>
                        <a:pt x="63" y="24"/>
                        <a:pt x="63" y="24"/>
                      </a:cubicBezTo>
                      <a:cubicBezTo>
                        <a:pt x="63" y="27"/>
                        <a:pt x="63" y="27"/>
                        <a:pt x="63" y="27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lnTo>
                        <a:pt x="58" y="24"/>
                      </a:lnTo>
                      <a:close/>
                      <a:moveTo>
                        <a:pt x="58" y="28"/>
                      </a:moveTo>
                      <a:cubicBezTo>
                        <a:pt x="63" y="28"/>
                        <a:pt x="63" y="28"/>
                        <a:pt x="63" y="28"/>
                      </a:cubicBezTo>
                      <a:cubicBezTo>
                        <a:pt x="63" y="31"/>
                        <a:pt x="63" y="31"/>
                        <a:pt x="63" y="31"/>
                      </a:cubicBezTo>
                      <a:cubicBezTo>
                        <a:pt x="58" y="30"/>
                        <a:pt x="58" y="30"/>
                        <a:pt x="58" y="30"/>
                      </a:cubicBezTo>
                      <a:lnTo>
                        <a:pt x="58" y="28"/>
                      </a:lnTo>
                      <a:close/>
                      <a:moveTo>
                        <a:pt x="52" y="8"/>
                      </a:moveTo>
                      <a:cubicBezTo>
                        <a:pt x="57" y="8"/>
                        <a:pt x="57" y="8"/>
                        <a:pt x="57" y="8"/>
                      </a:cubicBezTo>
                      <a:cubicBezTo>
                        <a:pt x="57" y="11"/>
                        <a:pt x="57" y="11"/>
                        <a:pt x="57" y="11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lnTo>
                        <a:pt x="52" y="8"/>
                      </a:lnTo>
                      <a:close/>
                      <a:moveTo>
                        <a:pt x="52" y="12"/>
                      </a:move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5"/>
                        <a:pt x="56" y="15"/>
                        <a:pt x="56" y="15"/>
                      </a:cubicBezTo>
                      <a:cubicBezTo>
                        <a:pt x="52" y="15"/>
                        <a:pt x="52" y="15"/>
                        <a:pt x="52" y="15"/>
                      </a:cubicBezTo>
                      <a:lnTo>
                        <a:pt x="52" y="12"/>
                      </a:lnTo>
                      <a:close/>
                      <a:moveTo>
                        <a:pt x="52" y="16"/>
                      </a:moveTo>
                      <a:cubicBezTo>
                        <a:pt x="56" y="16"/>
                        <a:pt x="56" y="16"/>
                        <a:pt x="56" y="16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2" y="19"/>
                        <a:pt x="52" y="19"/>
                        <a:pt x="52" y="19"/>
                      </a:cubicBezTo>
                      <a:lnTo>
                        <a:pt x="52" y="16"/>
                      </a:lnTo>
                      <a:close/>
                      <a:moveTo>
                        <a:pt x="52" y="20"/>
                      </a:moveTo>
                      <a:cubicBezTo>
                        <a:pt x="56" y="20"/>
                        <a:pt x="56" y="20"/>
                        <a:pt x="56" y="20"/>
                      </a:cubicBezTo>
                      <a:cubicBezTo>
                        <a:pt x="56" y="23"/>
                        <a:pt x="56" y="23"/>
                        <a:pt x="56" y="23"/>
                      </a:cubicBezTo>
                      <a:cubicBezTo>
                        <a:pt x="52" y="23"/>
                        <a:pt x="52" y="23"/>
                        <a:pt x="52" y="23"/>
                      </a:cubicBezTo>
                      <a:lnTo>
                        <a:pt x="52" y="20"/>
                      </a:lnTo>
                      <a:close/>
                      <a:moveTo>
                        <a:pt x="52" y="24"/>
                      </a:moveTo>
                      <a:cubicBezTo>
                        <a:pt x="56" y="24"/>
                        <a:pt x="56" y="24"/>
                        <a:pt x="56" y="24"/>
                      </a:cubicBezTo>
                      <a:cubicBezTo>
                        <a:pt x="56" y="27"/>
                        <a:pt x="56" y="27"/>
                        <a:pt x="56" y="27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lnTo>
                        <a:pt x="52" y="24"/>
                      </a:lnTo>
                      <a:close/>
                      <a:moveTo>
                        <a:pt x="51" y="28"/>
                      </a:moveTo>
                      <a:cubicBezTo>
                        <a:pt x="56" y="28"/>
                        <a:pt x="56" y="28"/>
                        <a:pt x="56" y="28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1" y="30"/>
                        <a:pt x="51" y="30"/>
                        <a:pt x="51" y="30"/>
                      </a:cubicBezTo>
                      <a:lnTo>
                        <a:pt x="51" y="28"/>
                      </a:lnTo>
                      <a:close/>
                      <a:moveTo>
                        <a:pt x="46" y="8"/>
                      </a:move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11"/>
                        <a:pt x="50" y="11"/>
                        <a:pt x="50" y="11"/>
                      </a:cubicBezTo>
                      <a:cubicBezTo>
                        <a:pt x="46" y="11"/>
                        <a:pt x="46" y="11"/>
                        <a:pt x="46" y="11"/>
                      </a:cubicBezTo>
                      <a:lnTo>
                        <a:pt x="46" y="8"/>
                      </a:lnTo>
                      <a:close/>
                      <a:moveTo>
                        <a:pt x="46" y="12"/>
                      </a:move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0" y="15"/>
                        <a:pt x="50" y="15"/>
                        <a:pt x="50" y="15"/>
                      </a:cubicBezTo>
                      <a:cubicBezTo>
                        <a:pt x="46" y="15"/>
                        <a:pt x="46" y="15"/>
                        <a:pt x="46" y="15"/>
                      </a:cubicBezTo>
                      <a:lnTo>
                        <a:pt x="46" y="12"/>
                      </a:lnTo>
                      <a:close/>
                      <a:moveTo>
                        <a:pt x="45" y="16"/>
                      </a:move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5" y="19"/>
                        <a:pt x="45" y="19"/>
                        <a:pt x="45" y="19"/>
                      </a:cubicBezTo>
                      <a:lnTo>
                        <a:pt x="45" y="16"/>
                      </a:lnTo>
                      <a:close/>
                      <a:moveTo>
                        <a:pt x="45" y="20"/>
                      </a:move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45" y="23"/>
                        <a:pt x="45" y="23"/>
                        <a:pt x="45" y="23"/>
                      </a:cubicBezTo>
                      <a:lnTo>
                        <a:pt x="45" y="20"/>
                      </a:lnTo>
                      <a:close/>
                      <a:moveTo>
                        <a:pt x="45" y="24"/>
                      </a:moveTo>
                      <a:cubicBezTo>
                        <a:pt x="50" y="24"/>
                        <a:pt x="50" y="24"/>
                        <a:pt x="50" y="24"/>
                      </a:cubicBezTo>
                      <a:cubicBezTo>
                        <a:pt x="50" y="26"/>
                        <a:pt x="50" y="26"/>
                        <a:pt x="50" y="26"/>
                      </a:cubicBezTo>
                      <a:cubicBezTo>
                        <a:pt x="45" y="26"/>
                        <a:pt x="45" y="26"/>
                        <a:pt x="45" y="26"/>
                      </a:cubicBezTo>
                      <a:lnTo>
                        <a:pt x="45" y="24"/>
                      </a:lnTo>
                      <a:close/>
                      <a:moveTo>
                        <a:pt x="45" y="28"/>
                      </a:moveTo>
                      <a:cubicBezTo>
                        <a:pt x="50" y="28"/>
                        <a:pt x="50" y="28"/>
                        <a:pt x="50" y="28"/>
                      </a:cubicBezTo>
                      <a:cubicBezTo>
                        <a:pt x="49" y="30"/>
                        <a:pt x="49" y="30"/>
                        <a:pt x="49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lnTo>
                        <a:pt x="45" y="28"/>
                      </a:lnTo>
                      <a:close/>
                      <a:moveTo>
                        <a:pt x="22" y="30"/>
                      </a:moveTo>
                      <a:cubicBezTo>
                        <a:pt x="17" y="30"/>
                        <a:pt x="17" y="30"/>
                        <a:pt x="17" y="30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lnTo>
                        <a:pt x="22" y="30"/>
                      </a:lnTo>
                      <a:close/>
                      <a:moveTo>
                        <a:pt x="23" y="26"/>
                      </a:move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lnTo>
                        <a:pt x="23" y="26"/>
                      </a:lnTo>
                      <a:close/>
                      <a:moveTo>
                        <a:pt x="23" y="22"/>
                      </a:move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lnTo>
                        <a:pt x="23" y="22"/>
                      </a:lnTo>
                      <a:close/>
                      <a:moveTo>
                        <a:pt x="24" y="19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lnTo>
                        <a:pt x="24" y="19"/>
                      </a:lnTo>
                      <a:close/>
                      <a:moveTo>
                        <a:pt x="25" y="15"/>
                      </a:move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lnTo>
                        <a:pt x="25" y="15"/>
                      </a:lnTo>
                      <a:close/>
                      <a:moveTo>
                        <a:pt x="25" y="11"/>
                      </a:move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lnTo>
                        <a:pt x="25" y="11"/>
                      </a:lnTo>
                      <a:close/>
                      <a:moveTo>
                        <a:pt x="29" y="30"/>
                      </a:moveTo>
                      <a:cubicBezTo>
                        <a:pt x="24" y="30"/>
                        <a:pt x="24" y="30"/>
                        <a:pt x="24" y="30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9" y="28"/>
                        <a:pt x="29" y="28"/>
                        <a:pt x="29" y="28"/>
                      </a:cubicBezTo>
                      <a:lnTo>
                        <a:pt x="29" y="30"/>
                      </a:lnTo>
                      <a:close/>
                      <a:moveTo>
                        <a:pt x="29" y="26"/>
                      </a:moveTo>
                      <a:cubicBezTo>
                        <a:pt x="25" y="26"/>
                        <a:pt x="25" y="26"/>
                        <a:pt x="25" y="26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30" y="24"/>
                        <a:pt x="30" y="24"/>
                        <a:pt x="30" y="24"/>
                      </a:cubicBezTo>
                      <a:lnTo>
                        <a:pt x="29" y="26"/>
                      </a:lnTo>
                      <a:close/>
                      <a:moveTo>
                        <a:pt x="30" y="22"/>
                      </a:move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lnTo>
                        <a:pt x="30" y="22"/>
                      </a:lnTo>
                      <a:close/>
                      <a:moveTo>
                        <a:pt x="31" y="19"/>
                      </a:move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lnTo>
                        <a:pt x="31" y="19"/>
                      </a:lnTo>
                      <a:close/>
                      <a:moveTo>
                        <a:pt x="31" y="15"/>
                      </a:move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31" y="12"/>
                        <a:pt x="31" y="12"/>
                        <a:pt x="31" y="12"/>
                      </a:cubicBezTo>
                      <a:lnTo>
                        <a:pt x="31" y="15"/>
                      </a:lnTo>
                      <a:close/>
                      <a:moveTo>
                        <a:pt x="32" y="11"/>
                      </a:move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32" y="8"/>
                        <a:pt x="32" y="8"/>
                        <a:pt x="32" y="8"/>
                      </a:cubicBezTo>
                      <a:lnTo>
                        <a:pt x="32" y="11"/>
                      </a:lnTo>
                      <a:close/>
                      <a:moveTo>
                        <a:pt x="36" y="30"/>
                      </a:moveTo>
                      <a:cubicBezTo>
                        <a:pt x="31" y="30"/>
                        <a:pt x="31" y="30"/>
                        <a:pt x="31" y="30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36" y="28"/>
                        <a:pt x="36" y="28"/>
                        <a:pt x="36" y="28"/>
                      </a:cubicBezTo>
                      <a:lnTo>
                        <a:pt x="36" y="30"/>
                      </a:lnTo>
                      <a:close/>
                      <a:moveTo>
                        <a:pt x="36" y="26"/>
                      </a:moveTo>
                      <a:cubicBezTo>
                        <a:pt x="31" y="26"/>
                        <a:pt x="31" y="26"/>
                        <a:pt x="31" y="26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6" y="24"/>
                        <a:pt x="36" y="24"/>
                        <a:pt x="36" y="24"/>
                      </a:cubicBezTo>
                      <a:lnTo>
                        <a:pt x="36" y="26"/>
                      </a:lnTo>
                      <a:close/>
                      <a:moveTo>
                        <a:pt x="37" y="22"/>
                      </a:move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7" y="20"/>
                        <a:pt x="37" y="20"/>
                        <a:pt x="37" y="20"/>
                      </a:cubicBezTo>
                      <a:lnTo>
                        <a:pt x="37" y="22"/>
                      </a:lnTo>
                      <a:close/>
                      <a:moveTo>
                        <a:pt x="37" y="19"/>
                      </a:moveTo>
                      <a:cubicBezTo>
                        <a:pt x="32" y="19"/>
                        <a:pt x="32" y="19"/>
                        <a:pt x="32" y="19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37" y="16"/>
                        <a:pt x="37" y="16"/>
                        <a:pt x="37" y="16"/>
                      </a:cubicBezTo>
                      <a:lnTo>
                        <a:pt x="37" y="19"/>
                      </a:lnTo>
                      <a:close/>
                      <a:moveTo>
                        <a:pt x="37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2"/>
                        <a:pt x="33" y="12"/>
                        <a:pt x="33" y="12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lnTo>
                        <a:pt x="37" y="15"/>
                      </a:lnTo>
                      <a:close/>
                      <a:moveTo>
                        <a:pt x="38" y="11"/>
                      </a:move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8" y="8"/>
                        <a:pt x="38" y="8"/>
                        <a:pt x="38" y="8"/>
                      </a:cubicBezTo>
                      <a:lnTo>
                        <a:pt x="38" y="11"/>
                      </a:lnTo>
                      <a:close/>
                      <a:moveTo>
                        <a:pt x="43" y="30"/>
                      </a:move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28"/>
                        <a:pt x="38" y="28"/>
                        <a:pt x="38" y="28"/>
                      </a:cubicBezTo>
                      <a:cubicBezTo>
                        <a:pt x="43" y="28"/>
                        <a:pt x="43" y="28"/>
                        <a:pt x="43" y="28"/>
                      </a:cubicBezTo>
                      <a:lnTo>
                        <a:pt x="43" y="30"/>
                      </a:lnTo>
                      <a:close/>
                      <a:moveTo>
                        <a:pt x="43" y="26"/>
                      </a:moveTo>
                      <a:cubicBezTo>
                        <a:pt x="38" y="26"/>
                        <a:pt x="38" y="26"/>
                        <a:pt x="38" y="26"/>
                      </a:cubicBezTo>
                      <a:cubicBezTo>
                        <a:pt x="38" y="24"/>
                        <a:pt x="38" y="24"/>
                        <a:pt x="38" y="24"/>
                      </a:cubicBezTo>
                      <a:cubicBezTo>
                        <a:pt x="43" y="24"/>
                        <a:pt x="43" y="24"/>
                        <a:pt x="43" y="24"/>
                      </a:cubicBezTo>
                      <a:lnTo>
                        <a:pt x="43" y="26"/>
                      </a:lnTo>
                      <a:close/>
                      <a:moveTo>
                        <a:pt x="43" y="23"/>
                      </a:moveTo>
                      <a:cubicBezTo>
                        <a:pt x="38" y="22"/>
                        <a:pt x="38" y="22"/>
                        <a:pt x="38" y="22"/>
                      </a:cubicBezTo>
                      <a:cubicBezTo>
                        <a:pt x="39" y="20"/>
                        <a:pt x="39" y="20"/>
                        <a:pt x="39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lnTo>
                        <a:pt x="43" y="23"/>
                      </a:lnTo>
                      <a:close/>
                      <a:moveTo>
                        <a:pt x="43" y="19"/>
                      </a:move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44" y="16"/>
                        <a:pt x="44" y="16"/>
                        <a:pt x="44" y="16"/>
                      </a:cubicBezTo>
                      <a:lnTo>
                        <a:pt x="43" y="19"/>
                      </a:lnTo>
                      <a:close/>
                      <a:moveTo>
                        <a:pt x="44" y="15"/>
                      </a:moveTo>
                      <a:cubicBezTo>
                        <a:pt x="39" y="15"/>
                        <a:pt x="39" y="15"/>
                        <a:pt x="39" y="15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44" y="12"/>
                        <a:pt x="44" y="12"/>
                        <a:pt x="44" y="12"/>
                      </a:cubicBezTo>
                      <a:lnTo>
                        <a:pt x="44" y="15"/>
                      </a:lnTo>
                      <a:close/>
                      <a:moveTo>
                        <a:pt x="44" y="11"/>
                      </a:moveTo>
                      <a:cubicBezTo>
                        <a:pt x="40" y="11"/>
                        <a:pt x="40" y="11"/>
                        <a:pt x="40" y="11"/>
                      </a:cubicBezTo>
                      <a:cubicBezTo>
                        <a:pt x="40" y="8"/>
                        <a:pt x="40" y="8"/>
                        <a:pt x="40" y="8"/>
                      </a:cubicBezTo>
                      <a:cubicBezTo>
                        <a:pt x="44" y="8"/>
                        <a:pt x="44" y="8"/>
                        <a:pt x="44" y="8"/>
                      </a:cubicBezTo>
                      <a:lnTo>
                        <a:pt x="44" y="11"/>
                      </a:lnTo>
                      <a:close/>
                      <a:moveTo>
                        <a:pt x="71" y="43"/>
                      </a:moveTo>
                      <a:cubicBezTo>
                        <a:pt x="71" y="44"/>
                        <a:pt x="71" y="44"/>
                        <a:pt x="70" y="44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4" y="44"/>
                        <a:pt x="43" y="44"/>
                        <a:pt x="43" y="43"/>
                      </a:cubicBezTo>
                      <a:cubicBezTo>
                        <a:pt x="44" y="33"/>
                        <a:pt x="44" y="33"/>
                        <a:pt x="44" y="33"/>
                      </a:cubicBezTo>
                      <a:cubicBezTo>
                        <a:pt x="44" y="32"/>
                        <a:pt x="44" y="32"/>
                        <a:pt x="45" y="32"/>
                      </a:cubicBezTo>
                      <a:cubicBezTo>
                        <a:pt x="69" y="32"/>
                        <a:pt x="69" y="32"/>
                        <a:pt x="69" y="32"/>
                      </a:cubicBezTo>
                      <a:cubicBezTo>
                        <a:pt x="70" y="32"/>
                        <a:pt x="71" y="32"/>
                        <a:pt x="71" y="33"/>
                      </a:cubicBezTo>
                      <a:lnTo>
                        <a:pt x="71" y="43"/>
                      </a:lnTo>
                      <a:close/>
                      <a:moveTo>
                        <a:pt x="77" y="31"/>
                      </a:move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7" y="28"/>
                        <a:pt x="77" y="28"/>
                        <a:pt x="77" y="28"/>
                      </a:cubicBezTo>
                      <a:lnTo>
                        <a:pt x="77" y="31"/>
                      </a:lnTo>
                      <a:close/>
                      <a:moveTo>
                        <a:pt x="76" y="27"/>
                      </a:moveTo>
                      <a:cubicBezTo>
                        <a:pt x="72" y="27"/>
                        <a:pt x="72" y="27"/>
                        <a:pt x="72" y="27"/>
                      </a:cubicBezTo>
                      <a:cubicBezTo>
                        <a:pt x="71" y="24"/>
                        <a:pt x="71" y="24"/>
                        <a:pt x="71" y="24"/>
                      </a:cubicBezTo>
                      <a:cubicBezTo>
                        <a:pt x="76" y="24"/>
                        <a:pt x="76" y="24"/>
                        <a:pt x="76" y="24"/>
                      </a:cubicBezTo>
                      <a:lnTo>
                        <a:pt x="76" y="27"/>
                      </a:lnTo>
                      <a:close/>
                      <a:moveTo>
                        <a:pt x="76" y="23"/>
                      </a:move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6" y="20"/>
                        <a:pt x="76" y="20"/>
                        <a:pt x="76" y="20"/>
                      </a:cubicBezTo>
                      <a:lnTo>
                        <a:pt x="76" y="23"/>
                      </a:lnTo>
                      <a:close/>
                      <a:moveTo>
                        <a:pt x="76" y="19"/>
                      </a:move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6"/>
                        <a:pt x="71" y="16"/>
                        <a:pt x="71" y="16"/>
                      </a:cubicBezTo>
                      <a:cubicBezTo>
                        <a:pt x="76" y="16"/>
                        <a:pt x="76" y="16"/>
                        <a:pt x="76" y="16"/>
                      </a:cubicBezTo>
                      <a:lnTo>
                        <a:pt x="76" y="19"/>
                      </a:lnTo>
                      <a:close/>
                      <a:moveTo>
                        <a:pt x="75" y="15"/>
                      </a:moveTo>
                      <a:cubicBezTo>
                        <a:pt x="71" y="15"/>
                        <a:pt x="71" y="15"/>
                        <a:pt x="71" y="15"/>
                      </a:cubicBez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75" y="12"/>
                        <a:pt x="75" y="12"/>
                        <a:pt x="75" y="12"/>
                      </a:cubicBezTo>
                      <a:lnTo>
                        <a:pt x="75" y="15"/>
                      </a:lnTo>
                      <a:close/>
                      <a:moveTo>
                        <a:pt x="75" y="11"/>
                      </a:moveTo>
                      <a:cubicBezTo>
                        <a:pt x="71" y="11"/>
                        <a:pt x="71" y="11"/>
                        <a:pt x="71" y="11"/>
                      </a:cubicBezTo>
                      <a:cubicBezTo>
                        <a:pt x="70" y="8"/>
                        <a:pt x="70" y="8"/>
                        <a:pt x="70" y="8"/>
                      </a:cubicBezTo>
                      <a:cubicBezTo>
                        <a:pt x="75" y="8"/>
                        <a:pt x="75" y="8"/>
                        <a:pt x="75" y="8"/>
                      </a:cubicBezTo>
                      <a:lnTo>
                        <a:pt x="75" y="11"/>
                      </a:lnTo>
                      <a:close/>
                      <a:moveTo>
                        <a:pt x="75" y="5"/>
                      </a:moveTo>
                      <a:cubicBezTo>
                        <a:pt x="72" y="5"/>
                        <a:pt x="72" y="5"/>
                        <a:pt x="72" y="5"/>
                      </a:cubicBezTo>
                      <a:cubicBezTo>
                        <a:pt x="72" y="5"/>
                        <a:pt x="71" y="5"/>
                        <a:pt x="71" y="4"/>
                      </a:cubicBezTo>
                      <a:cubicBezTo>
                        <a:pt x="71" y="3"/>
                        <a:pt x="71" y="3"/>
                        <a:pt x="71" y="3"/>
                      </a:cubicBezTo>
                      <a:cubicBezTo>
                        <a:pt x="71" y="3"/>
                        <a:pt x="71" y="2"/>
                        <a:pt x="72" y="2"/>
                      </a:cubicBezTo>
                      <a:cubicBezTo>
                        <a:pt x="75" y="2"/>
                        <a:pt x="75" y="2"/>
                        <a:pt x="75" y="2"/>
                      </a:cubicBezTo>
                      <a:cubicBezTo>
                        <a:pt x="76" y="2"/>
                        <a:pt x="76" y="3"/>
                        <a:pt x="76" y="3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7" y="5"/>
                        <a:pt x="76" y="5"/>
                        <a:pt x="75" y="5"/>
                      </a:cubicBezTo>
                      <a:close/>
                      <a:moveTo>
                        <a:pt x="84" y="31"/>
                      </a:moveTo>
                      <a:cubicBezTo>
                        <a:pt x="79" y="31"/>
                        <a:pt x="79" y="31"/>
                        <a:pt x="79" y="31"/>
                      </a:cubicBezTo>
                      <a:cubicBezTo>
                        <a:pt x="78" y="28"/>
                        <a:pt x="78" y="28"/>
                        <a:pt x="78" y="28"/>
                      </a:cubicBezTo>
                      <a:cubicBezTo>
                        <a:pt x="83" y="28"/>
                        <a:pt x="83" y="28"/>
                        <a:pt x="83" y="28"/>
                      </a:cubicBezTo>
                      <a:lnTo>
                        <a:pt x="84" y="31"/>
                      </a:lnTo>
                      <a:close/>
                      <a:moveTo>
                        <a:pt x="83" y="27"/>
                      </a:moveTo>
                      <a:cubicBezTo>
                        <a:pt x="78" y="27"/>
                        <a:pt x="78" y="27"/>
                        <a:pt x="78" y="27"/>
                      </a:cubicBezTo>
                      <a:cubicBezTo>
                        <a:pt x="78" y="24"/>
                        <a:pt x="78" y="24"/>
                        <a:pt x="78" y="24"/>
                      </a:cubicBezTo>
                      <a:cubicBezTo>
                        <a:pt x="83" y="24"/>
                        <a:pt x="83" y="24"/>
                        <a:pt x="83" y="24"/>
                      </a:cubicBezTo>
                      <a:lnTo>
                        <a:pt x="83" y="27"/>
                      </a:lnTo>
                      <a:close/>
                      <a:moveTo>
                        <a:pt x="83" y="23"/>
                      </a:moveTo>
                      <a:cubicBezTo>
                        <a:pt x="78" y="23"/>
                        <a:pt x="78" y="23"/>
                        <a:pt x="78" y="23"/>
                      </a:cubicBezTo>
                      <a:cubicBezTo>
                        <a:pt x="78" y="20"/>
                        <a:pt x="78" y="20"/>
                        <a:pt x="78" y="20"/>
                      </a:cubicBezTo>
                      <a:cubicBezTo>
                        <a:pt x="82" y="20"/>
                        <a:pt x="82" y="20"/>
                        <a:pt x="82" y="20"/>
                      </a:cubicBezTo>
                      <a:lnTo>
                        <a:pt x="83" y="23"/>
                      </a:lnTo>
                      <a:close/>
                      <a:moveTo>
                        <a:pt x="82" y="19"/>
                      </a:move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7" y="16"/>
                        <a:pt x="77" y="16"/>
                        <a:pt x="77" y="16"/>
                      </a:cubicBezTo>
                      <a:cubicBezTo>
                        <a:pt x="82" y="16"/>
                        <a:pt x="82" y="16"/>
                        <a:pt x="82" y="16"/>
                      </a:cubicBezTo>
                      <a:lnTo>
                        <a:pt x="82" y="19"/>
                      </a:lnTo>
                      <a:close/>
                      <a:moveTo>
                        <a:pt x="82" y="15"/>
                      </a:moveTo>
                      <a:cubicBezTo>
                        <a:pt x="77" y="15"/>
                        <a:pt x="77" y="15"/>
                        <a:pt x="77" y="15"/>
                      </a:cubicBezTo>
                      <a:cubicBezTo>
                        <a:pt x="77" y="12"/>
                        <a:pt x="77" y="12"/>
                        <a:pt x="77" y="12"/>
                      </a:cubicBezTo>
                      <a:cubicBezTo>
                        <a:pt x="81" y="12"/>
                        <a:pt x="81" y="12"/>
                        <a:pt x="81" y="12"/>
                      </a:cubicBezTo>
                      <a:lnTo>
                        <a:pt x="82" y="15"/>
                      </a:lnTo>
                      <a:close/>
                      <a:moveTo>
                        <a:pt x="81" y="11"/>
                      </a:moveTo>
                      <a:cubicBezTo>
                        <a:pt x="77" y="11"/>
                        <a:pt x="77" y="11"/>
                        <a:pt x="77" y="11"/>
                      </a:cubicBezTo>
                      <a:cubicBezTo>
                        <a:pt x="77" y="8"/>
                        <a:pt x="77" y="8"/>
                        <a:pt x="77" y="8"/>
                      </a:cubicBezTo>
                      <a:cubicBezTo>
                        <a:pt x="81" y="8"/>
                        <a:pt x="81" y="8"/>
                        <a:pt x="81" y="8"/>
                      </a:cubicBezTo>
                      <a:lnTo>
                        <a:pt x="81" y="11"/>
                      </a:lnTo>
                      <a:close/>
                      <a:moveTo>
                        <a:pt x="90" y="31"/>
                      </a:moveTo>
                      <a:cubicBezTo>
                        <a:pt x="85" y="31"/>
                        <a:pt x="85" y="31"/>
                        <a:pt x="85" y="31"/>
                      </a:cubicBezTo>
                      <a:cubicBezTo>
                        <a:pt x="85" y="28"/>
                        <a:pt x="85" y="28"/>
                        <a:pt x="85" y="28"/>
                      </a:cubicBezTo>
                      <a:cubicBezTo>
                        <a:pt x="90" y="28"/>
                        <a:pt x="90" y="28"/>
                        <a:pt x="90" y="28"/>
                      </a:cubicBezTo>
                      <a:lnTo>
                        <a:pt x="90" y="31"/>
                      </a:lnTo>
                      <a:close/>
                      <a:moveTo>
                        <a:pt x="90" y="27"/>
                      </a:moveTo>
                      <a:cubicBezTo>
                        <a:pt x="85" y="27"/>
                        <a:pt x="85" y="27"/>
                        <a:pt x="85" y="27"/>
                      </a:cubicBezTo>
                      <a:cubicBezTo>
                        <a:pt x="85" y="24"/>
                        <a:pt x="85" y="24"/>
                        <a:pt x="85" y="24"/>
                      </a:cubicBezTo>
                      <a:cubicBezTo>
                        <a:pt x="89" y="24"/>
                        <a:pt x="89" y="24"/>
                        <a:pt x="89" y="24"/>
                      </a:cubicBezTo>
                      <a:lnTo>
                        <a:pt x="90" y="27"/>
                      </a:lnTo>
                      <a:close/>
                      <a:moveTo>
                        <a:pt x="89" y="23"/>
                      </a:moveTo>
                      <a:cubicBezTo>
                        <a:pt x="84" y="23"/>
                        <a:pt x="84" y="23"/>
                        <a:pt x="84" y="23"/>
                      </a:cubicBezTo>
                      <a:cubicBezTo>
                        <a:pt x="84" y="20"/>
                        <a:pt x="84" y="20"/>
                        <a:pt x="84" y="20"/>
                      </a:cubicBezTo>
                      <a:cubicBezTo>
                        <a:pt x="89" y="20"/>
                        <a:pt x="89" y="20"/>
                        <a:pt x="89" y="20"/>
                      </a:cubicBezTo>
                      <a:lnTo>
                        <a:pt x="89" y="23"/>
                      </a:lnTo>
                      <a:close/>
                      <a:moveTo>
                        <a:pt x="89" y="19"/>
                      </a:moveTo>
                      <a:cubicBezTo>
                        <a:pt x="84" y="19"/>
                        <a:pt x="84" y="19"/>
                        <a:pt x="84" y="19"/>
                      </a:cubicBezTo>
                      <a:cubicBezTo>
                        <a:pt x="84" y="16"/>
                        <a:pt x="84" y="16"/>
                        <a:pt x="84" y="16"/>
                      </a:cubicBezTo>
                      <a:cubicBezTo>
                        <a:pt x="88" y="16"/>
                        <a:pt x="88" y="16"/>
                        <a:pt x="88" y="16"/>
                      </a:cubicBezTo>
                      <a:lnTo>
                        <a:pt x="89" y="19"/>
                      </a:lnTo>
                      <a:close/>
                      <a:moveTo>
                        <a:pt x="88" y="15"/>
                      </a:moveTo>
                      <a:cubicBezTo>
                        <a:pt x="84" y="15"/>
                        <a:pt x="84" y="15"/>
                        <a:pt x="84" y="15"/>
                      </a:cubicBezTo>
                      <a:cubicBezTo>
                        <a:pt x="83" y="12"/>
                        <a:pt x="83" y="12"/>
                        <a:pt x="83" y="12"/>
                      </a:cubicBezTo>
                      <a:cubicBezTo>
                        <a:pt x="88" y="12"/>
                        <a:pt x="88" y="12"/>
                        <a:pt x="88" y="12"/>
                      </a:cubicBezTo>
                      <a:lnTo>
                        <a:pt x="88" y="15"/>
                      </a:lnTo>
                      <a:close/>
                      <a:moveTo>
                        <a:pt x="88" y="11"/>
                      </a:moveTo>
                      <a:cubicBezTo>
                        <a:pt x="83" y="11"/>
                        <a:pt x="83" y="11"/>
                        <a:pt x="83" y="11"/>
                      </a:cubicBezTo>
                      <a:cubicBezTo>
                        <a:pt x="83" y="8"/>
                        <a:pt x="83" y="8"/>
                        <a:pt x="83" y="8"/>
                      </a:cubicBezTo>
                      <a:cubicBezTo>
                        <a:pt x="87" y="8"/>
                        <a:pt x="87" y="8"/>
                        <a:pt x="87" y="8"/>
                      </a:cubicBezTo>
                      <a:lnTo>
                        <a:pt x="88" y="11"/>
                      </a:lnTo>
                      <a:close/>
                      <a:moveTo>
                        <a:pt x="97" y="31"/>
                      </a:moveTo>
                      <a:cubicBezTo>
                        <a:pt x="92" y="31"/>
                        <a:pt x="92" y="31"/>
                        <a:pt x="92" y="31"/>
                      </a:cubicBezTo>
                      <a:cubicBezTo>
                        <a:pt x="92" y="28"/>
                        <a:pt x="92" y="28"/>
                        <a:pt x="92" y="28"/>
                      </a:cubicBezTo>
                      <a:cubicBezTo>
                        <a:pt x="97" y="28"/>
                        <a:pt x="97" y="28"/>
                        <a:pt x="97" y="28"/>
                      </a:cubicBezTo>
                      <a:lnTo>
                        <a:pt x="97" y="31"/>
                      </a:lnTo>
                      <a:close/>
                      <a:moveTo>
                        <a:pt x="97" y="27"/>
                      </a:moveTo>
                      <a:cubicBezTo>
                        <a:pt x="92" y="27"/>
                        <a:pt x="92" y="27"/>
                        <a:pt x="92" y="27"/>
                      </a:cubicBezTo>
                      <a:cubicBezTo>
                        <a:pt x="91" y="24"/>
                        <a:pt x="91" y="24"/>
                        <a:pt x="91" y="24"/>
                      </a:cubicBezTo>
                      <a:cubicBezTo>
                        <a:pt x="96" y="24"/>
                        <a:pt x="96" y="24"/>
                        <a:pt x="96" y="24"/>
                      </a:cubicBezTo>
                      <a:lnTo>
                        <a:pt x="97" y="27"/>
                      </a:lnTo>
                      <a:close/>
                      <a:moveTo>
                        <a:pt x="96" y="23"/>
                      </a:moveTo>
                      <a:cubicBezTo>
                        <a:pt x="91" y="23"/>
                        <a:pt x="91" y="23"/>
                        <a:pt x="91" y="23"/>
                      </a:cubicBezTo>
                      <a:cubicBezTo>
                        <a:pt x="91" y="20"/>
                        <a:pt x="91" y="20"/>
                        <a:pt x="91" y="20"/>
                      </a:cubicBezTo>
                      <a:cubicBezTo>
                        <a:pt x="95" y="20"/>
                        <a:pt x="95" y="20"/>
                        <a:pt x="95" y="20"/>
                      </a:cubicBezTo>
                      <a:lnTo>
                        <a:pt x="96" y="23"/>
                      </a:lnTo>
                      <a:close/>
                      <a:moveTo>
                        <a:pt x="95" y="19"/>
                      </a:moveTo>
                      <a:cubicBezTo>
                        <a:pt x="90" y="19"/>
                        <a:pt x="90" y="19"/>
                        <a:pt x="90" y="19"/>
                      </a:cubicBezTo>
                      <a:cubicBezTo>
                        <a:pt x="90" y="16"/>
                        <a:pt x="90" y="16"/>
                        <a:pt x="90" y="16"/>
                      </a:cubicBezTo>
                      <a:cubicBezTo>
                        <a:pt x="95" y="16"/>
                        <a:pt x="95" y="16"/>
                        <a:pt x="95" y="16"/>
                      </a:cubicBezTo>
                      <a:lnTo>
                        <a:pt x="95" y="19"/>
                      </a:lnTo>
                      <a:close/>
                      <a:moveTo>
                        <a:pt x="94" y="15"/>
                      </a:moveTo>
                      <a:cubicBezTo>
                        <a:pt x="90" y="15"/>
                        <a:pt x="90" y="15"/>
                        <a:pt x="90" y="15"/>
                      </a:cubicBezTo>
                      <a:cubicBezTo>
                        <a:pt x="89" y="12"/>
                        <a:pt x="89" y="12"/>
                        <a:pt x="89" y="12"/>
                      </a:cubicBezTo>
                      <a:cubicBezTo>
                        <a:pt x="94" y="12"/>
                        <a:pt x="94" y="12"/>
                        <a:pt x="94" y="12"/>
                      </a:cubicBezTo>
                      <a:lnTo>
                        <a:pt x="94" y="15"/>
                      </a:lnTo>
                      <a:close/>
                      <a:moveTo>
                        <a:pt x="94" y="11"/>
                      </a:moveTo>
                      <a:cubicBezTo>
                        <a:pt x="89" y="11"/>
                        <a:pt x="89" y="11"/>
                        <a:pt x="89" y="11"/>
                      </a:cubicBezTo>
                      <a:cubicBezTo>
                        <a:pt x="89" y="8"/>
                        <a:pt x="89" y="8"/>
                        <a:pt x="89" y="8"/>
                      </a:cubicBezTo>
                      <a:cubicBezTo>
                        <a:pt x="93" y="8"/>
                        <a:pt x="93" y="8"/>
                        <a:pt x="93" y="8"/>
                      </a:cubicBezTo>
                      <a:lnTo>
                        <a:pt x="94" y="11"/>
                      </a:lnTo>
                      <a:close/>
                      <a:moveTo>
                        <a:pt x="93" y="4"/>
                      </a:moveTo>
                      <a:cubicBezTo>
                        <a:pt x="93" y="5"/>
                        <a:pt x="92" y="5"/>
                        <a:pt x="91" y="5"/>
                      </a:cubicBezTo>
                      <a:cubicBezTo>
                        <a:pt x="89" y="5"/>
                        <a:pt x="89" y="5"/>
                        <a:pt x="89" y="5"/>
                      </a:cubicBezTo>
                      <a:cubicBezTo>
                        <a:pt x="88" y="5"/>
                        <a:pt x="87" y="5"/>
                        <a:pt x="87" y="4"/>
                      </a:cubicBezTo>
                      <a:cubicBezTo>
                        <a:pt x="87" y="3"/>
                        <a:pt x="87" y="3"/>
                        <a:pt x="87" y="3"/>
                      </a:cubicBezTo>
                      <a:cubicBezTo>
                        <a:pt x="87" y="3"/>
                        <a:pt x="87" y="2"/>
                        <a:pt x="88" y="2"/>
                      </a:cubicBezTo>
                      <a:cubicBezTo>
                        <a:pt x="91" y="2"/>
                        <a:pt x="91" y="2"/>
                        <a:pt x="91" y="2"/>
                      </a:cubicBezTo>
                      <a:cubicBezTo>
                        <a:pt x="92" y="2"/>
                        <a:pt x="92" y="3"/>
                        <a:pt x="92" y="3"/>
                      </a:cubicBezTo>
                      <a:lnTo>
                        <a:pt x="93" y="4"/>
                      </a:lnTo>
                      <a:close/>
                      <a:moveTo>
                        <a:pt x="101" y="4"/>
                      </a:moveTo>
                      <a:cubicBezTo>
                        <a:pt x="101" y="5"/>
                        <a:pt x="100" y="5"/>
                        <a:pt x="100" y="5"/>
                      </a:cubicBezTo>
                      <a:cubicBezTo>
                        <a:pt x="97" y="5"/>
                        <a:pt x="97" y="5"/>
                        <a:pt x="97" y="5"/>
                      </a:cubicBezTo>
                      <a:cubicBezTo>
                        <a:pt x="96" y="5"/>
                        <a:pt x="95" y="5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5" y="3"/>
                        <a:pt x="95" y="2"/>
                        <a:pt x="96" y="2"/>
                      </a:cubicBezTo>
                      <a:cubicBezTo>
                        <a:pt x="99" y="2"/>
                        <a:pt x="99" y="2"/>
                        <a:pt x="99" y="2"/>
                      </a:cubicBezTo>
                      <a:cubicBezTo>
                        <a:pt x="100" y="2"/>
                        <a:pt x="100" y="3"/>
                        <a:pt x="101" y="3"/>
                      </a:cubicBezTo>
                      <a:lnTo>
                        <a:pt x="101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787"/>
                <p:cNvSpPr>
                  <a:spLocks noEditPoints="1"/>
                </p:cNvSpPr>
                <p:nvPr/>
              </p:nvSpPr>
              <p:spPr bwMode="auto">
                <a:xfrm>
                  <a:off x="7962900" y="1090613"/>
                  <a:ext cx="233363" cy="165100"/>
                </a:xfrm>
                <a:custGeom>
                  <a:avLst/>
                  <a:gdLst>
                    <a:gd name="T0" fmla="*/ 89 w 91"/>
                    <a:gd name="T1" fmla="*/ 0 h 65"/>
                    <a:gd name="T2" fmla="*/ 2 w 91"/>
                    <a:gd name="T3" fmla="*/ 0 h 65"/>
                    <a:gd name="T4" fmla="*/ 0 w 91"/>
                    <a:gd name="T5" fmla="*/ 2 h 65"/>
                    <a:gd name="T6" fmla="*/ 0 w 91"/>
                    <a:gd name="T7" fmla="*/ 63 h 65"/>
                    <a:gd name="T8" fmla="*/ 2 w 91"/>
                    <a:gd name="T9" fmla="*/ 65 h 65"/>
                    <a:gd name="T10" fmla="*/ 89 w 91"/>
                    <a:gd name="T11" fmla="*/ 65 h 65"/>
                    <a:gd name="T12" fmla="*/ 91 w 91"/>
                    <a:gd name="T13" fmla="*/ 63 h 65"/>
                    <a:gd name="T14" fmla="*/ 91 w 91"/>
                    <a:gd name="T15" fmla="*/ 2 h 65"/>
                    <a:gd name="T16" fmla="*/ 89 w 91"/>
                    <a:gd name="T17" fmla="*/ 0 h 65"/>
                    <a:gd name="T18" fmla="*/ 87 w 91"/>
                    <a:gd name="T19" fmla="*/ 59 h 65"/>
                    <a:gd name="T20" fmla="*/ 85 w 91"/>
                    <a:gd name="T21" fmla="*/ 61 h 65"/>
                    <a:gd name="T22" fmla="*/ 6 w 91"/>
                    <a:gd name="T23" fmla="*/ 61 h 65"/>
                    <a:gd name="T24" fmla="*/ 4 w 91"/>
                    <a:gd name="T25" fmla="*/ 59 h 65"/>
                    <a:gd name="T26" fmla="*/ 4 w 91"/>
                    <a:gd name="T27" fmla="*/ 6 h 65"/>
                    <a:gd name="T28" fmla="*/ 6 w 91"/>
                    <a:gd name="T29" fmla="*/ 4 h 65"/>
                    <a:gd name="T30" fmla="*/ 85 w 91"/>
                    <a:gd name="T31" fmla="*/ 4 h 65"/>
                    <a:gd name="T32" fmla="*/ 87 w 91"/>
                    <a:gd name="T33" fmla="*/ 6 h 65"/>
                    <a:gd name="T34" fmla="*/ 87 w 91"/>
                    <a:gd name="T35" fmla="*/ 5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1" h="65">
                      <a:moveTo>
                        <a:pt x="89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64"/>
                        <a:pt x="1" y="65"/>
                        <a:pt x="2" y="65"/>
                      </a:cubicBezTo>
                      <a:cubicBezTo>
                        <a:pt x="89" y="65"/>
                        <a:pt x="89" y="65"/>
                        <a:pt x="89" y="65"/>
                      </a:cubicBezTo>
                      <a:cubicBezTo>
                        <a:pt x="90" y="65"/>
                        <a:pt x="91" y="64"/>
                        <a:pt x="91" y="63"/>
                      </a:cubicBezTo>
                      <a:cubicBezTo>
                        <a:pt x="91" y="2"/>
                        <a:pt x="91" y="2"/>
                        <a:pt x="91" y="2"/>
                      </a:cubicBezTo>
                      <a:cubicBezTo>
                        <a:pt x="91" y="1"/>
                        <a:pt x="90" y="0"/>
                        <a:pt x="89" y="0"/>
                      </a:cubicBezTo>
                      <a:close/>
                      <a:moveTo>
                        <a:pt x="87" y="59"/>
                      </a:moveTo>
                      <a:cubicBezTo>
                        <a:pt x="87" y="60"/>
                        <a:pt x="86" y="61"/>
                        <a:pt x="85" y="61"/>
                      </a:cubicBezTo>
                      <a:cubicBezTo>
                        <a:pt x="6" y="61"/>
                        <a:pt x="6" y="61"/>
                        <a:pt x="6" y="61"/>
                      </a:cubicBezTo>
                      <a:cubicBezTo>
                        <a:pt x="5" y="61"/>
                        <a:pt x="4" y="60"/>
                        <a:pt x="4" y="59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5"/>
                        <a:pt x="5" y="4"/>
                        <a:pt x="6" y="4"/>
                      </a:cubicBezTo>
                      <a:cubicBezTo>
                        <a:pt x="85" y="4"/>
                        <a:pt x="85" y="4"/>
                        <a:pt x="85" y="4"/>
                      </a:cubicBezTo>
                      <a:cubicBezTo>
                        <a:pt x="86" y="4"/>
                        <a:pt x="87" y="5"/>
                        <a:pt x="87" y="6"/>
                      </a:cubicBezTo>
                      <a:lnTo>
                        <a:pt x="87" y="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788"/>
                <p:cNvSpPr>
                  <a:spLocks/>
                </p:cNvSpPr>
                <p:nvPr/>
              </p:nvSpPr>
              <p:spPr bwMode="auto">
                <a:xfrm>
                  <a:off x="7940675" y="1376363"/>
                  <a:ext cx="274638" cy="6350"/>
                </a:xfrm>
                <a:custGeom>
                  <a:avLst/>
                  <a:gdLst>
                    <a:gd name="T0" fmla="*/ 107 w 107"/>
                    <a:gd name="T1" fmla="*/ 2 h 2"/>
                    <a:gd name="T2" fmla="*/ 106 w 107"/>
                    <a:gd name="T3" fmla="*/ 2 h 2"/>
                    <a:gd name="T4" fmla="*/ 2 w 107"/>
                    <a:gd name="T5" fmla="*/ 2 h 2"/>
                    <a:gd name="T6" fmla="*/ 0 w 107"/>
                    <a:gd name="T7" fmla="*/ 2 h 2"/>
                    <a:gd name="T8" fmla="*/ 0 w 107"/>
                    <a:gd name="T9" fmla="*/ 1 h 2"/>
                    <a:gd name="T10" fmla="*/ 2 w 107"/>
                    <a:gd name="T11" fmla="*/ 0 h 2"/>
                    <a:gd name="T12" fmla="*/ 106 w 107"/>
                    <a:gd name="T13" fmla="*/ 0 h 2"/>
                    <a:gd name="T14" fmla="*/ 107 w 107"/>
                    <a:gd name="T15" fmla="*/ 1 h 2"/>
                    <a:gd name="T16" fmla="*/ 107 w 107"/>
                    <a:gd name="T1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7" h="2">
                      <a:moveTo>
                        <a:pt x="107" y="2"/>
                      </a:moveTo>
                      <a:cubicBezTo>
                        <a:pt x="107" y="2"/>
                        <a:pt x="107" y="2"/>
                        <a:pt x="106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107" y="0"/>
                        <a:pt x="107" y="1"/>
                        <a:pt x="107" y="1"/>
                      </a:cubicBezTo>
                      <a:lnTo>
                        <a:pt x="107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789"/>
                <p:cNvSpPr>
                  <a:spLocks/>
                </p:cNvSpPr>
                <p:nvPr/>
              </p:nvSpPr>
              <p:spPr bwMode="auto">
                <a:xfrm>
                  <a:off x="7983538" y="1108075"/>
                  <a:ext cx="92075" cy="80963"/>
                </a:xfrm>
                <a:custGeom>
                  <a:avLst/>
                  <a:gdLst>
                    <a:gd name="T0" fmla="*/ 0 w 36"/>
                    <a:gd name="T1" fmla="*/ 32 h 32"/>
                    <a:gd name="T2" fmla="*/ 0 w 36"/>
                    <a:gd name="T3" fmla="*/ 1 h 32"/>
                    <a:gd name="T4" fmla="*/ 36 w 36"/>
                    <a:gd name="T5" fmla="*/ 2 h 32"/>
                    <a:gd name="T6" fmla="*/ 3 w 36"/>
                    <a:gd name="T7" fmla="*/ 5 h 32"/>
                    <a:gd name="T8" fmla="*/ 0 w 3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2">
                      <a:moveTo>
                        <a:pt x="0" y="32"/>
                      </a:moveTo>
                      <a:cubicBezTo>
                        <a:pt x="0" y="32"/>
                        <a:pt x="0" y="3"/>
                        <a:pt x="0" y="1"/>
                      </a:cubicBezTo>
                      <a:cubicBezTo>
                        <a:pt x="1" y="0"/>
                        <a:pt x="36" y="2"/>
                        <a:pt x="36" y="2"/>
                      </a:cubicBezTo>
                      <a:cubicBezTo>
                        <a:pt x="36" y="2"/>
                        <a:pt x="4" y="3"/>
                        <a:pt x="3" y="5"/>
                      </a:cubicBezTo>
                      <a:cubicBezTo>
                        <a:pt x="2" y="7"/>
                        <a:pt x="0" y="32"/>
                        <a:pt x="0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90"/>
                <p:cNvSpPr>
                  <a:spLocks/>
                </p:cNvSpPr>
                <p:nvPr/>
              </p:nvSpPr>
              <p:spPr bwMode="auto">
                <a:xfrm>
                  <a:off x="8083550" y="1155700"/>
                  <a:ext cx="95250" cy="82550"/>
                </a:xfrm>
                <a:custGeom>
                  <a:avLst/>
                  <a:gdLst>
                    <a:gd name="T0" fmla="*/ 37 w 37"/>
                    <a:gd name="T1" fmla="*/ 0 h 32"/>
                    <a:gd name="T2" fmla="*/ 36 w 37"/>
                    <a:gd name="T3" fmla="*/ 30 h 32"/>
                    <a:gd name="T4" fmla="*/ 0 w 37"/>
                    <a:gd name="T5" fmla="*/ 30 h 32"/>
                    <a:gd name="T6" fmla="*/ 33 w 37"/>
                    <a:gd name="T7" fmla="*/ 27 h 32"/>
                    <a:gd name="T8" fmla="*/ 37 w 37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32">
                      <a:moveTo>
                        <a:pt x="37" y="0"/>
                      </a:moveTo>
                      <a:cubicBezTo>
                        <a:pt x="37" y="0"/>
                        <a:pt x="37" y="29"/>
                        <a:pt x="36" y="30"/>
                      </a:cubicBezTo>
                      <a:cubicBezTo>
                        <a:pt x="36" y="32"/>
                        <a:pt x="0" y="30"/>
                        <a:pt x="0" y="30"/>
                      </a:cubicBezTo>
                      <a:cubicBezTo>
                        <a:pt x="0" y="30"/>
                        <a:pt x="32" y="29"/>
                        <a:pt x="33" y="27"/>
                      </a:cubicBezTo>
                      <a:cubicBezTo>
                        <a:pt x="34" y="25"/>
                        <a:pt x="37" y="0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791"/>
                <p:cNvSpPr>
                  <a:spLocks noEditPoints="1"/>
                </p:cNvSpPr>
                <p:nvPr/>
              </p:nvSpPr>
              <p:spPr bwMode="auto">
                <a:xfrm>
                  <a:off x="7708900" y="962025"/>
                  <a:ext cx="395288" cy="414338"/>
                </a:xfrm>
                <a:custGeom>
                  <a:avLst/>
                  <a:gdLst>
                    <a:gd name="T0" fmla="*/ 84 w 154"/>
                    <a:gd name="T1" fmla="*/ 137 h 162"/>
                    <a:gd name="T2" fmla="*/ 84 w 154"/>
                    <a:gd name="T3" fmla="*/ 130 h 162"/>
                    <a:gd name="T4" fmla="*/ 93 w 154"/>
                    <a:gd name="T5" fmla="*/ 102 h 162"/>
                    <a:gd name="T6" fmla="*/ 93 w 154"/>
                    <a:gd name="T7" fmla="*/ 84 h 162"/>
                    <a:gd name="T8" fmla="*/ 84 w 154"/>
                    <a:gd name="T9" fmla="*/ 61 h 162"/>
                    <a:gd name="T10" fmla="*/ 84 w 154"/>
                    <a:gd name="T11" fmla="*/ 54 h 162"/>
                    <a:gd name="T12" fmla="*/ 104 w 154"/>
                    <a:gd name="T13" fmla="*/ 38 h 162"/>
                    <a:gd name="T14" fmla="*/ 108 w 154"/>
                    <a:gd name="T15" fmla="*/ 30 h 162"/>
                    <a:gd name="T16" fmla="*/ 134 w 154"/>
                    <a:gd name="T17" fmla="*/ 45 h 162"/>
                    <a:gd name="T18" fmla="*/ 134 w 154"/>
                    <a:gd name="T19" fmla="*/ 28 h 162"/>
                    <a:gd name="T20" fmla="*/ 154 w 154"/>
                    <a:gd name="T21" fmla="*/ 45 h 162"/>
                    <a:gd name="T22" fmla="*/ 137 w 154"/>
                    <a:gd name="T23" fmla="*/ 22 h 162"/>
                    <a:gd name="T24" fmla="*/ 30 w 154"/>
                    <a:gd name="T25" fmla="*/ 18 h 162"/>
                    <a:gd name="T26" fmla="*/ 9 w 154"/>
                    <a:gd name="T27" fmla="*/ 43 h 162"/>
                    <a:gd name="T28" fmla="*/ 12 w 154"/>
                    <a:gd name="T29" fmla="*/ 125 h 162"/>
                    <a:gd name="T30" fmla="*/ 81 w 154"/>
                    <a:gd name="T31" fmla="*/ 162 h 162"/>
                    <a:gd name="T32" fmla="*/ 124 w 154"/>
                    <a:gd name="T33" fmla="*/ 20 h 162"/>
                    <a:gd name="T34" fmla="*/ 125 w 154"/>
                    <a:gd name="T35" fmla="*/ 20 h 162"/>
                    <a:gd name="T36" fmla="*/ 98 w 154"/>
                    <a:gd name="T37" fmla="*/ 10 h 162"/>
                    <a:gd name="T38" fmla="*/ 91 w 154"/>
                    <a:gd name="T39" fmla="*/ 11 h 162"/>
                    <a:gd name="T40" fmla="*/ 84 w 154"/>
                    <a:gd name="T41" fmla="*/ 6 h 162"/>
                    <a:gd name="T42" fmla="*/ 48 w 154"/>
                    <a:gd name="T43" fmla="*/ 22 h 162"/>
                    <a:gd name="T44" fmla="*/ 48 w 154"/>
                    <a:gd name="T45" fmla="*/ 104 h 162"/>
                    <a:gd name="T46" fmla="*/ 47 w 154"/>
                    <a:gd name="T47" fmla="*/ 84 h 162"/>
                    <a:gd name="T48" fmla="*/ 36 w 154"/>
                    <a:gd name="T49" fmla="*/ 55 h 162"/>
                    <a:gd name="T50" fmla="*/ 29 w 154"/>
                    <a:gd name="T51" fmla="*/ 78 h 162"/>
                    <a:gd name="T52" fmla="*/ 54 w 154"/>
                    <a:gd name="T53" fmla="*/ 132 h 162"/>
                    <a:gd name="T54" fmla="*/ 38 w 154"/>
                    <a:gd name="T55" fmla="*/ 113 h 162"/>
                    <a:gd name="T56" fmla="*/ 44 w 154"/>
                    <a:gd name="T57" fmla="*/ 28 h 162"/>
                    <a:gd name="T58" fmla="*/ 49 w 154"/>
                    <a:gd name="T59" fmla="*/ 52 h 162"/>
                    <a:gd name="T60" fmla="*/ 37 w 154"/>
                    <a:gd name="T61" fmla="*/ 20 h 162"/>
                    <a:gd name="T62" fmla="*/ 31 w 154"/>
                    <a:gd name="T63" fmla="*/ 25 h 162"/>
                    <a:gd name="T64" fmla="*/ 28 w 154"/>
                    <a:gd name="T65" fmla="*/ 46 h 162"/>
                    <a:gd name="T66" fmla="*/ 28 w 154"/>
                    <a:gd name="T67" fmla="*/ 28 h 162"/>
                    <a:gd name="T68" fmla="*/ 22 w 154"/>
                    <a:gd name="T69" fmla="*/ 78 h 162"/>
                    <a:gd name="T70" fmla="*/ 6 w 154"/>
                    <a:gd name="T71" fmla="*/ 84 h 162"/>
                    <a:gd name="T72" fmla="*/ 25 w 154"/>
                    <a:gd name="T73" fmla="*/ 111 h 162"/>
                    <a:gd name="T74" fmla="*/ 28 w 154"/>
                    <a:gd name="T75" fmla="*/ 134 h 162"/>
                    <a:gd name="T76" fmla="*/ 37 w 154"/>
                    <a:gd name="T77" fmla="*/ 135 h 162"/>
                    <a:gd name="T78" fmla="*/ 37 w 154"/>
                    <a:gd name="T79" fmla="*/ 142 h 162"/>
                    <a:gd name="T80" fmla="*/ 48 w 154"/>
                    <a:gd name="T81" fmla="*/ 149 h 162"/>
                    <a:gd name="T82" fmla="*/ 56 w 154"/>
                    <a:gd name="T83" fmla="*/ 138 h 162"/>
                    <a:gd name="T84" fmla="*/ 78 w 154"/>
                    <a:gd name="T85" fmla="*/ 156 h 162"/>
                    <a:gd name="T86" fmla="*/ 78 w 154"/>
                    <a:gd name="T87" fmla="*/ 137 h 162"/>
                    <a:gd name="T88" fmla="*/ 61 w 154"/>
                    <a:gd name="T89" fmla="*/ 131 h 162"/>
                    <a:gd name="T90" fmla="*/ 78 w 154"/>
                    <a:gd name="T91" fmla="*/ 108 h 162"/>
                    <a:gd name="T92" fmla="*/ 54 w 154"/>
                    <a:gd name="T93" fmla="*/ 103 h 162"/>
                    <a:gd name="T94" fmla="*/ 78 w 154"/>
                    <a:gd name="T95" fmla="*/ 101 h 162"/>
                    <a:gd name="T96" fmla="*/ 54 w 154"/>
                    <a:gd name="T97" fmla="*/ 59 h 162"/>
                    <a:gd name="T98" fmla="*/ 78 w 154"/>
                    <a:gd name="T99" fmla="*/ 54 h 162"/>
                    <a:gd name="T100" fmla="*/ 78 w 154"/>
                    <a:gd name="T101" fmla="*/ 32 h 162"/>
                    <a:gd name="T102" fmla="*/ 71 w 154"/>
                    <a:gd name="T103" fmla="*/ 11 h 162"/>
                    <a:gd name="T104" fmla="*/ 63 w 154"/>
                    <a:gd name="T105" fmla="*/ 25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54" h="162">
                      <a:moveTo>
                        <a:pt x="81" y="162"/>
                      </a:moveTo>
                      <a:cubicBezTo>
                        <a:pt x="84" y="150"/>
                        <a:pt x="84" y="150"/>
                        <a:pt x="84" y="150"/>
                      </a:cubicBezTo>
                      <a:cubicBezTo>
                        <a:pt x="84" y="137"/>
                        <a:pt x="84" y="137"/>
                        <a:pt x="84" y="137"/>
                      </a:cubicBezTo>
                      <a:cubicBezTo>
                        <a:pt x="85" y="137"/>
                        <a:pt x="86" y="137"/>
                        <a:pt x="87" y="137"/>
                      </a:cubicBezTo>
                      <a:cubicBezTo>
                        <a:pt x="89" y="130"/>
                        <a:pt x="89" y="130"/>
                        <a:pt x="89" y="130"/>
                      </a:cubicBezTo>
                      <a:cubicBezTo>
                        <a:pt x="87" y="130"/>
                        <a:pt x="86" y="130"/>
                        <a:pt x="84" y="130"/>
                      </a:cubicBezTo>
                      <a:cubicBezTo>
                        <a:pt x="84" y="108"/>
                        <a:pt x="84" y="108"/>
                        <a:pt x="84" y="108"/>
                      </a:cubicBezTo>
                      <a:cubicBezTo>
                        <a:pt x="87" y="108"/>
                        <a:pt x="90" y="108"/>
                        <a:pt x="93" y="108"/>
                      </a:cubicBezTo>
                      <a:cubicBezTo>
                        <a:pt x="93" y="102"/>
                        <a:pt x="93" y="102"/>
                        <a:pt x="93" y="102"/>
                      </a:cubicBezTo>
                      <a:cubicBezTo>
                        <a:pt x="90" y="102"/>
                        <a:pt x="87" y="101"/>
                        <a:pt x="84" y="101"/>
                      </a:cubicBezTo>
                      <a:cubicBezTo>
                        <a:pt x="84" y="84"/>
                        <a:pt x="84" y="84"/>
                        <a:pt x="84" y="84"/>
                      </a:cubicBezTo>
                      <a:cubicBezTo>
                        <a:pt x="93" y="84"/>
                        <a:pt x="93" y="84"/>
                        <a:pt x="93" y="84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84" y="78"/>
                        <a:pt x="84" y="78"/>
                        <a:pt x="84" y="78"/>
                      </a:cubicBezTo>
                      <a:cubicBezTo>
                        <a:pt x="84" y="61"/>
                        <a:pt x="84" y="61"/>
                        <a:pt x="84" y="61"/>
                      </a:cubicBezTo>
                      <a:cubicBezTo>
                        <a:pt x="87" y="60"/>
                        <a:pt x="90" y="60"/>
                        <a:pt x="93" y="60"/>
                      </a:cubicBezTo>
                      <a:cubicBezTo>
                        <a:pt x="93" y="54"/>
                        <a:pt x="93" y="54"/>
                        <a:pt x="93" y="54"/>
                      </a:cubicBezTo>
                      <a:cubicBezTo>
                        <a:pt x="90" y="54"/>
                        <a:pt x="87" y="54"/>
                        <a:pt x="84" y="54"/>
                      </a:cubicBezTo>
                      <a:cubicBezTo>
                        <a:pt x="84" y="32"/>
                        <a:pt x="84" y="32"/>
                        <a:pt x="84" y="32"/>
                      </a:cubicBezTo>
                      <a:cubicBezTo>
                        <a:pt x="90" y="32"/>
                        <a:pt x="96" y="31"/>
                        <a:pt x="101" y="31"/>
                      </a:cubicBezTo>
                      <a:cubicBezTo>
                        <a:pt x="102" y="33"/>
                        <a:pt x="103" y="35"/>
                        <a:pt x="104" y="38"/>
                      </a:cubicBezTo>
                      <a:cubicBezTo>
                        <a:pt x="104" y="40"/>
                        <a:pt x="105" y="42"/>
                        <a:pt x="105" y="45"/>
                      </a:cubicBezTo>
                      <a:cubicBezTo>
                        <a:pt x="112" y="45"/>
                        <a:pt x="112" y="45"/>
                        <a:pt x="112" y="45"/>
                      </a:cubicBezTo>
                      <a:cubicBezTo>
                        <a:pt x="111" y="39"/>
                        <a:pt x="109" y="34"/>
                        <a:pt x="108" y="30"/>
                      </a:cubicBezTo>
                      <a:cubicBezTo>
                        <a:pt x="111" y="29"/>
                        <a:pt x="115" y="29"/>
                        <a:pt x="118" y="28"/>
                      </a:cubicBezTo>
                      <a:cubicBezTo>
                        <a:pt x="122" y="33"/>
                        <a:pt x="125" y="39"/>
                        <a:pt x="127" y="45"/>
                      </a:cubicBezTo>
                      <a:cubicBezTo>
                        <a:pt x="134" y="45"/>
                        <a:pt x="134" y="45"/>
                        <a:pt x="134" y="45"/>
                      </a:cubicBezTo>
                      <a:cubicBezTo>
                        <a:pt x="131" y="38"/>
                        <a:pt x="128" y="32"/>
                        <a:pt x="125" y="26"/>
                      </a:cubicBezTo>
                      <a:cubicBezTo>
                        <a:pt x="127" y="26"/>
                        <a:pt x="129" y="25"/>
                        <a:pt x="131" y="25"/>
                      </a:cubicBezTo>
                      <a:cubicBezTo>
                        <a:pt x="132" y="26"/>
                        <a:pt x="133" y="27"/>
                        <a:pt x="134" y="28"/>
                      </a:cubicBezTo>
                      <a:cubicBezTo>
                        <a:pt x="138" y="32"/>
                        <a:pt x="142" y="36"/>
                        <a:pt x="145" y="41"/>
                      </a:cubicBezTo>
                      <a:cubicBezTo>
                        <a:pt x="142" y="42"/>
                        <a:pt x="140" y="44"/>
                        <a:pt x="137" y="45"/>
                      </a:cubicBezTo>
                      <a:cubicBezTo>
                        <a:pt x="154" y="45"/>
                        <a:pt x="154" y="45"/>
                        <a:pt x="154" y="45"/>
                      </a:cubicBezTo>
                      <a:cubicBezTo>
                        <a:pt x="154" y="44"/>
                        <a:pt x="153" y="43"/>
                        <a:pt x="153" y="43"/>
                      </a:cubicBezTo>
                      <a:cubicBezTo>
                        <a:pt x="152" y="41"/>
                        <a:pt x="151" y="39"/>
                        <a:pt x="150" y="37"/>
                      </a:cubicBezTo>
                      <a:cubicBezTo>
                        <a:pt x="146" y="32"/>
                        <a:pt x="142" y="27"/>
                        <a:pt x="137" y="22"/>
                      </a:cubicBezTo>
                      <a:cubicBezTo>
                        <a:pt x="136" y="21"/>
                        <a:pt x="134" y="19"/>
                        <a:pt x="132" y="18"/>
                      </a:cubicBezTo>
                      <a:cubicBezTo>
                        <a:pt x="118" y="6"/>
                        <a:pt x="100" y="0"/>
                        <a:pt x="81" y="0"/>
                      </a:cubicBezTo>
                      <a:cubicBezTo>
                        <a:pt x="62" y="0"/>
                        <a:pt x="44" y="6"/>
                        <a:pt x="30" y="18"/>
                      </a:cubicBezTo>
                      <a:cubicBezTo>
                        <a:pt x="28" y="19"/>
                        <a:pt x="26" y="21"/>
                        <a:pt x="25" y="22"/>
                      </a:cubicBezTo>
                      <a:cubicBezTo>
                        <a:pt x="20" y="27"/>
                        <a:pt x="16" y="32"/>
                        <a:pt x="12" y="37"/>
                      </a:cubicBezTo>
                      <a:cubicBezTo>
                        <a:pt x="11" y="39"/>
                        <a:pt x="10" y="41"/>
                        <a:pt x="9" y="43"/>
                      </a:cubicBezTo>
                      <a:cubicBezTo>
                        <a:pt x="3" y="54"/>
                        <a:pt x="0" y="67"/>
                        <a:pt x="0" y="81"/>
                      </a:cubicBezTo>
                      <a:cubicBezTo>
                        <a:pt x="0" y="95"/>
                        <a:pt x="3" y="108"/>
                        <a:pt x="9" y="119"/>
                      </a:cubicBezTo>
                      <a:cubicBezTo>
                        <a:pt x="10" y="121"/>
                        <a:pt x="11" y="123"/>
                        <a:pt x="12" y="125"/>
                      </a:cubicBezTo>
                      <a:cubicBezTo>
                        <a:pt x="16" y="130"/>
                        <a:pt x="20" y="135"/>
                        <a:pt x="25" y="140"/>
                      </a:cubicBezTo>
                      <a:cubicBezTo>
                        <a:pt x="26" y="141"/>
                        <a:pt x="28" y="143"/>
                        <a:pt x="30" y="144"/>
                      </a:cubicBezTo>
                      <a:cubicBezTo>
                        <a:pt x="44" y="156"/>
                        <a:pt x="62" y="162"/>
                        <a:pt x="81" y="162"/>
                      </a:cubicBezTo>
                      <a:cubicBezTo>
                        <a:pt x="81" y="162"/>
                        <a:pt x="81" y="162"/>
                        <a:pt x="81" y="162"/>
                      </a:cubicBezTo>
                      <a:close/>
                      <a:moveTo>
                        <a:pt x="125" y="20"/>
                      </a:moveTo>
                      <a:cubicBezTo>
                        <a:pt x="125" y="20"/>
                        <a:pt x="124" y="20"/>
                        <a:pt x="124" y="20"/>
                      </a:cubicBezTo>
                      <a:cubicBezTo>
                        <a:pt x="123" y="21"/>
                        <a:pt x="122" y="21"/>
                        <a:pt x="121" y="21"/>
                      </a:cubicBezTo>
                      <a:cubicBezTo>
                        <a:pt x="119" y="18"/>
                        <a:pt x="116" y="16"/>
                        <a:pt x="114" y="13"/>
                      </a:cubicBezTo>
                      <a:cubicBezTo>
                        <a:pt x="118" y="15"/>
                        <a:pt x="121" y="17"/>
                        <a:pt x="125" y="20"/>
                      </a:cubicBezTo>
                      <a:close/>
                      <a:moveTo>
                        <a:pt x="114" y="22"/>
                      </a:moveTo>
                      <a:cubicBezTo>
                        <a:pt x="111" y="23"/>
                        <a:pt x="108" y="23"/>
                        <a:pt x="106" y="24"/>
                      </a:cubicBezTo>
                      <a:cubicBezTo>
                        <a:pt x="103" y="18"/>
                        <a:pt x="101" y="14"/>
                        <a:pt x="98" y="10"/>
                      </a:cubicBezTo>
                      <a:cubicBezTo>
                        <a:pt x="104" y="13"/>
                        <a:pt x="109" y="17"/>
                        <a:pt x="114" y="22"/>
                      </a:cubicBezTo>
                      <a:close/>
                      <a:moveTo>
                        <a:pt x="84" y="6"/>
                      </a:moveTo>
                      <a:cubicBezTo>
                        <a:pt x="86" y="7"/>
                        <a:pt x="89" y="9"/>
                        <a:pt x="91" y="11"/>
                      </a:cubicBezTo>
                      <a:cubicBezTo>
                        <a:pt x="94" y="14"/>
                        <a:pt x="97" y="19"/>
                        <a:pt x="99" y="25"/>
                      </a:cubicBezTo>
                      <a:cubicBezTo>
                        <a:pt x="94" y="25"/>
                        <a:pt x="89" y="25"/>
                        <a:pt x="84" y="25"/>
                      </a:cubicBezTo>
                      <a:lnTo>
                        <a:pt x="84" y="6"/>
                      </a:lnTo>
                      <a:close/>
                      <a:moveTo>
                        <a:pt x="64" y="10"/>
                      </a:moveTo>
                      <a:cubicBezTo>
                        <a:pt x="61" y="14"/>
                        <a:pt x="59" y="18"/>
                        <a:pt x="56" y="24"/>
                      </a:cubicBezTo>
                      <a:cubicBezTo>
                        <a:pt x="54" y="23"/>
                        <a:pt x="51" y="23"/>
                        <a:pt x="48" y="22"/>
                      </a:cubicBezTo>
                      <a:cubicBezTo>
                        <a:pt x="53" y="17"/>
                        <a:pt x="58" y="13"/>
                        <a:pt x="64" y="10"/>
                      </a:cubicBezTo>
                      <a:close/>
                      <a:moveTo>
                        <a:pt x="47" y="84"/>
                      </a:moveTo>
                      <a:cubicBezTo>
                        <a:pt x="47" y="91"/>
                        <a:pt x="48" y="98"/>
                        <a:pt x="48" y="104"/>
                      </a:cubicBezTo>
                      <a:cubicBezTo>
                        <a:pt x="42" y="105"/>
                        <a:pt x="37" y="107"/>
                        <a:pt x="32" y="108"/>
                      </a:cubicBezTo>
                      <a:cubicBezTo>
                        <a:pt x="30" y="101"/>
                        <a:pt x="29" y="92"/>
                        <a:pt x="29" y="84"/>
                      </a:cubicBezTo>
                      <a:lnTo>
                        <a:pt x="47" y="84"/>
                      </a:lnTo>
                      <a:close/>
                      <a:moveTo>
                        <a:pt x="29" y="78"/>
                      </a:moveTo>
                      <a:cubicBezTo>
                        <a:pt x="29" y="69"/>
                        <a:pt x="30" y="61"/>
                        <a:pt x="32" y="54"/>
                      </a:cubicBezTo>
                      <a:cubicBezTo>
                        <a:pt x="33" y="54"/>
                        <a:pt x="35" y="55"/>
                        <a:pt x="36" y="55"/>
                      </a:cubicBezTo>
                      <a:cubicBezTo>
                        <a:pt x="40" y="56"/>
                        <a:pt x="44" y="57"/>
                        <a:pt x="48" y="58"/>
                      </a:cubicBezTo>
                      <a:cubicBezTo>
                        <a:pt x="48" y="64"/>
                        <a:pt x="47" y="71"/>
                        <a:pt x="47" y="78"/>
                      </a:cubicBezTo>
                      <a:lnTo>
                        <a:pt x="29" y="78"/>
                      </a:lnTo>
                      <a:close/>
                      <a:moveTo>
                        <a:pt x="38" y="113"/>
                      </a:moveTo>
                      <a:cubicBezTo>
                        <a:pt x="42" y="112"/>
                        <a:pt x="45" y="111"/>
                        <a:pt x="49" y="110"/>
                      </a:cubicBezTo>
                      <a:cubicBezTo>
                        <a:pt x="50" y="118"/>
                        <a:pt x="52" y="126"/>
                        <a:pt x="54" y="132"/>
                      </a:cubicBezTo>
                      <a:cubicBezTo>
                        <a:pt x="51" y="133"/>
                        <a:pt x="47" y="133"/>
                        <a:pt x="44" y="134"/>
                      </a:cubicBezTo>
                      <a:cubicBezTo>
                        <a:pt x="40" y="128"/>
                        <a:pt x="36" y="121"/>
                        <a:pt x="34" y="114"/>
                      </a:cubicBezTo>
                      <a:cubicBezTo>
                        <a:pt x="35" y="114"/>
                        <a:pt x="37" y="113"/>
                        <a:pt x="38" y="113"/>
                      </a:cubicBezTo>
                      <a:close/>
                      <a:moveTo>
                        <a:pt x="49" y="52"/>
                      </a:moveTo>
                      <a:cubicBezTo>
                        <a:pt x="44" y="51"/>
                        <a:pt x="38" y="49"/>
                        <a:pt x="34" y="48"/>
                      </a:cubicBezTo>
                      <a:cubicBezTo>
                        <a:pt x="36" y="40"/>
                        <a:pt x="40" y="34"/>
                        <a:pt x="44" y="28"/>
                      </a:cubicBezTo>
                      <a:cubicBezTo>
                        <a:pt x="47" y="29"/>
                        <a:pt x="51" y="29"/>
                        <a:pt x="54" y="30"/>
                      </a:cubicBezTo>
                      <a:cubicBezTo>
                        <a:pt x="54" y="32"/>
                        <a:pt x="53" y="34"/>
                        <a:pt x="52" y="36"/>
                      </a:cubicBezTo>
                      <a:cubicBezTo>
                        <a:pt x="51" y="41"/>
                        <a:pt x="50" y="46"/>
                        <a:pt x="49" y="52"/>
                      </a:cubicBezTo>
                      <a:close/>
                      <a:moveTo>
                        <a:pt x="48" y="13"/>
                      </a:moveTo>
                      <a:cubicBezTo>
                        <a:pt x="46" y="16"/>
                        <a:pt x="43" y="18"/>
                        <a:pt x="41" y="21"/>
                      </a:cubicBezTo>
                      <a:cubicBezTo>
                        <a:pt x="40" y="21"/>
                        <a:pt x="38" y="20"/>
                        <a:pt x="37" y="20"/>
                      </a:cubicBezTo>
                      <a:cubicBezTo>
                        <a:pt x="41" y="17"/>
                        <a:pt x="44" y="15"/>
                        <a:pt x="48" y="13"/>
                      </a:cubicBezTo>
                      <a:close/>
                      <a:moveTo>
                        <a:pt x="28" y="28"/>
                      </a:moveTo>
                      <a:cubicBezTo>
                        <a:pt x="29" y="27"/>
                        <a:pt x="30" y="26"/>
                        <a:pt x="31" y="25"/>
                      </a:cubicBezTo>
                      <a:cubicBezTo>
                        <a:pt x="33" y="25"/>
                        <a:pt x="35" y="26"/>
                        <a:pt x="36" y="26"/>
                      </a:cubicBezTo>
                      <a:cubicBezTo>
                        <a:pt x="37" y="26"/>
                        <a:pt x="37" y="26"/>
                        <a:pt x="37" y="26"/>
                      </a:cubicBezTo>
                      <a:cubicBezTo>
                        <a:pt x="34" y="32"/>
                        <a:pt x="30" y="39"/>
                        <a:pt x="28" y="46"/>
                      </a:cubicBezTo>
                      <a:cubicBezTo>
                        <a:pt x="28" y="46"/>
                        <a:pt x="27" y="46"/>
                        <a:pt x="27" y="46"/>
                      </a:cubicBezTo>
                      <a:cubicBezTo>
                        <a:pt x="23" y="44"/>
                        <a:pt x="20" y="43"/>
                        <a:pt x="17" y="41"/>
                      </a:cubicBezTo>
                      <a:cubicBezTo>
                        <a:pt x="20" y="36"/>
                        <a:pt x="24" y="32"/>
                        <a:pt x="28" y="28"/>
                      </a:cubicBezTo>
                      <a:close/>
                      <a:moveTo>
                        <a:pt x="14" y="46"/>
                      </a:moveTo>
                      <a:cubicBezTo>
                        <a:pt x="18" y="48"/>
                        <a:pt x="22" y="50"/>
                        <a:pt x="26" y="52"/>
                      </a:cubicBezTo>
                      <a:cubicBezTo>
                        <a:pt x="24" y="60"/>
                        <a:pt x="23" y="69"/>
                        <a:pt x="22" y="78"/>
                      </a:cubicBezTo>
                      <a:cubicBezTo>
                        <a:pt x="6" y="78"/>
                        <a:pt x="6" y="78"/>
                        <a:pt x="6" y="78"/>
                      </a:cubicBezTo>
                      <a:cubicBezTo>
                        <a:pt x="6" y="67"/>
                        <a:pt x="9" y="56"/>
                        <a:pt x="14" y="46"/>
                      </a:cubicBezTo>
                      <a:close/>
                      <a:moveTo>
                        <a:pt x="6" y="84"/>
                      </a:moveTo>
                      <a:cubicBezTo>
                        <a:pt x="22" y="84"/>
                        <a:pt x="22" y="84"/>
                        <a:pt x="22" y="84"/>
                      </a:cubicBezTo>
                      <a:cubicBezTo>
                        <a:pt x="23" y="93"/>
                        <a:pt x="24" y="102"/>
                        <a:pt x="26" y="110"/>
                      </a:cubicBezTo>
                      <a:cubicBezTo>
                        <a:pt x="26" y="110"/>
                        <a:pt x="25" y="110"/>
                        <a:pt x="25" y="111"/>
                      </a:cubicBezTo>
                      <a:cubicBezTo>
                        <a:pt x="21" y="112"/>
                        <a:pt x="17" y="114"/>
                        <a:pt x="14" y="116"/>
                      </a:cubicBezTo>
                      <a:cubicBezTo>
                        <a:pt x="9" y="106"/>
                        <a:pt x="6" y="95"/>
                        <a:pt x="6" y="84"/>
                      </a:cubicBezTo>
                      <a:close/>
                      <a:moveTo>
                        <a:pt x="28" y="134"/>
                      </a:moveTo>
                      <a:cubicBezTo>
                        <a:pt x="24" y="130"/>
                        <a:pt x="20" y="126"/>
                        <a:pt x="17" y="121"/>
                      </a:cubicBezTo>
                      <a:cubicBezTo>
                        <a:pt x="20" y="119"/>
                        <a:pt x="24" y="118"/>
                        <a:pt x="28" y="116"/>
                      </a:cubicBezTo>
                      <a:cubicBezTo>
                        <a:pt x="30" y="123"/>
                        <a:pt x="34" y="130"/>
                        <a:pt x="37" y="135"/>
                      </a:cubicBezTo>
                      <a:cubicBezTo>
                        <a:pt x="35" y="136"/>
                        <a:pt x="33" y="137"/>
                        <a:pt x="31" y="137"/>
                      </a:cubicBezTo>
                      <a:cubicBezTo>
                        <a:pt x="30" y="136"/>
                        <a:pt x="29" y="135"/>
                        <a:pt x="28" y="134"/>
                      </a:cubicBezTo>
                      <a:close/>
                      <a:moveTo>
                        <a:pt x="37" y="142"/>
                      </a:moveTo>
                      <a:cubicBezTo>
                        <a:pt x="37" y="142"/>
                        <a:pt x="38" y="142"/>
                        <a:pt x="38" y="142"/>
                      </a:cubicBezTo>
                      <a:cubicBezTo>
                        <a:pt x="39" y="141"/>
                        <a:pt x="40" y="141"/>
                        <a:pt x="41" y="141"/>
                      </a:cubicBezTo>
                      <a:cubicBezTo>
                        <a:pt x="43" y="144"/>
                        <a:pt x="46" y="146"/>
                        <a:pt x="48" y="149"/>
                      </a:cubicBezTo>
                      <a:cubicBezTo>
                        <a:pt x="44" y="147"/>
                        <a:pt x="41" y="145"/>
                        <a:pt x="37" y="142"/>
                      </a:cubicBezTo>
                      <a:close/>
                      <a:moveTo>
                        <a:pt x="48" y="139"/>
                      </a:moveTo>
                      <a:cubicBezTo>
                        <a:pt x="51" y="139"/>
                        <a:pt x="54" y="138"/>
                        <a:pt x="56" y="138"/>
                      </a:cubicBezTo>
                      <a:cubicBezTo>
                        <a:pt x="59" y="144"/>
                        <a:pt x="61" y="148"/>
                        <a:pt x="64" y="152"/>
                      </a:cubicBezTo>
                      <a:cubicBezTo>
                        <a:pt x="58" y="149"/>
                        <a:pt x="53" y="145"/>
                        <a:pt x="48" y="139"/>
                      </a:cubicBezTo>
                      <a:close/>
                      <a:moveTo>
                        <a:pt x="78" y="156"/>
                      </a:moveTo>
                      <a:cubicBezTo>
                        <a:pt x="76" y="155"/>
                        <a:pt x="73" y="153"/>
                        <a:pt x="71" y="151"/>
                      </a:cubicBezTo>
                      <a:cubicBezTo>
                        <a:pt x="68" y="148"/>
                        <a:pt x="65" y="143"/>
                        <a:pt x="63" y="137"/>
                      </a:cubicBezTo>
                      <a:cubicBezTo>
                        <a:pt x="68" y="137"/>
                        <a:pt x="73" y="137"/>
                        <a:pt x="78" y="137"/>
                      </a:cubicBezTo>
                      <a:lnTo>
                        <a:pt x="78" y="156"/>
                      </a:lnTo>
                      <a:close/>
                      <a:moveTo>
                        <a:pt x="78" y="130"/>
                      </a:moveTo>
                      <a:cubicBezTo>
                        <a:pt x="72" y="130"/>
                        <a:pt x="66" y="131"/>
                        <a:pt x="61" y="131"/>
                      </a:cubicBezTo>
                      <a:cubicBezTo>
                        <a:pt x="60" y="129"/>
                        <a:pt x="59" y="127"/>
                        <a:pt x="58" y="124"/>
                      </a:cubicBezTo>
                      <a:cubicBezTo>
                        <a:pt x="57" y="119"/>
                        <a:pt x="56" y="114"/>
                        <a:pt x="55" y="109"/>
                      </a:cubicBezTo>
                      <a:cubicBezTo>
                        <a:pt x="62" y="108"/>
                        <a:pt x="70" y="108"/>
                        <a:pt x="78" y="108"/>
                      </a:cubicBezTo>
                      <a:lnTo>
                        <a:pt x="78" y="130"/>
                      </a:lnTo>
                      <a:close/>
                      <a:moveTo>
                        <a:pt x="78" y="101"/>
                      </a:moveTo>
                      <a:cubicBezTo>
                        <a:pt x="70" y="102"/>
                        <a:pt x="62" y="102"/>
                        <a:pt x="54" y="103"/>
                      </a:cubicBezTo>
                      <a:cubicBezTo>
                        <a:pt x="54" y="97"/>
                        <a:pt x="53" y="91"/>
                        <a:pt x="5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lnTo>
                        <a:pt x="78" y="101"/>
                      </a:lnTo>
                      <a:close/>
                      <a:moveTo>
                        <a:pt x="78" y="78"/>
                      </a:move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71"/>
                        <a:pt x="54" y="65"/>
                        <a:pt x="54" y="59"/>
                      </a:cubicBezTo>
                      <a:cubicBezTo>
                        <a:pt x="62" y="60"/>
                        <a:pt x="70" y="60"/>
                        <a:pt x="78" y="61"/>
                      </a:cubicBezTo>
                      <a:lnTo>
                        <a:pt x="78" y="78"/>
                      </a:lnTo>
                      <a:close/>
                      <a:moveTo>
                        <a:pt x="78" y="54"/>
                      </a:moveTo>
                      <a:cubicBezTo>
                        <a:pt x="70" y="54"/>
                        <a:pt x="62" y="54"/>
                        <a:pt x="55" y="53"/>
                      </a:cubicBezTo>
                      <a:cubicBezTo>
                        <a:pt x="57" y="44"/>
                        <a:pt x="58" y="37"/>
                        <a:pt x="61" y="31"/>
                      </a:cubicBezTo>
                      <a:cubicBezTo>
                        <a:pt x="66" y="31"/>
                        <a:pt x="72" y="32"/>
                        <a:pt x="78" y="32"/>
                      </a:cubicBezTo>
                      <a:lnTo>
                        <a:pt x="78" y="54"/>
                      </a:lnTo>
                      <a:close/>
                      <a:moveTo>
                        <a:pt x="63" y="25"/>
                      </a:moveTo>
                      <a:cubicBezTo>
                        <a:pt x="65" y="19"/>
                        <a:pt x="68" y="14"/>
                        <a:pt x="71" y="11"/>
                      </a:cubicBezTo>
                      <a:cubicBezTo>
                        <a:pt x="73" y="9"/>
                        <a:pt x="76" y="7"/>
                        <a:pt x="78" y="6"/>
                      </a:cubicBezTo>
                      <a:cubicBezTo>
                        <a:pt x="78" y="25"/>
                        <a:pt x="78" y="25"/>
                        <a:pt x="78" y="25"/>
                      </a:cubicBezTo>
                      <a:cubicBezTo>
                        <a:pt x="73" y="25"/>
                        <a:pt x="68" y="25"/>
                        <a:pt x="63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1" name="TextBox 50"/>
            <p:cNvSpPr txBox="1"/>
            <p:nvPr/>
          </p:nvSpPr>
          <p:spPr>
            <a:xfrm>
              <a:off x="6829196" y="2643758"/>
              <a:ext cx="168187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·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输入文本输入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·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输入文本输入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·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输入文本输入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783971" y="1479111"/>
            <a:ext cx="1681871" cy="2172759"/>
            <a:chOff x="4783971" y="1479111"/>
            <a:chExt cx="1681871" cy="2172759"/>
          </a:xfrm>
        </p:grpSpPr>
        <p:grpSp>
          <p:nvGrpSpPr>
            <p:cNvPr id="55" name="组合 54"/>
            <p:cNvGrpSpPr/>
            <p:nvPr/>
          </p:nvGrpSpPr>
          <p:grpSpPr>
            <a:xfrm>
              <a:off x="4804914" y="1479111"/>
              <a:ext cx="1607379" cy="2172759"/>
              <a:chOff x="4690221" y="1479111"/>
              <a:chExt cx="1839836" cy="248698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4690221" y="1479111"/>
                <a:ext cx="1839836" cy="2486980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50000">
                    <a:srgbClr val="EAEFF8">
                      <a:alpha val="0"/>
                    </a:srgbClr>
                  </a:gs>
                  <a:gs pos="51000">
                    <a:srgbClr val="F1F5FA"/>
                  </a:gs>
                  <a:gs pos="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6200000" scaled="1"/>
                <a:tileRect/>
              </a:gradFill>
              <a:ln w="38100">
                <a:solidFill>
                  <a:schemeClr val="bg1">
                    <a:alpha val="6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5216458" y="2929295"/>
                <a:ext cx="939718" cy="722575"/>
                <a:chOff x="7476269" y="2380363"/>
                <a:chExt cx="733541" cy="564040"/>
              </a:xfrm>
              <a:solidFill>
                <a:schemeClr val="bg1"/>
              </a:solidFill>
            </p:grpSpPr>
            <p:sp>
              <p:nvSpPr>
                <p:cNvPr id="36" name="Freeform 250"/>
                <p:cNvSpPr>
                  <a:spLocks/>
                </p:cNvSpPr>
                <p:nvPr/>
              </p:nvSpPr>
              <p:spPr bwMode="auto">
                <a:xfrm>
                  <a:off x="8117486" y="2615500"/>
                  <a:ext cx="92324" cy="93766"/>
                </a:xfrm>
                <a:custGeom>
                  <a:avLst/>
                  <a:gdLst>
                    <a:gd name="T0" fmla="*/ 51 w 54"/>
                    <a:gd name="T1" fmla="*/ 2 h 55"/>
                    <a:gd name="T2" fmla="*/ 43 w 54"/>
                    <a:gd name="T3" fmla="*/ 0 h 55"/>
                    <a:gd name="T4" fmla="*/ 36 w 54"/>
                    <a:gd name="T5" fmla="*/ 2 h 55"/>
                    <a:gd name="T6" fmla="*/ 28 w 54"/>
                    <a:gd name="T7" fmla="*/ 8 h 55"/>
                    <a:gd name="T8" fmla="*/ 29 w 54"/>
                    <a:gd name="T9" fmla="*/ 2 h 55"/>
                    <a:gd name="T10" fmla="*/ 25 w 54"/>
                    <a:gd name="T11" fmla="*/ 0 h 55"/>
                    <a:gd name="T12" fmla="*/ 15 w 54"/>
                    <a:gd name="T13" fmla="*/ 9 h 55"/>
                    <a:gd name="T14" fmla="*/ 2 w 54"/>
                    <a:gd name="T15" fmla="*/ 47 h 55"/>
                    <a:gd name="T16" fmla="*/ 1 w 54"/>
                    <a:gd name="T17" fmla="*/ 53 h 55"/>
                    <a:gd name="T18" fmla="*/ 5 w 54"/>
                    <a:gd name="T19" fmla="*/ 55 h 55"/>
                    <a:gd name="T20" fmla="*/ 11 w 54"/>
                    <a:gd name="T21" fmla="*/ 53 h 55"/>
                    <a:gd name="T22" fmla="*/ 15 w 54"/>
                    <a:gd name="T23" fmla="*/ 47 h 55"/>
                    <a:gd name="T24" fmla="*/ 19 w 54"/>
                    <a:gd name="T25" fmla="*/ 35 h 55"/>
                    <a:gd name="T26" fmla="*/ 23 w 54"/>
                    <a:gd name="T27" fmla="*/ 25 h 55"/>
                    <a:gd name="T28" fmla="*/ 27 w 54"/>
                    <a:gd name="T29" fmla="*/ 18 h 55"/>
                    <a:gd name="T30" fmla="*/ 32 w 54"/>
                    <a:gd name="T31" fmla="*/ 13 h 55"/>
                    <a:gd name="T32" fmla="*/ 37 w 54"/>
                    <a:gd name="T33" fmla="*/ 12 h 55"/>
                    <a:gd name="T34" fmla="*/ 42 w 54"/>
                    <a:gd name="T35" fmla="*/ 13 h 55"/>
                    <a:gd name="T36" fmla="*/ 45 w 54"/>
                    <a:gd name="T37" fmla="*/ 14 h 55"/>
                    <a:gd name="T38" fmla="*/ 50 w 54"/>
                    <a:gd name="T39" fmla="*/ 12 h 55"/>
                    <a:gd name="T40" fmla="*/ 53 w 54"/>
                    <a:gd name="T41" fmla="*/ 8 h 55"/>
                    <a:gd name="T42" fmla="*/ 51 w 54"/>
                    <a:gd name="T43" fmla="*/ 2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" h="55">
                      <a:moveTo>
                        <a:pt x="51" y="2"/>
                      </a:moveTo>
                      <a:cubicBezTo>
                        <a:pt x="49" y="1"/>
                        <a:pt x="46" y="0"/>
                        <a:pt x="43" y="0"/>
                      </a:cubicBezTo>
                      <a:cubicBezTo>
                        <a:pt x="40" y="0"/>
                        <a:pt x="38" y="1"/>
                        <a:pt x="36" y="2"/>
                      </a:cubicBezTo>
                      <a:cubicBezTo>
                        <a:pt x="34" y="4"/>
                        <a:pt x="31" y="6"/>
                        <a:pt x="28" y="8"/>
                      </a:cubicBezTo>
                      <a:cubicBezTo>
                        <a:pt x="29" y="6"/>
                        <a:pt x="30" y="4"/>
                        <a:pt x="29" y="2"/>
                      </a:cubicBezTo>
                      <a:cubicBezTo>
                        <a:pt x="29" y="1"/>
                        <a:pt x="27" y="0"/>
                        <a:pt x="25" y="0"/>
                      </a:cubicBezTo>
                      <a:cubicBezTo>
                        <a:pt x="21" y="0"/>
                        <a:pt x="17" y="3"/>
                        <a:pt x="15" y="9"/>
                      </a:cubicBezTo>
                      <a:cubicBezTo>
                        <a:pt x="2" y="47"/>
                        <a:pt x="2" y="47"/>
                        <a:pt x="2" y="47"/>
                      </a:cubicBezTo>
                      <a:cubicBezTo>
                        <a:pt x="1" y="49"/>
                        <a:pt x="0" y="51"/>
                        <a:pt x="1" y="53"/>
                      </a:cubicBezTo>
                      <a:cubicBezTo>
                        <a:pt x="2" y="54"/>
                        <a:pt x="3" y="55"/>
                        <a:pt x="5" y="55"/>
                      </a:cubicBezTo>
                      <a:cubicBezTo>
                        <a:pt x="7" y="55"/>
                        <a:pt x="9" y="54"/>
                        <a:pt x="11" y="53"/>
                      </a:cubicBezTo>
                      <a:cubicBezTo>
                        <a:pt x="13" y="51"/>
                        <a:pt x="14" y="49"/>
                        <a:pt x="15" y="47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21" y="31"/>
                        <a:pt x="22" y="28"/>
                        <a:pt x="23" y="25"/>
                      </a:cubicBezTo>
                      <a:cubicBezTo>
                        <a:pt x="25" y="22"/>
                        <a:pt x="26" y="20"/>
                        <a:pt x="27" y="18"/>
                      </a:cubicBezTo>
                      <a:cubicBezTo>
                        <a:pt x="29" y="16"/>
                        <a:pt x="30" y="14"/>
                        <a:pt x="32" y="13"/>
                      </a:cubicBezTo>
                      <a:cubicBezTo>
                        <a:pt x="34" y="12"/>
                        <a:pt x="35" y="12"/>
                        <a:pt x="37" y="12"/>
                      </a:cubicBezTo>
                      <a:cubicBezTo>
                        <a:pt x="39" y="12"/>
                        <a:pt x="40" y="12"/>
                        <a:pt x="42" y="13"/>
                      </a:cubicBezTo>
                      <a:cubicBezTo>
                        <a:pt x="44" y="13"/>
                        <a:pt x="45" y="14"/>
                        <a:pt x="45" y="14"/>
                      </a:cubicBezTo>
                      <a:cubicBezTo>
                        <a:pt x="47" y="14"/>
                        <a:pt x="48" y="13"/>
                        <a:pt x="50" y="12"/>
                      </a:cubicBezTo>
                      <a:cubicBezTo>
                        <a:pt x="51" y="11"/>
                        <a:pt x="52" y="10"/>
                        <a:pt x="53" y="8"/>
                      </a:cubicBezTo>
                      <a:cubicBezTo>
                        <a:pt x="54" y="6"/>
                        <a:pt x="53" y="4"/>
                        <a:pt x="5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251"/>
                <p:cNvSpPr>
                  <a:spLocks/>
                </p:cNvSpPr>
                <p:nvPr/>
              </p:nvSpPr>
              <p:spPr bwMode="auto">
                <a:xfrm>
                  <a:off x="8012179" y="2581600"/>
                  <a:ext cx="105307" cy="127667"/>
                </a:xfrm>
                <a:custGeom>
                  <a:avLst/>
                  <a:gdLst>
                    <a:gd name="T0" fmla="*/ 58 w 62"/>
                    <a:gd name="T1" fmla="*/ 22 h 75"/>
                    <a:gd name="T2" fmla="*/ 50 w 62"/>
                    <a:gd name="T3" fmla="*/ 20 h 75"/>
                    <a:gd name="T4" fmla="*/ 43 w 62"/>
                    <a:gd name="T5" fmla="*/ 21 h 75"/>
                    <a:gd name="T6" fmla="*/ 36 w 62"/>
                    <a:gd name="T7" fmla="*/ 24 h 75"/>
                    <a:gd name="T8" fmla="*/ 30 w 62"/>
                    <a:gd name="T9" fmla="*/ 28 h 75"/>
                    <a:gd name="T10" fmla="*/ 37 w 62"/>
                    <a:gd name="T11" fmla="*/ 8 h 75"/>
                    <a:gd name="T12" fmla="*/ 37 w 62"/>
                    <a:gd name="T13" fmla="*/ 2 h 75"/>
                    <a:gd name="T14" fmla="*/ 33 w 62"/>
                    <a:gd name="T15" fmla="*/ 0 h 75"/>
                    <a:gd name="T16" fmla="*/ 28 w 62"/>
                    <a:gd name="T17" fmla="*/ 2 h 75"/>
                    <a:gd name="T18" fmla="*/ 24 w 62"/>
                    <a:gd name="T19" fmla="*/ 8 h 75"/>
                    <a:gd name="T20" fmla="*/ 16 w 62"/>
                    <a:gd name="T21" fmla="*/ 29 h 75"/>
                    <a:gd name="T22" fmla="*/ 2 w 62"/>
                    <a:gd name="T23" fmla="*/ 67 h 75"/>
                    <a:gd name="T24" fmla="*/ 6 w 62"/>
                    <a:gd name="T25" fmla="*/ 75 h 75"/>
                    <a:gd name="T26" fmla="*/ 12 w 62"/>
                    <a:gd name="T27" fmla="*/ 73 h 75"/>
                    <a:gd name="T28" fmla="*/ 16 w 62"/>
                    <a:gd name="T29" fmla="*/ 67 h 75"/>
                    <a:gd name="T30" fmla="*/ 16 w 62"/>
                    <a:gd name="T31" fmla="*/ 66 h 75"/>
                    <a:gd name="T32" fmla="*/ 16 w 62"/>
                    <a:gd name="T33" fmla="*/ 66 h 75"/>
                    <a:gd name="T34" fmla="*/ 22 w 62"/>
                    <a:gd name="T35" fmla="*/ 49 h 75"/>
                    <a:gd name="T36" fmla="*/ 27 w 62"/>
                    <a:gd name="T37" fmla="*/ 38 h 75"/>
                    <a:gd name="T38" fmla="*/ 34 w 62"/>
                    <a:gd name="T39" fmla="*/ 33 h 75"/>
                    <a:gd name="T40" fmla="*/ 41 w 62"/>
                    <a:gd name="T41" fmla="*/ 31 h 75"/>
                    <a:gd name="T42" fmla="*/ 47 w 62"/>
                    <a:gd name="T43" fmla="*/ 34 h 75"/>
                    <a:gd name="T44" fmla="*/ 45 w 62"/>
                    <a:gd name="T45" fmla="*/ 44 h 75"/>
                    <a:gd name="T46" fmla="*/ 37 w 62"/>
                    <a:gd name="T47" fmla="*/ 67 h 75"/>
                    <a:gd name="T48" fmla="*/ 41 w 62"/>
                    <a:gd name="T49" fmla="*/ 75 h 75"/>
                    <a:gd name="T50" fmla="*/ 46 w 62"/>
                    <a:gd name="T51" fmla="*/ 73 h 75"/>
                    <a:gd name="T52" fmla="*/ 50 w 62"/>
                    <a:gd name="T53" fmla="*/ 67 h 75"/>
                    <a:gd name="T54" fmla="*/ 60 w 62"/>
                    <a:gd name="T55" fmla="*/ 41 h 75"/>
                    <a:gd name="T56" fmla="*/ 62 w 62"/>
                    <a:gd name="T57" fmla="*/ 34 h 75"/>
                    <a:gd name="T58" fmla="*/ 62 w 62"/>
                    <a:gd name="T59" fmla="*/ 29 h 75"/>
                    <a:gd name="T60" fmla="*/ 58 w 62"/>
                    <a:gd name="T61" fmla="*/ 2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62" h="75">
                      <a:moveTo>
                        <a:pt x="58" y="22"/>
                      </a:moveTo>
                      <a:cubicBezTo>
                        <a:pt x="56" y="21"/>
                        <a:pt x="53" y="20"/>
                        <a:pt x="50" y="20"/>
                      </a:cubicBezTo>
                      <a:cubicBezTo>
                        <a:pt x="47" y="20"/>
                        <a:pt x="45" y="20"/>
                        <a:pt x="43" y="21"/>
                      </a:cubicBezTo>
                      <a:cubicBezTo>
                        <a:pt x="41" y="22"/>
                        <a:pt x="39" y="22"/>
                        <a:pt x="36" y="24"/>
                      </a:cubicBezTo>
                      <a:cubicBezTo>
                        <a:pt x="34" y="25"/>
                        <a:pt x="32" y="26"/>
                        <a:pt x="30" y="28"/>
                      </a:cubicBezTo>
                      <a:cubicBezTo>
                        <a:pt x="37" y="8"/>
                        <a:pt x="37" y="8"/>
                        <a:pt x="37" y="8"/>
                      </a:cubicBezTo>
                      <a:cubicBezTo>
                        <a:pt x="38" y="6"/>
                        <a:pt x="38" y="4"/>
                        <a:pt x="37" y="2"/>
                      </a:cubicBezTo>
                      <a:cubicBezTo>
                        <a:pt x="37" y="1"/>
                        <a:pt x="35" y="0"/>
                        <a:pt x="33" y="0"/>
                      </a:cubicBezTo>
                      <a:cubicBezTo>
                        <a:pt x="31" y="0"/>
                        <a:pt x="29" y="1"/>
                        <a:pt x="28" y="2"/>
                      </a:cubicBezTo>
                      <a:cubicBezTo>
                        <a:pt x="26" y="4"/>
                        <a:pt x="25" y="6"/>
                        <a:pt x="24" y="8"/>
                      </a:cubicBezTo>
                      <a:cubicBezTo>
                        <a:pt x="16" y="29"/>
                        <a:pt x="16" y="29"/>
                        <a:pt x="16" y="29"/>
                      </a:cubicBezTo>
                      <a:cubicBezTo>
                        <a:pt x="2" y="67"/>
                        <a:pt x="2" y="67"/>
                        <a:pt x="2" y="67"/>
                      </a:cubicBezTo>
                      <a:cubicBezTo>
                        <a:pt x="0" y="72"/>
                        <a:pt x="2" y="75"/>
                        <a:pt x="6" y="75"/>
                      </a:cubicBezTo>
                      <a:cubicBezTo>
                        <a:pt x="8" y="75"/>
                        <a:pt x="10" y="74"/>
                        <a:pt x="12" y="73"/>
                      </a:cubicBezTo>
                      <a:cubicBezTo>
                        <a:pt x="13" y="71"/>
                        <a:pt x="15" y="69"/>
                        <a:pt x="16" y="67"/>
                      </a:cubicBezTo>
                      <a:cubicBezTo>
                        <a:pt x="16" y="66"/>
                        <a:pt x="16" y="66"/>
                        <a:pt x="16" y="66"/>
                      </a:cubicBezTo>
                      <a:cubicBezTo>
                        <a:pt x="16" y="66"/>
                        <a:pt x="16" y="66"/>
                        <a:pt x="16" y="66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4" y="44"/>
                        <a:pt x="26" y="40"/>
                        <a:pt x="27" y="38"/>
                      </a:cubicBezTo>
                      <a:cubicBezTo>
                        <a:pt x="29" y="36"/>
                        <a:pt x="31" y="34"/>
                        <a:pt x="34" y="33"/>
                      </a:cubicBezTo>
                      <a:cubicBezTo>
                        <a:pt x="36" y="31"/>
                        <a:pt x="38" y="31"/>
                        <a:pt x="41" y="31"/>
                      </a:cubicBezTo>
                      <a:cubicBezTo>
                        <a:pt x="44" y="31"/>
                        <a:pt x="46" y="32"/>
                        <a:pt x="47" y="34"/>
                      </a:cubicBezTo>
                      <a:cubicBezTo>
                        <a:pt x="47" y="36"/>
                        <a:pt x="47" y="40"/>
                        <a:pt x="45" y="44"/>
                      </a:cubicBezTo>
                      <a:cubicBezTo>
                        <a:pt x="37" y="67"/>
                        <a:pt x="37" y="67"/>
                        <a:pt x="37" y="67"/>
                      </a:cubicBezTo>
                      <a:cubicBezTo>
                        <a:pt x="35" y="72"/>
                        <a:pt x="36" y="75"/>
                        <a:pt x="41" y="75"/>
                      </a:cubicBezTo>
                      <a:cubicBezTo>
                        <a:pt x="43" y="75"/>
                        <a:pt x="45" y="74"/>
                        <a:pt x="46" y="73"/>
                      </a:cubicBezTo>
                      <a:cubicBezTo>
                        <a:pt x="48" y="71"/>
                        <a:pt x="49" y="69"/>
                        <a:pt x="50" y="67"/>
                      </a:cubicBezTo>
                      <a:cubicBezTo>
                        <a:pt x="60" y="41"/>
                        <a:pt x="60" y="41"/>
                        <a:pt x="60" y="41"/>
                      </a:cubicBezTo>
                      <a:cubicBezTo>
                        <a:pt x="61" y="38"/>
                        <a:pt x="61" y="36"/>
                        <a:pt x="62" y="34"/>
                      </a:cubicBezTo>
                      <a:cubicBezTo>
                        <a:pt x="62" y="32"/>
                        <a:pt x="62" y="30"/>
                        <a:pt x="62" y="29"/>
                      </a:cubicBezTo>
                      <a:cubicBezTo>
                        <a:pt x="61" y="26"/>
                        <a:pt x="60" y="24"/>
                        <a:pt x="58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252"/>
                <p:cNvSpPr>
                  <a:spLocks noEditPoints="1"/>
                </p:cNvSpPr>
                <p:nvPr/>
              </p:nvSpPr>
              <p:spPr bwMode="auto">
                <a:xfrm>
                  <a:off x="7870087" y="2581600"/>
                  <a:ext cx="109634" cy="127667"/>
                </a:xfrm>
                <a:custGeom>
                  <a:avLst/>
                  <a:gdLst>
                    <a:gd name="T0" fmla="*/ 58 w 64"/>
                    <a:gd name="T1" fmla="*/ 0 h 75"/>
                    <a:gd name="T2" fmla="*/ 53 w 64"/>
                    <a:gd name="T3" fmla="*/ 2 h 75"/>
                    <a:gd name="T4" fmla="*/ 47 w 64"/>
                    <a:gd name="T5" fmla="*/ 7 h 75"/>
                    <a:gd name="T6" fmla="*/ 39 w 64"/>
                    <a:gd name="T7" fmla="*/ 14 h 75"/>
                    <a:gd name="T8" fmla="*/ 8 w 64"/>
                    <a:gd name="T9" fmla="*/ 42 h 75"/>
                    <a:gd name="T10" fmla="*/ 5 w 64"/>
                    <a:gd name="T11" fmla="*/ 44 h 75"/>
                    <a:gd name="T12" fmla="*/ 3 w 64"/>
                    <a:gd name="T13" fmla="*/ 46 h 75"/>
                    <a:gd name="T14" fmla="*/ 2 w 64"/>
                    <a:gd name="T15" fmla="*/ 48 h 75"/>
                    <a:gd name="T16" fmla="*/ 0 w 64"/>
                    <a:gd name="T17" fmla="*/ 50 h 75"/>
                    <a:gd name="T18" fmla="*/ 1 w 64"/>
                    <a:gd name="T19" fmla="*/ 56 h 75"/>
                    <a:gd name="T20" fmla="*/ 7 w 64"/>
                    <a:gd name="T21" fmla="*/ 58 h 75"/>
                    <a:gd name="T22" fmla="*/ 32 w 64"/>
                    <a:gd name="T23" fmla="*/ 58 h 75"/>
                    <a:gd name="T24" fmla="*/ 28 w 64"/>
                    <a:gd name="T25" fmla="*/ 67 h 75"/>
                    <a:gd name="T26" fmla="*/ 28 w 64"/>
                    <a:gd name="T27" fmla="*/ 73 h 75"/>
                    <a:gd name="T28" fmla="*/ 32 w 64"/>
                    <a:gd name="T29" fmla="*/ 75 h 75"/>
                    <a:gd name="T30" fmla="*/ 37 w 64"/>
                    <a:gd name="T31" fmla="*/ 73 h 75"/>
                    <a:gd name="T32" fmla="*/ 41 w 64"/>
                    <a:gd name="T33" fmla="*/ 67 h 75"/>
                    <a:gd name="T34" fmla="*/ 43 w 64"/>
                    <a:gd name="T35" fmla="*/ 61 h 75"/>
                    <a:gd name="T36" fmla="*/ 43 w 64"/>
                    <a:gd name="T37" fmla="*/ 61 h 75"/>
                    <a:gd name="T38" fmla="*/ 44 w 64"/>
                    <a:gd name="T39" fmla="*/ 58 h 75"/>
                    <a:gd name="T40" fmla="*/ 47 w 64"/>
                    <a:gd name="T41" fmla="*/ 58 h 75"/>
                    <a:gd name="T42" fmla="*/ 53 w 64"/>
                    <a:gd name="T43" fmla="*/ 57 h 75"/>
                    <a:gd name="T44" fmla="*/ 57 w 64"/>
                    <a:gd name="T45" fmla="*/ 53 h 75"/>
                    <a:gd name="T46" fmla="*/ 56 w 64"/>
                    <a:gd name="T47" fmla="*/ 48 h 75"/>
                    <a:gd name="T48" fmla="*/ 50 w 64"/>
                    <a:gd name="T49" fmla="*/ 47 h 75"/>
                    <a:gd name="T50" fmla="*/ 48 w 64"/>
                    <a:gd name="T51" fmla="*/ 47 h 75"/>
                    <a:gd name="T52" fmla="*/ 62 w 64"/>
                    <a:gd name="T53" fmla="*/ 9 h 75"/>
                    <a:gd name="T54" fmla="*/ 58 w 64"/>
                    <a:gd name="T55" fmla="*/ 0 h 75"/>
                    <a:gd name="T56" fmla="*/ 42 w 64"/>
                    <a:gd name="T57" fmla="*/ 29 h 75"/>
                    <a:gd name="T58" fmla="*/ 36 w 64"/>
                    <a:gd name="T59" fmla="*/ 47 h 75"/>
                    <a:gd name="T60" fmla="*/ 15 w 64"/>
                    <a:gd name="T61" fmla="*/ 47 h 75"/>
                    <a:gd name="T62" fmla="*/ 41 w 64"/>
                    <a:gd name="T63" fmla="*/ 23 h 75"/>
                    <a:gd name="T64" fmla="*/ 46 w 64"/>
                    <a:gd name="T65" fmla="*/ 19 h 75"/>
                    <a:gd name="T66" fmla="*/ 42 w 64"/>
                    <a:gd name="T67" fmla="*/ 29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4" h="75">
                      <a:moveTo>
                        <a:pt x="58" y="0"/>
                      </a:moveTo>
                      <a:cubicBezTo>
                        <a:pt x="56" y="0"/>
                        <a:pt x="55" y="1"/>
                        <a:pt x="53" y="2"/>
                      </a:cubicBezTo>
                      <a:cubicBezTo>
                        <a:pt x="52" y="3"/>
                        <a:pt x="50" y="5"/>
                        <a:pt x="47" y="7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8" y="42"/>
                        <a:pt x="8" y="42"/>
                        <a:pt x="8" y="42"/>
                      </a:cubicBezTo>
                      <a:cubicBezTo>
                        <a:pt x="7" y="43"/>
                        <a:pt x="6" y="44"/>
                        <a:pt x="5" y="44"/>
                      </a:cubicBezTo>
                      <a:cubicBezTo>
                        <a:pt x="5" y="45"/>
                        <a:pt x="4" y="46"/>
                        <a:pt x="3" y="46"/>
                      </a:cubicBezTo>
                      <a:cubicBezTo>
                        <a:pt x="3" y="47"/>
                        <a:pt x="2" y="48"/>
                        <a:pt x="2" y="48"/>
                      </a:cubicBezTo>
                      <a:cubicBezTo>
                        <a:pt x="1" y="49"/>
                        <a:pt x="1" y="50"/>
                        <a:pt x="0" y="50"/>
                      </a:cubicBezTo>
                      <a:cubicBezTo>
                        <a:pt x="0" y="53"/>
                        <a:pt x="0" y="55"/>
                        <a:pt x="1" y="56"/>
                      </a:cubicBezTo>
                      <a:cubicBezTo>
                        <a:pt x="2" y="58"/>
                        <a:pt x="4" y="58"/>
                        <a:pt x="7" y="58"/>
                      </a:cubicBezTo>
                      <a:cubicBezTo>
                        <a:pt x="32" y="58"/>
                        <a:pt x="32" y="58"/>
                        <a:pt x="32" y="58"/>
                      </a:cubicBezTo>
                      <a:cubicBezTo>
                        <a:pt x="28" y="67"/>
                        <a:pt x="28" y="67"/>
                        <a:pt x="28" y="67"/>
                      </a:cubicBezTo>
                      <a:cubicBezTo>
                        <a:pt x="28" y="70"/>
                        <a:pt x="27" y="72"/>
                        <a:pt x="28" y="73"/>
                      </a:cubicBezTo>
                      <a:cubicBezTo>
                        <a:pt x="29" y="74"/>
                        <a:pt x="30" y="75"/>
                        <a:pt x="32" y="75"/>
                      </a:cubicBezTo>
                      <a:cubicBezTo>
                        <a:pt x="34" y="75"/>
                        <a:pt x="35" y="74"/>
                        <a:pt x="37" y="73"/>
                      </a:cubicBezTo>
                      <a:cubicBezTo>
                        <a:pt x="39" y="72"/>
                        <a:pt x="40" y="70"/>
                        <a:pt x="41" y="67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44" y="58"/>
                        <a:pt x="44" y="58"/>
                        <a:pt x="44" y="58"/>
                      </a:cubicBezTo>
                      <a:cubicBezTo>
                        <a:pt x="47" y="58"/>
                        <a:pt x="47" y="58"/>
                        <a:pt x="47" y="58"/>
                      </a:cubicBezTo>
                      <a:cubicBezTo>
                        <a:pt x="50" y="58"/>
                        <a:pt x="52" y="58"/>
                        <a:pt x="53" y="57"/>
                      </a:cubicBezTo>
                      <a:cubicBezTo>
                        <a:pt x="55" y="56"/>
                        <a:pt x="56" y="55"/>
                        <a:pt x="57" y="53"/>
                      </a:cubicBezTo>
                      <a:cubicBezTo>
                        <a:pt x="57" y="50"/>
                        <a:pt x="57" y="49"/>
                        <a:pt x="56" y="48"/>
                      </a:cubicBezTo>
                      <a:cubicBezTo>
                        <a:pt x="55" y="48"/>
                        <a:pt x="53" y="47"/>
                        <a:pt x="50" y="47"/>
                      </a:cubicBezTo>
                      <a:cubicBezTo>
                        <a:pt x="48" y="47"/>
                        <a:pt x="48" y="47"/>
                        <a:pt x="48" y="47"/>
                      </a:cubicBezTo>
                      <a:cubicBezTo>
                        <a:pt x="62" y="9"/>
                        <a:pt x="62" y="9"/>
                        <a:pt x="62" y="9"/>
                      </a:cubicBezTo>
                      <a:cubicBezTo>
                        <a:pt x="64" y="3"/>
                        <a:pt x="63" y="0"/>
                        <a:pt x="58" y="0"/>
                      </a:cubicBezTo>
                      <a:close/>
                      <a:moveTo>
                        <a:pt x="42" y="29"/>
                      </a:move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15" y="47"/>
                        <a:pt x="15" y="47"/>
                        <a:pt x="15" y="47"/>
                      </a:cubicBezTo>
                      <a:cubicBezTo>
                        <a:pt x="41" y="23"/>
                        <a:pt x="41" y="23"/>
                        <a:pt x="41" y="23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lnTo>
                        <a:pt x="42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253"/>
                <p:cNvSpPr>
                  <a:spLocks/>
                </p:cNvSpPr>
                <p:nvPr/>
              </p:nvSpPr>
              <p:spPr bwMode="auto">
                <a:xfrm>
                  <a:off x="7764780" y="2583042"/>
                  <a:ext cx="116126" cy="124782"/>
                </a:xfrm>
                <a:custGeom>
                  <a:avLst/>
                  <a:gdLst>
                    <a:gd name="T0" fmla="*/ 37 w 68"/>
                    <a:gd name="T1" fmla="*/ 48 h 73"/>
                    <a:gd name="T2" fmla="*/ 51 w 68"/>
                    <a:gd name="T3" fmla="*/ 39 h 73"/>
                    <a:gd name="T4" fmla="*/ 60 w 68"/>
                    <a:gd name="T5" fmla="*/ 32 h 73"/>
                    <a:gd name="T6" fmla="*/ 67 w 68"/>
                    <a:gd name="T7" fmla="*/ 21 h 73"/>
                    <a:gd name="T8" fmla="*/ 68 w 68"/>
                    <a:gd name="T9" fmla="*/ 13 h 73"/>
                    <a:gd name="T10" fmla="*/ 66 w 68"/>
                    <a:gd name="T11" fmla="*/ 7 h 73"/>
                    <a:gd name="T12" fmla="*/ 62 w 68"/>
                    <a:gd name="T13" fmla="*/ 2 h 73"/>
                    <a:gd name="T14" fmla="*/ 50 w 68"/>
                    <a:gd name="T15" fmla="*/ 0 h 73"/>
                    <a:gd name="T16" fmla="*/ 38 w 68"/>
                    <a:gd name="T17" fmla="*/ 2 h 73"/>
                    <a:gd name="T18" fmla="*/ 29 w 68"/>
                    <a:gd name="T19" fmla="*/ 7 h 73"/>
                    <a:gd name="T20" fmla="*/ 22 w 68"/>
                    <a:gd name="T21" fmla="*/ 13 h 73"/>
                    <a:gd name="T22" fmla="*/ 18 w 68"/>
                    <a:gd name="T23" fmla="*/ 20 h 73"/>
                    <a:gd name="T24" fmla="*/ 18 w 68"/>
                    <a:gd name="T25" fmla="*/ 25 h 73"/>
                    <a:gd name="T26" fmla="*/ 21 w 68"/>
                    <a:gd name="T27" fmla="*/ 27 h 73"/>
                    <a:gd name="T28" fmla="*/ 26 w 68"/>
                    <a:gd name="T29" fmla="*/ 25 h 73"/>
                    <a:gd name="T30" fmla="*/ 30 w 68"/>
                    <a:gd name="T31" fmla="*/ 20 h 73"/>
                    <a:gd name="T32" fmla="*/ 34 w 68"/>
                    <a:gd name="T33" fmla="*/ 16 h 73"/>
                    <a:gd name="T34" fmla="*/ 46 w 68"/>
                    <a:gd name="T35" fmla="*/ 10 h 73"/>
                    <a:gd name="T36" fmla="*/ 51 w 68"/>
                    <a:gd name="T37" fmla="*/ 11 h 73"/>
                    <a:gd name="T38" fmla="*/ 54 w 68"/>
                    <a:gd name="T39" fmla="*/ 15 h 73"/>
                    <a:gd name="T40" fmla="*/ 53 w 68"/>
                    <a:gd name="T41" fmla="*/ 21 h 73"/>
                    <a:gd name="T42" fmla="*/ 49 w 68"/>
                    <a:gd name="T43" fmla="*/ 27 h 73"/>
                    <a:gd name="T44" fmla="*/ 43 w 68"/>
                    <a:gd name="T45" fmla="*/ 33 h 73"/>
                    <a:gd name="T46" fmla="*/ 34 w 68"/>
                    <a:gd name="T47" fmla="*/ 38 h 73"/>
                    <a:gd name="T48" fmla="*/ 24 w 68"/>
                    <a:gd name="T49" fmla="*/ 45 h 73"/>
                    <a:gd name="T50" fmla="*/ 8 w 68"/>
                    <a:gd name="T51" fmla="*/ 56 h 73"/>
                    <a:gd name="T52" fmla="*/ 4 w 68"/>
                    <a:gd name="T53" fmla="*/ 61 h 73"/>
                    <a:gd name="T54" fmla="*/ 1 w 68"/>
                    <a:gd name="T55" fmla="*/ 66 h 73"/>
                    <a:gd name="T56" fmla="*/ 1 w 68"/>
                    <a:gd name="T57" fmla="*/ 71 h 73"/>
                    <a:gd name="T58" fmla="*/ 6 w 68"/>
                    <a:gd name="T59" fmla="*/ 73 h 73"/>
                    <a:gd name="T60" fmla="*/ 42 w 68"/>
                    <a:gd name="T61" fmla="*/ 73 h 73"/>
                    <a:gd name="T62" fmla="*/ 48 w 68"/>
                    <a:gd name="T63" fmla="*/ 71 h 73"/>
                    <a:gd name="T64" fmla="*/ 51 w 68"/>
                    <a:gd name="T65" fmla="*/ 67 h 73"/>
                    <a:gd name="T66" fmla="*/ 51 w 68"/>
                    <a:gd name="T67" fmla="*/ 63 h 73"/>
                    <a:gd name="T68" fmla="*/ 45 w 68"/>
                    <a:gd name="T69" fmla="*/ 61 h 73"/>
                    <a:gd name="T70" fmla="*/ 19 w 68"/>
                    <a:gd name="T71" fmla="*/ 61 h 73"/>
                    <a:gd name="T72" fmla="*/ 23 w 68"/>
                    <a:gd name="T73" fmla="*/ 58 h 73"/>
                    <a:gd name="T74" fmla="*/ 37 w 68"/>
                    <a:gd name="T75" fmla="*/ 4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8" h="73">
                      <a:moveTo>
                        <a:pt x="37" y="48"/>
                      </a:moveTo>
                      <a:cubicBezTo>
                        <a:pt x="43" y="44"/>
                        <a:pt x="48" y="41"/>
                        <a:pt x="51" y="39"/>
                      </a:cubicBezTo>
                      <a:cubicBezTo>
                        <a:pt x="53" y="38"/>
                        <a:pt x="56" y="35"/>
                        <a:pt x="60" y="32"/>
                      </a:cubicBezTo>
                      <a:cubicBezTo>
                        <a:pt x="63" y="28"/>
                        <a:pt x="65" y="25"/>
                        <a:pt x="67" y="21"/>
                      </a:cubicBezTo>
                      <a:cubicBezTo>
                        <a:pt x="68" y="18"/>
                        <a:pt x="68" y="15"/>
                        <a:pt x="68" y="13"/>
                      </a:cubicBezTo>
                      <a:cubicBezTo>
                        <a:pt x="68" y="11"/>
                        <a:pt x="67" y="8"/>
                        <a:pt x="66" y="7"/>
                      </a:cubicBezTo>
                      <a:cubicBezTo>
                        <a:pt x="65" y="5"/>
                        <a:pt x="64" y="3"/>
                        <a:pt x="62" y="2"/>
                      </a:cubicBezTo>
                      <a:cubicBezTo>
                        <a:pt x="59" y="1"/>
                        <a:pt x="55" y="0"/>
                        <a:pt x="50" y="0"/>
                      </a:cubicBezTo>
                      <a:cubicBezTo>
                        <a:pt x="46" y="0"/>
                        <a:pt x="42" y="0"/>
                        <a:pt x="38" y="2"/>
                      </a:cubicBezTo>
                      <a:cubicBezTo>
                        <a:pt x="35" y="3"/>
                        <a:pt x="31" y="5"/>
                        <a:pt x="29" y="7"/>
                      </a:cubicBezTo>
                      <a:cubicBezTo>
                        <a:pt x="26" y="9"/>
                        <a:pt x="23" y="11"/>
                        <a:pt x="22" y="13"/>
                      </a:cubicBezTo>
                      <a:cubicBezTo>
                        <a:pt x="20" y="16"/>
                        <a:pt x="18" y="18"/>
                        <a:pt x="18" y="20"/>
                      </a:cubicBezTo>
                      <a:cubicBezTo>
                        <a:pt x="17" y="22"/>
                        <a:pt x="17" y="24"/>
                        <a:pt x="18" y="25"/>
                      </a:cubicBezTo>
                      <a:cubicBezTo>
                        <a:pt x="18" y="26"/>
                        <a:pt x="19" y="27"/>
                        <a:pt x="21" y="27"/>
                      </a:cubicBezTo>
                      <a:cubicBezTo>
                        <a:pt x="23" y="27"/>
                        <a:pt x="25" y="26"/>
                        <a:pt x="26" y="25"/>
                      </a:cubicBezTo>
                      <a:cubicBezTo>
                        <a:pt x="27" y="23"/>
                        <a:pt x="29" y="22"/>
                        <a:pt x="30" y="20"/>
                      </a:cubicBezTo>
                      <a:cubicBezTo>
                        <a:pt x="32" y="17"/>
                        <a:pt x="33" y="16"/>
                        <a:pt x="34" y="16"/>
                      </a:cubicBezTo>
                      <a:cubicBezTo>
                        <a:pt x="37" y="12"/>
                        <a:pt x="41" y="10"/>
                        <a:pt x="46" y="10"/>
                      </a:cubicBezTo>
                      <a:cubicBezTo>
                        <a:pt x="48" y="10"/>
                        <a:pt x="50" y="10"/>
                        <a:pt x="51" y="11"/>
                      </a:cubicBezTo>
                      <a:cubicBezTo>
                        <a:pt x="52" y="12"/>
                        <a:pt x="53" y="13"/>
                        <a:pt x="54" y="15"/>
                      </a:cubicBezTo>
                      <a:cubicBezTo>
                        <a:pt x="54" y="17"/>
                        <a:pt x="54" y="19"/>
                        <a:pt x="53" y="21"/>
                      </a:cubicBezTo>
                      <a:cubicBezTo>
                        <a:pt x="52" y="23"/>
                        <a:pt x="51" y="25"/>
                        <a:pt x="49" y="27"/>
                      </a:cubicBezTo>
                      <a:cubicBezTo>
                        <a:pt x="48" y="29"/>
                        <a:pt x="46" y="31"/>
                        <a:pt x="43" y="33"/>
                      </a:cubicBezTo>
                      <a:cubicBezTo>
                        <a:pt x="41" y="35"/>
                        <a:pt x="38" y="36"/>
                        <a:pt x="34" y="38"/>
                      </a:cubicBezTo>
                      <a:cubicBezTo>
                        <a:pt x="33" y="39"/>
                        <a:pt x="29" y="42"/>
                        <a:pt x="24" y="45"/>
                      </a:cubicBezTo>
                      <a:cubicBezTo>
                        <a:pt x="20" y="48"/>
                        <a:pt x="14" y="52"/>
                        <a:pt x="8" y="56"/>
                      </a:cubicBezTo>
                      <a:cubicBezTo>
                        <a:pt x="7" y="58"/>
                        <a:pt x="5" y="59"/>
                        <a:pt x="4" y="61"/>
                      </a:cubicBezTo>
                      <a:cubicBezTo>
                        <a:pt x="2" y="63"/>
                        <a:pt x="1" y="65"/>
                        <a:pt x="1" y="66"/>
                      </a:cubicBezTo>
                      <a:cubicBezTo>
                        <a:pt x="0" y="68"/>
                        <a:pt x="0" y="69"/>
                        <a:pt x="1" y="71"/>
                      </a:cubicBezTo>
                      <a:cubicBezTo>
                        <a:pt x="2" y="72"/>
                        <a:pt x="4" y="73"/>
                        <a:pt x="6" y="73"/>
                      </a:cubicBezTo>
                      <a:cubicBezTo>
                        <a:pt x="42" y="73"/>
                        <a:pt x="42" y="73"/>
                        <a:pt x="42" y="73"/>
                      </a:cubicBezTo>
                      <a:cubicBezTo>
                        <a:pt x="45" y="73"/>
                        <a:pt x="46" y="72"/>
                        <a:pt x="48" y="71"/>
                      </a:cubicBezTo>
                      <a:cubicBezTo>
                        <a:pt x="49" y="70"/>
                        <a:pt x="50" y="68"/>
                        <a:pt x="51" y="67"/>
                      </a:cubicBezTo>
                      <a:cubicBezTo>
                        <a:pt x="52" y="65"/>
                        <a:pt x="51" y="64"/>
                        <a:pt x="51" y="63"/>
                      </a:cubicBezTo>
                      <a:cubicBezTo>
                        <a:pt x="50" y="62"/>
                        <a:pt x="48" y="61"/>
                        <a:pt x="45" y="61"/>
                      </a:cubicBezTo>
                      <a:cubicBezTo>
                        <a:pt x="19" y="61"/>
                        <a:pt x="19" y="61"/>
                        <a:pt x="19" y="61"/>
                      </a:cubicBezTo>
                      <a:cubicBezTo>
                        <a:pt x="21" y="60"/>
                        <a:pt x="22" y="59"/>
                        <a:pt x="23" y="58"/>
                      </a:cubicBezTo>
                      <a:cubicBezTo>
                        <a:pt x="26" y="56"/>
                        <a:pt x="30" y="52"/>
                        <a:pt x="37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254"/>
                <p:cNvSpPr>
                  <a:spLocks noEditPoints="1"/>
                </p:cNvSpPr>
                <p:nvPr/>
              </p:nvSpPr>
              <p:spPr bwMode="auto">
                <a:xfrm>
                  <a:off x="7476269" y="2380363"/>
                  <a:ext cx="537353" cy="564040"/>
                </a:xfrm>
                <a:custGeom>
                  <a:avLst/>
                  <a:gdLst>
                    <a:gd name="T0" fmla="*/ 166 w 315"/>
                    <a:gd name="T1" fmla="*/ 0 h 331"/>
                    <a:gd name="T2" fmla="*/ 0 w 315"/>
                    <a:gd name="T3" fmla="*/ 165 h 331"/>
                    <a:gd name="T4" fmla="*/ 166 w 315"/>
                    <a:gd name="T5" fmla="*/ 331 h 331"/>
                    <a:gd name="T6" fmla="*/ 309 w 315"/>
                    <a:gd name="T7" fmla="*/ 248 h 331"/>
                    <a:gd name="T8" fmla="*/ 237 w 315"/>
                    <a:gd name="T9" fmla="*/ 248 h 331"/>
                    <a:gd name="T10" fmla="*/ 166 w 315"/>
                    <a:gd name="T11" fmla="*/ 275 h 331"/>
                    <a:gd name="T12" fmla="*/ 56 w 315"/>
                    <a:gd name="T13" fmla="*/ 165 h 331"/>
                    <a:gd name="T14" fmla="*/ 166 w 315"/>
                    <a:gd name="T15" fmla="*/ 56 h 331"/>
                    <a:gd name="T16" fmla="*/ 248 w 315"/>
                    <a:gd name="T17" fmla="*/ 93 h 331"/>
                    <a:gd name="T18" fmla="*/ 248 w 315"/>
                    <a:gd name="T19" fmla="*/ 93 h 331"/>
                    <a:gd name="T20" fmla="*/ 315 w 315"/>
                    <a:gd name="T21" fmla="*/ 93 h 331"/>
                    <a:gd name="T22" fmla="*/ 166 w 315"/>
                    <a:gd name="T23" fmla="*/ 0 h 331"/>
                    <a:gd name="T24" fmla="*/ 35 w 315"/>
                    <a:gd name="T25" fmla="*/ 175 h 331"/>
                    <a:gd name="T26" fmla="*/ 25 w 315"/>
                    <a:gd name="T27" fmla="*/ 165 h 331"/>
                    <a:gd name="T28" fmla="*/ 35 w 315"/>
                    <a:gd name="T29" fmla="*/ 155 h 331"/>
                    <a:gd name="T30" fmla="*/ 44 w 315"/>
                    <a:gd name="T31" fmla="*/ 165 h 331"/>
                    <a:gd name="T32" fmla="*/ 35 w 315"/>
                    <a:gd name="T33" fmla="*/ 175 h 331"/>
                    <a:gd name="T34" fmla="*/ 163 w 315"/>
                    <a:gd name="T35" fmla="*/ 283 h 331"/>
                    <a:gd name="T36" fmla="*/ 172 w 315"/>
                    <a:gd name="T37" fmla="*/ 292 h 331"/>
                    <a:gd name="T38" fmla="*/ 163 w 315"/>
                    <a:gd name="T39" fmla="*/ 302 h 331"/>
                    <a:gd name="T40" fmla="*/ 153 w 315"/>
                    <a:gd name="T41" fmla="*/ 292 h 331"/>
                    <a:gd name="T42" fmla="*/ 163 w 315"/>
                    <a:gd name="T43" fmla="*/ 283 h 331"/>
                    <a:gd name="T44" fmla="*/ 167 w 315"/>
                    <a:gd name="T45" fmla="*/ 45 h 331"/>
                    <a:gd name="T46" fmla="*/ 158 w 315"/>
                    <a:gd name="T47" fmla="*/ 35 h 331"/>
                    <a:gd name="T48" fmla="*/ 167 w 315"/>
                    <a:gd name="T49" fmla="*/ 25 h 331"/>
                    <a:gd name="T50" fmla="*/ 177 w 315"/>
                    <a:gd name="T51" fmla="*/ 35 h 331"/>
                    <a:gd name="T52" fmla="*/ 167 w 315"/>
                    <a:gd name="T53" fmla="*/ 45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15" h="331">
                      <a:moveTo>
                        <a:pt x="166" y="0"/>
                      </a:moveTo>
                      <a:cubicBezTo>
                        <a:pt x="74" y="0"/>
                        <a:pt x="0" y="74"/>
                        <a:pt x="0" y="165"/>
                      </a:cubicBezTo>
                      <a:cubicBezTo>
                        <a:pt x="0" y="257"/>
                        <a:pt x="74" y="331"/>
                        <a:pt x="166" y="331"/>
                      </a:cubicBezTo>
                      <a:cubicBezTo>
                        <a:pt x="227" y="331"/>
                        <a:pt x="280" y="298"/>
                        <a:pt x="309" y="248"/>
                      </a:cubicBezTo>
                      <a:cubicBezTo>
                        <a:pt x="237" y="248"/>
                        <a:pt x="237" y="248"/>
                        <a:pt x="237" y="248"/>
                      </a:cubicBezTo>
                      <a:cubicBezTo>
                        <a:pt x="218" y="265"/>
                        <a:pt x="193" y="275"/>
                        <a:pt x="166" y="275"/>
                      </a:cubicBezTo>
                      <a:cubicBezTo>
                        <a:pt x="105" y="275"/>
                        <a:pt x="56" y="226"/>
                        <a:pt x="56" y="165"/>
                      </a:cubicBezTo>
                      <a:cubicBezTo>
                        <a:pt x="56" y="105"/>
                        <a:pt x="105" y="56"/>
                        <a:pt x="166" y="56"/>
                      </a:cubicBezTo>
                      <a:cubicBezTo>
                        <a:pt x="199" y="56"/>
                        <a:pt x="228" y="70"/>
                        <a:pt x="248" y="93"/>
                      </a:cubicBezTo>
                      <a:cubicBezTo>
                        <a:pt x="248" y="93"/>
                        <a:pt x="248" y="93"/>
                        <a:pt x="248" y="93"/>
                      </a:cubicBezTo>
                      <a:cubicBezTo>
                        <a:pt x="315" y="93"/>
                        <a:pt x="315" y="93"/>
                        <a:pt x="315" y="93"/>
                      </a:cubicBezTo>
                      <a:cubicBezTo>
                        <a:pt x="288" y="38"/>
                        <a:pt x="231" y="0"/>
                        <a:pt x="166" y="0"/>
                      </a:cubicBezTo>
                      <a:close/>
                      <a:moveTo>
                        <a:pt x="35" y="175"/>
                      </a:moveTo>
                      <a:cubicBezTo>
                        <a:pt x="29" y="175"/>
                        <a:pt x="25" y="171"/>
                        <a:pt x="25" y="165"/>
                      </a:cubicBezTo>
                      <a:cubicBezTo>
                        <a:pt x="25" y="160"/>
                        <a:pt x="29" y="155"/>
                        <a:pt x="35" y="155"/>
                      </a:cubicBezTo>
                      <a:cubicBezTo>
                        <a:pt x="40" y="155"/>
                        <a:pt x="44" y="160"/>
                        <a:pt x="44" y="165"/>
                      </a:cubicBezTo>
                      <a:cubicBezTo>
                        <a:pt x="44" y="171"/>
                        <a:pt x="40" y="175"/>
                        <a:pt x="35" y="175"/>
                      </a:cubicBezTo>
                      <a:close/>
                      <a:moveTo>
                        <a:pt x="163" y="283"/>
                      </a:moveTo>
                      <a:cubicBezTo>
                        <a:pt x="168" y="283"/>
                        <a:pt x="172" y="287"/>
                        <a:pt x="172" y="292"/>
                      </a:cubicBezTo>
                      <a:cubicBezTo>
                        <a:pt x="172" y="298"/>
                        <a:pt x="168" y="302"/>
                        <a:pt x="163" y="302"/>
                      </a:cubicBezTo>
                      <a:cubicBezTo>
                        <a:pt x="157" y="302"/>
                        <a:pt x="153" y="298"/>
                        <a:pt x="153" y="292"/>
                      </a:cubicBezTo>
                      <a:cubicBezTo>
                        <a:pt x="153" y="287"/>
                        <a:pt x="157" y="283"/>
                        <a:pt x="163" y="283"/>
                      </a:cubicBezTo>
                      <a:close/>
                      <a:moveTo>
                        <a:pt x="167" y="45"/>
                      </a:moveTo>
                      <a:cubicBezTo>
                        <a:pt x="162" y="45"/>
                        <a:pt x="158" y="40"/>
                        <a:pt x="158" y="35"/>
                      </a:cubicBezTo>
                      <a:cubicBezTo>
                        <a:pt x="158" y="30"/>
                        <a:pt x="162" y="25"/>
                        <a:pt x="167" y="25"/>
                      </a:cubicBezTo>
                      <a:cubicBezTo>
                        <a:pt x="173" y="25"/>
                        <a:pt x="177" y="30"/>
                        <a:pt x="177" y="35"/>
                      </a:cubicBezTo>
                      <a:cubicBezTo>
                        <a:pt x="177" y="40"/>
                        <a:pt x="173" y="45"/>
                        <a:pt x="167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255"/>
                <p:cNvSpPr>
                  <a:spLocks/>
                </p:cNvSpPr>
                <p:nvPr/>
              </p:nvSpPr>
              <p:spPr bwMode="auto">
                <a:xfrm>
                  <a:off x="7624852" y="2644351"/>
                  <a:ext cx="144977" cy="98816"/>
                </a:xfrm>
                <a:custGeom>
                  <a:avLst/>
                  <a:gdLst>
                    <a:gd name="T0" fmla="*/ 47 w 85"/>
                    <a:gd name="T1" fmla="*/ 52 h 58"/>
                    <a:gd name="T2" fmla="*/ 50 w 85"/>
                    <a:gd name="T3" fmla="*/ 56 h 58"/>
                    <a:gd name="T4" fmla="*/ 56 w 85"/>
                    <a:gd name="T5" fmla="*/ 55 h 58"/>
                    <a:gd name="T6" fmla="*/ 84 w 85"/>
                    <a:gd name="T7" fmla="*/ 7 h 58"/>
                    <a:gd name="T8" fmla="*/ 82 w 85"/>
                    <a:gd name="T9" fmla="*/ 1 h 58"/>
                    <a:gd name="T10" fmla="*/ 82 w 85"/>
                    <a:gd name="T11" fmla="*/ 1 h 58"/>
                    <a:gd name="T12" fmla="*/ 81 w 85"/>
                    <a:gd name="T13" fmla="*/ 1 h 58"/>
                    <a:gd name="T14" fmla="*/ 79 w 85"/>
                    <a:gd name="T15" fmla="*/ 0 h 58"/>
                    <a:gd name="T16" fmla="*/ 5 w 85"/>
                    <a:gd name="T17" fmla="*/ 0 h 58"/>
                    <a:gd name="T18" fmla="*/ 1 w 85"/>
                    <a:gd name="T19" fmla="*/ 2 h 58"/>
                    <a:gd name="T20" fmla="*/ 0 w 85"/>
                    <a:gd name="T21" fmla="*/ 5 h 58"/>
                    <a:gd name="T22" fmla="*/ 5 w 85"/>
                    <a:gd name="T23" fmla="*/ 10 h 58"/>
                    <a:gd name="T24" fmla="*/ 71 w 85"/>
                    <a:gd name="T25" fmla="*/ 10 h 58"/>
                    <a:gd name="T26" fmla="*/ 47 w 85"/>
                    <a:gd name="T27" fmla="*/ 51 h 58"/>
                    <a:gd name="T28" fmla="*/ 47 w 85"/>
                    <a:gd name="T29" fmla="*/ 5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5" h="58">
                      <a:moveTo>
                        <a:pt x="47" y="52"/>
                      </a:moveTo>
                      <a:cubicBezTo>
                        <a:pt x="47" y="54"/>
                        <a:pt x="48" y="55"/>
                        <a:pt x="50" y="56"/>
                      </a:cubicBezTo>
                      <a:cubicBezTo>
                        <a:pt x="52" y="58"/>
                        <a:pt x="55" y="57"/>
                        <a:pt x="56" y="55"/>
                      </a:cubicBezTo>
                      <a:cubicBezTo>
                        <a:pt x="84" y="7"/>
                        <a:pt x="84" y="7"/>
                        <a:pt x="84" y="7"/>
                      </a:cubicBezTo>
                      <a:cubicBezTo>
                        <a:pt x="85" y="5"/>
                        <a:pt x="84" y="3"/>
                        <a:pt x="82" y="1"/>
                      </a:cubicBezTo>
                      <a:cubicBezTo>
                        <a:pt x="82" y="1"/>
                        <a:pt x="82" y="1"/>
                        <a:pt x="82" y="1"/>
                      </a:cubicBezTo>
                      <a:cubicBezTo>
                        <a:pt x="82" y="1"/>
                        <a:pt x="82" y="1"/>
                        <a:pt x="81" y="1"/>
                      </a:cubicBezTo>
                      <a:cubicBezTo>
                        <a:pt x="81" y="1"/>
                        <a:pt x="80" y="0"/>
                        <a:pt x="79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0"/>
                        <a:pt x="2" y="1"/>
                        <a:pt x="1" y="2"/>
                      </a:cubicBezTo>
                      <a:cubicBezTo>
                        <a:pt x="0" y="3"/>
                        <a:pt x="0" y="4"/>
                        <a:pt x="0" y="5"/>
                      </a:cubicBez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71" y="10"/>
                        <a:pt x="71" y="10"/>
                        <a:pt x="71" y="10"/>
                      </a:cubicBezTo>
                      <a:cubicBezTo>
                        <a:pt x="47" y="51"/>
                        <a:pt x="47" y="51"/>
                        <a:pt x="47" y="51"/>
                      </a:cubicBezTo>
                      <a:cubicBezTo>
                        <a:pt x="47" y="51"/>
                        <a:pt x="47" y="51"/>
                        <a:pt x="47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2" name="TextBox 51"/>
            <p:cNvSpPr txBox="1"/>
            <p:nvPr/>
          </p:nvSpPr>
          <p:spPr>
            <a:xfrm>
              <a:off x="4783971" y="1491630"/>
              <a:ext cx="168187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·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输入文本输入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·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输入文本输入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·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输入文本输入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84926" y="3884207"/>
            <a:ext cx="7826141" cy="366673"/>
            <a:chOff x="684926" y="3884207"/>
            <a:chExt cx="7826141" cy="366673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684926" y="4083918"/>
              <a:ext cx="7826141" cy="0"/>
            </a:xfrm>
            <a:prstGeom prst="line">
              <a:avLst/>
            </a:prstGeom>
            <a:ln w="2222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/>
            <p:nvPr/>
          </p:nvSpPr>
          <p:spPr>
            <a:xfrm>
              <a:off x="7573544" y="3939902"/>
              <a:ext cx="310978" cy="310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06098" y="3928429"/>
              <a:ext cx="310978" cy="310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359551" y="3884207"/>
              <a:ext cx="310978" cy="310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453114" y="3884207"/>
              <a:ext cx="310978" cy="310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043608" y="4277547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14459" y="4277547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08022" y="4277547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354597" y="4279855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78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8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8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3529" y="329310"/>
            <a:ext cx="8191971" cy="658264"/>
            <a:chOff x="383529" y="329310"/>
            <a:chExt cx="8191971" cy="658264"/>
          </a:xfrm>
        </p:grpSpPr>
        <p:grpSp>
          <p:nvGrpSpPr>
            <p:cNvPr id="3" name="组合 2"/>
            <p:cNvGrpSpPr/>
            <p:nvPr/>
          </p:nvGrpSpPr>
          <p:grpSpPr>
            <a:xfrm>
              <a:off x="383529" y="329310"/>
              <a:ext cx="8191971" cy="658264"/>
              <a:chOff x="383529" y="155832"/>
              <a:chExt cx="8191971" cy="658264"/>
            </a:xfrm>
          </p:grpSpPr>
          <p:sp>
            <p:nvSpPr>
              <p:cNvPr id="14" name="矩形 27"/>
              <p:cNvSpPr/>
              <p:nvPr/>
            </p:nvSpPr>
            <p:spPr>
              <a:xfrm>
                <a:off x="757205" y="208971"/>
                <a:ext cx="7818295" cy="547224"/>
              </a:xfrm>
              <a:custGeom>
                <a:avLst/>
                <a:gdLst/>
                <a:ahLst/>
                <a:cxnLst/>
                <a:rect l="l" t="t" r="r" b="b"/>
                <a:pathLst>
                  <a:path w="7818295" h="547224">
                    <a:moveTo>
                      <a:pt x="0" y="0"/>
                    </a:moveTo>
                    <a:lnTo>
                      <a:pt x="7818295" y="0"/>
                    </a:lnTo>
                    <a:lnTo>
                      <a:pt x="7818295" y="547224"/>
                    </a:lnTo>
                    <a:lnTo>
                      <a:pt x="11878" y="547224"/>
                    </a:lnTo>
                    <a:lnTo>
                      <a:pt x="183620" y="461353"/>
                    </a:lnTo>
                    <a:lnTo>
                      <a:pt x="183620" y="9181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383529" y="155832"/>
                <a:ext cx="568006" cy="658264"/>
                <a:chOff x="2987090" y="862825"/>
                <a:chExt cx="1636452" cy="1896488"/>
              </a:xfrm>
            </p:grpSpPr>
            <p:sp>
              <p:nvSpPr>
                <p:cNvPr id="16" name="等腰三角形 51"/>
                <p:cNvSpPr/>
                <p:nvPr/>
              </p:nvSpPr>
              <p:spPr>
                <a:xfrm>
                  <a:off x="2987090" y="872828"/>
                  <a:ext cx="817302" cy="1313397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2" h="1313397">
                      <a:moveTo>
                        <a:pt x="0" y="403761"/>
                      </a:moveTo>
                      <a:cubicBezTo>
                        <a:pt x="371917" y="241129"/>
                        <a:pt x="497773" y="153107"/>
                        <a:pt x="817302" y="0"/>
                      </a:cubicBezTo>
                      <a:lnTo>
                        <a:pt x="536053" y="1313397"/>
                      </a:lnTo>
                      <a:lnTo>
                        <a:pt x="0" y="403761"/>
                      </a:lnTo>
                      <a:close/>
                    </a:path>
                  </a:pathLst>
                </a:custGeom>
                <a:solidFill>
                  <a:schemeClr val="bg1">
                    <a:alpha val="562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等腰三角形 51"/>
                <p:cNvSpPr/>
                <p:nvPr/>
              </p:nvSpPr>
              <p:spPr>
                <a:xfrm>
                  <a:off x="4432352" y="1285578"/>
                  <a:ext cx="186803" cy="1075272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  <a:gd name="connsiteX0" fmla="*/ 0 w 661727"/>
                    <a:gd name="connsiteY0" fmla="*/ 0 h 735011"/>
                    <a:gd name="connsiteX1" fmla="*/ 661727 w 661727"/>
                    <a:gd name="connsiteY1" fmla="*/ 262989 h 735011"/>
                    <a:gd name="connsiteX2" fmla="*/ 634478 w 661727"/>
                    <a:gd name="connsiteY2" fmla="*/ 735011 h 735011"/>
                    <a:gd name="connsiteX3" fmla="*/ 0 w 661727"/>
                    <a:gd name="connsiteY3" fmla="*/ 0 h 735011"/>
                    <a:gd name="connsiteX0" fmla="*/ 0 w 663053"/>
                    <a:gd name="connsiteY0" fmla="*/ 0 h 1325561"/>
                    <a:gd name="connsiteX1" fmla="*/ 661727 w 663053"/>
                    <a:gd name="connsiteY1" fmla="*/ 262989 h 1325561"/>
                    <a:gd name="connsiteX2" fmla="*/ 663053 w 663053"/>
                    <a:gd name="connsiteY2" fmla="*/ 1325561 h 1325561"/>
                    <a:gd name="connsiteX3" fmla="*/ 0 w 663053"/>
                    <a:gd name="connsiteY3" fmla="*/ 0 h 1325561"/>
                    <a:gd name="connsiteX0" fmla="*/ 0 w 177278"/>
                    <a:gd name="connsiteY0" fmla="*/ 321211 h 1062572"/>
                    <a:gd name="connsiteX1" fmla="*/ 175952 w 177278"/>
                    <a:gd name="connsiteY1" fmla="*/ 0 h 1062572"/>
                    <a:gd name="connsiteX2" fmla="*/ 177278 w 177278"/>
                    <a:gd name="connsiteY2" fmla="*/ 1062572 h 1062572"/>
                    <a:gd name="connsiteX3" fmla="*/ 0 w 177278"/>
                    <a:gd name="connsiteY3" fmla="*/ 321211 h 1062572"/>
                    <a:gd name="connsiteX0" fmla="*/ 0 w 180453"/>
                    <a:gd name="connsiteY0" fmla="*/ 308511 h 1062572"/>
                    <a:gd name="connsiteX1" fmla="*/ 179127 w 180453"/>
                    <a:gd name="connsiteY1" fmla="*/ 0 h 1062572"/>
                    <a:gd name="connsiteX2" fmla="*/ 180453 w 180453"/>
                    <a:gd name="connsiteY2" fmla="*/ 1062572 h 1062572"/>
                    <a:gd name="connsiteX3" fmla="*/ 0 w 180453"/>
                    <a:gd name="connsiteY3" fmla="*/ 308511 h 1062572"/>
                    <a:gd name="connsiteX0" fmla="*/ 0 w 183628"/>
                    <a:gd name="connsiteY0" fmla="*/ 308511 h 1075272"/>
                    <a:gd name="connsiteX1" fmla="*/ 179127 w 183628"/>
                    <a:gd name="connsiteY1" fmla="*/ 0 h 1075272"/>
                    <a:gd name="connsiteX2" fmla="*/ 183628 w 183628"/>
                    <a:gd name="connsiteY2" fmla="*/ 1075272 h 1075272"/>
                    <a:gd name="connsiteX3" fmla="*/ 0 w 183628"/>
                    <a:gd name="connsiteY3" fmla="*/ 308511 h 1075272"/>
                    <a:gd name="connsiteX0" fmla="*/ 0 w 174103"/>
                    <a:gd name="connsiteY0" fmla="*/ 318036 h 1075272"/>
                    <a:gd name="connsiteX1" fmla="*/ 169602 w 174103"/>
                    <a:gd name="connsiteY1" fmla="*/ 0 h 1075272"/>
                    <a:gd name="connsiteX2" fmla="*/ 174103 w 174103"/>
                    <a:gd name="connsiteY2" fmla="*/ 1075272 h 1075272"/>
                    <a:gd name="connsiteX3" fmla="*/ 0 w 174103"/>
                    <a:gd name="connsiteY3" fmla="*/ 318036 h 1075272"/>
                    <a:gd name="connsiteX0" fmla="*/ 0 w 180453"/>
                    <a:gd name="connsiteY0" fmla="*/ 311686 h 1075272"/>
                    <a:gd name="connsiteX1" fmla="*/ 175952 w 180453"/>
                    <a:gd name="connsiteY1" fmla="*/ 0 h 1075272"/>
                    <a:gd name="connsiteX2" fmla="*/ 180453 w 180453"/>
                    <a:gd name="connsiteY2" fmla="*/ 1075272 h 1075272"/>
                    <a:gd name="connsiteX3" fmla="*/ 0 w 180453"/>
                    <a:gd name="connsiteY3" fmla="*/ 311686 h 1075272"/>
                    <a:gd name="connsiteX0" fmla="*/ 0 w 186803"/>
                    <a:gd name="connsiteY0" fmla="*/ 321211 h 1075272"/>
                    <a:gd name="connsiteX1" fmla="*/ 182302 w 186803"/>
                    <a:gd name="connsiteY1" fmla="*/ 0 h 1075272"/>
                    <a:gd name="connsiteX2" fmla="*/ 186803 w 186803"/>
                    <a:gd name="connsiteY2" fmla="*/ 1075272 h 1075272"/>
                    <a:gd name="connsiteX3" fmla="*/ 0 w 186803"/>
                    <a:gd name="connsiteY3" fmla="*/ 321211 h 1075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803" h="1075272">
                      <a:moveTo>
                        <a:pt x="0" y="321211"/>
                      </a:moveTo>
                      <a:lnTo>
                        <a:pt x="182302" y="0"/>
                      </a:lnTo>
                      <a:cubicBezTo>
                        <a:pt x="183802" y="358424"/>
                        <a:pt x="185303" y="716848"/>
                        <a:pt x="186803" y="1075272"/>
                      </a:cubicBezTo>
                      <a:lnTo>
                        <a:pt x="0" y="321211"/>
                      </a:lnTo>
                      <a:close/>
                    </a:path>
                  </a:pathLst>
                </a:custGeom>
                <a:solidFill>
                  <a:schemeClr val="bg1">
                    <a:alpha val="487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等腰三角形 51"/>
                <p:cNvSpPr/>
                <p:nvPr/>
              </p:nvSpPr>
              <p:spPr>
                <a:xfrm>
                  <a:off x="3523143" y="1581390"/>
                  <a:ext cx="909899" cy="592136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299902"/>
                    <a:gd name="connsiteY0" fmla="*/ 33725 h 943361"/>
                    <a:gd name="connsiteX1" fmla="*/ 1299902 w 1299902"/>
                    <a:gd name="connsiteY1" fmla="*/ 204639 h 943361"/>
                    <a:gd name="connsiteX2" fmla="*/ 536053 w 1299902"/>
                    <a:gd name="connsiteY2" fmla="*/ 943361 h 943361"/>
                    <a:gd name="connsiteX3" fmla="*/ 0 w 1299902"/>
                    <a:gd name="connsiteY3" fmla="*/ 33725 h 943361"/>
                    <a:gd name="connsiteX0" fmla="*/ 0 w 782377"/>
                    <a:gd name="connsiteY0" fmla="*/ 46559 h 797445"/>
                    <a:gd name="connsiteX1" fmla="*/ 782377 w 782377"/>
                    <a:gd name="connsiteY1" fmla="*/ 58723 h 797445"/>
                    <a:gd name="connsiteX2" fmla="*/ 18528 w 782377"/>
                    <a:gd name="connsiteY2" fmla="*/ 797445 h 797445"/>
                    <a:gd name="connsiteX3" fmla="*/ 0 w 782377"/>
                    <a:gd name="connsiteY3" fmla="*/ 46559 h 797445"/>
                    <a:gd name="connsiteX0" fmla="*/ 127522 w 909899"/>
                    <a:gd name="connsiteY0" fmla="*/ 46559 h 638695"/>
                    <a:gd name="connsiteX1" fmla="*/ 909899 w 909899"/>
                    <a:gd name="connsiteY1" fmla="*/ 58723 h 638695"/>
                    <a:gd name="connsiteX2" fmla="*/ 0 w 909899"/>
                    <a:gd name="connsiteY2" fmla="*/ 638695 h 638695"/>
                    <a:gd name="connsiteX3" fmla="*/ 127522 w 909899"/>
                    <a:gd name="connsiteY3" fmla="*/ 46559 h 638695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09899" h="592136">
                      <a:moveTo>
                        <a:pt x="127522" y="0"/>
                      </a:moveTo>
                      <a:cubicBezTo>
                        <a:pt x="594689" y="11993"/>
                        <a:pt x="523695" y="3346"/>
                        <a:pt x="909899" y="12164"/>
                      </a:cubicBezTo>
                      <a:lnTo>
                        <a:pt x="0" y="592136"/>
                      </a:lnTo>
                      <a:lnTo>
                        <a:pt x="127522" y="0"/>
                      </a:lnTo>
                      <a:close/>
                    </a:path>
                  </a:pathLst>
                </a:custGeom>
                <a:solidFill>
                  <a:schemeClr val="bg1">
                    <a:alpha val="337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等腰三角形 51"/>
                <p:cNvSpPr/>
                <p:nvPr/>
              </p:nvSpPr>
              <p:spPr>
                <a:xfrm>
                  <a:off x="3524992" y="2184102"/>
                  <a:ext cx="1084001" cy="575211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  <a:gd name="connsiteX0" fmla="*/ 0 w 661727"/>
                    <a:gd name="connsiteY0" fmla="*/ 0 h 735011"/>
                    <a:gd name="connsiteX1" fmla="*/ 661727 w 661727"/>
                    <a:gd name="connsiteY1" fmla="*/ 262989 h 735011"/>
                    <a:gd name="connsiteX2" fmla="*/ 634478 w 661727"/>
                    <a:gd name="connsiteY2" fmla="*/ 735011 h 735011"/>
                    <a:gd name="connsiteX3" fmla="*/ 0 w 661727"/>
                    <a:gd name="connsiteY3" fmla="*/ 0 h 735011"/>
                    <a:gd name="connsiteX0" fmla="*/ 0 w 663053"/>
                    <a:gd name="connsiteY0" fmla="*/ 0 h 1325561"/>
                    <a:gd name="connsiteX1" fmla="*/ 661727 w 663053"/>
                    <a:gd name="connsiteY1" fmla="*/ 262989 h 1325561"/>
                    <a:gd name="connsiteX2" fmla="*/ 663053 w 663053"/>
                    <a:gd name="connsiteY2" fmla="*/ 1325561 h 1325561"/>
                    <a:gd name="connsiteX3" fmla="*/ 0 w 663053"/>
                    <a:gd name="connsiteY3" fmla="*/ 0 h 1325561"/>
                    <a:gd name="connsiteX0" fmla="*/ 0 w 177278"/>
                    <a:gd name="connsiteY0" fmla="*/ 321211 h 1062572"/>
                    <a:gd name="connsiteX1" fmla="*/ 175952 w 177278"/>
                    <a:gd name="connsiteY1" fmla="*/ 0 h 1062572"/>
                    <a:gd name="connsiteX2" fmla="*/ 177278 w 177278"/>
                    <a:gd name="connsiteY2" fmla="*/ 1062572 h 1062572"/>
                    <a:gd name="connsiteX3" fmla="*/ 0 w 177278"/>
                    <a:gd name="connsiteY3" fmla="*/ 321211 h 1062572"/>
                    <a:gd name="connsiteX0" fmla="*/ 0 w 180453"/>
                    <a:gd name="connsiteY0" fmla="*/ 308511 h 1062572"/>
                    <a:gd name="connsiteX1" fmla="*/ 179127 w 180453"/>
                    <a:gd name="connsiteY1" fmla="*/ 0 h 1062572"/>
                    <a:gd name="connsiteX2" fmla="*/ 180453 w 180453"/>
                    <a:gd name="connsiteY2" fmla="*/ 1062572 h 1062572"/>
                    <a:gd name="connsiteX3" fmla="*/ 0 w 180453"/>
                    <a:gd name="connsiteY3" fmla="*/ 308511 h 1062572"/>
                    <a:gd name="connsiteX0" fmla="*/ 0 w 183628"/>
                    <a:gd name="connsiteY0" fmla="*/ 308511 h 1075272"/>
                    <a:gd name="connsiteX1" fmla="*/ 179127 w 183628"/>
                    <a:gd name="connsiteY1" fmla="*/ 0 h 1075272"/>
                    <a:gd name="connsiteX2" fmla="*/ 183628 w 183628"/>
                    <a:gd name="connsiteY2" fmla="*/ 1075272 h 1075272"/>
                    <a:gd name="connsiteX3" fmla="*/ 0 w 183628"/>
                    <a:gd name="connsiteY3" fmla="*/ 308511 h 1075272"/>
                    <a:gd name="connsiteX0" fmla="*/ 0 w 174103"/>
                    <a:gd name="connsiteY0" fmla="*/ 318036 h 1075272"/>
                    <a:gd name="connsiteX1" fmla="*/ 169602 w 174103"/>
                    <a:gd name="connsiteY1" fmla="*/ 0 h 1075272"/>
                    <a:gd name="connsiteX2" fmla="*/ 174103 w 174103"/>
                    <a:gd name="connsiteY2" fmla="*/ 1075272 h 1075272"/>
                    <a:gd name="connsiteX3" fmla="*/ 0 w 174103"/>
                    <a:gd name="connsiteY3" fmla="*/ 318036 h 1075272"/>
                    <a:gd name="connsiteX0" fmla="*/ 0 w 180453"/>
                    <a:gd name="connsiteY0" fmla="*/ 311686 h 1075272"/>
                    <a:gd name="connsiteX1" fmla="*/ 175952 w 180453"/>
                    <a:gd name="connsiteY1" fmla="*/ 0 h 1075272"/>
                    <a:gd name="connsiteX2" fmla="*/ 180453 w 180453"/>
                    <a:gd name="connsiteY2" fmla="*/ 1075272 h 1075272"/>
                    <a:gd name="connsiteX3" fmla="*/ 0 w 180453"/>
                    <a:gd name="connsiteY3" fmla="*/ 311686 h 1075272"/>
                    <a:gd name="connsiteX0" fmla="*/ 0 w 186803"/>
                    <a:gd name="connsiteY0" fmla="*/ 321211 h 1075272"/>
                    <a:gd name="connsiteX1" fmla="*/ 182302 w 186803"/>
                    <a:gd name="connsiteY1" fmla="*/ 0 h 1075272"/>
                    <a:gd name="connsiteX2" fmla="*/ 186803 w 186803"/>
                    <a:gd name="connsiteY2" fmla="*/ 1075272 h 1075272"/>
                    <a:gd name="connsiteX3" fmla="*/ 0 w 186803"/>
                    <a:gd name="connsiteY3" fmla="*/ 321211 h 1075272"/>
                    <a:gd name="connsiteX0" fmla="*/ 0 w 955153"/>
                    <a:gd name="connsiteY0" fmla="*/ 1321336 h 1321336"/>
                    <a:gd name="connsiteX1" fmla="*/ 950652 w 955153"/>
                    <a:gd name="connsiteY1" fmla="*/ 0 h 1321336"/>
                    <a:gd name="connsiteX2" fmla="*/ 955153 w 955153"/>
                    <a:gd name="connsiteY2" fmla="*/ 1075272 h 1321336"/>
                    <a:gd name="connsiteX3" fmla="*/ 0 w 955153"/>
                    <a:gd name="connsiteY3" fmla="*/ 1321336 h 1321336"/>
                    <a:gd name="connsiteX0" fmla="*/ 0 w 950662"/>
                    <a:gd name="connsiteY0" fmla="*/ 1321336 h 1321336"/>
                    <a:gd name="connsiteX1" fmla="*/ 950652 w 950662"/>
                    <a:gd name="connsiteY1" fmla="*/ 0 h 1321336"/>
                    <a:gd name="connsiteX2" fmla="*/ 790053 w 950662"/>
                    <a:gd name="connsiteY2" fmla="*/ 913347 h 1321336"/>
                    <a:gd name="connsiteX3" fmla="*/ 0 w 950662"/>
                    <a:gd name="connsiteY3" fmla="*/ 1321336 h 1321336"/>
                    <a:gd name="connsiteX0" fmla="*/ 0 w 790053"/>
                    <a:gd name="connsiteY0" fmla="*/ 525533 h 525533"/>
                    <a:gd name="connsiteX1" fmla="*/ 121977 w 790053"/>
                    <a:gd name="connsiteY1" fmla="*/ 10647 h 525533"/>
                    <a:gd name="connsiteX2" fmla="*/ 790053 w 790053"/>
                    <a:gd name="connsiteY2" fmla="*/ 117544 h 525533"/>
                    <a:gd name="connsiteX3" fmla="*/ 0 w 790053"/>
                    <a:gd name="connsiteY3" fmla="*/ 525533 h 525533"/>
                    <a:gd name="connsiteX0" fmla="*/ 0 w 790053"/>
                    <a:gd name="connsiteY0" fmla="*/ 581834 h 581834"/>
                    <a:gd name="connsiteX1" fmla="*/ 121977 w 790053"/>
                    <a:gd name="connsiteY1" fmla="*/ 66948 h 581834"/>
                    <a:gd name="connsiteX2" fmla="*/ 790053 w 790053"/>
                    <a:gd name="connsiteY2" fmla="*/ 173845 h 581834"/>
                    <a:gd name="connsiteX3" fmla="*/ 0 w 790053"/>
                    <a:gd name="connsiteY3" fmla="*/ 581834 h 581834"/>
                    <a:gd name="connsiteX0" fmla="*/ 0 w 790053"/>
                    <a:gd name="connsiteY0" fmla="*/ 514886 h 514886"/>
                    <a:gd name="connsiteX1" fmla="*/ 121977 w 790053"/>
                    <a:gd name="connsiteY1" fmla="*/ 0 h 514886"/>
                    <a:gd name="connsiteX2" fmla="*/ 790053 w 790053"/>
                    <a:gd name="connsiteY2" fmla="*/ 106897 h 514886"/>
                    <a:gd name="connsiteX3" fmla="*/ 0 w 790053"/>
                    <a:gd name="connsiteY3" fmla="*/ 514886 h 514886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4001" h="575211">
                      <a:moveTo>
                        <a:pt x="293948" y="575211"/>
                      </a:moveTo>
                      <a:lnTo>
                        <a:pt x="0" y="0"/>
                      </a:lnTo>
                      <a:lnTo>
                        <a:pt x="1084001" y="167222"/>
                      </a:lnTo>
                      <a:lnTo>
                        <a:pt x="293948" y="575211"/>
                      </a:lnTo>
                      <a:close/>
                    </a:path>
                  </a:pathLst>
                </a:custGeom>
                <a:solidFill>
                  <a:schemeClr val="bg1"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等腰三角形 51"/>
                <p:cNvSpPr/>
                <p:nvPr/>
              </p:nvSpPr>
              <p:spPr>
                <a:xfrm>
                  <a:off x="3006831" y="2174161"/>
                  <a:ext cx="808298" cy="569914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  <a:gd name="connsiteX0" fmla="*/ 0 w 661727"/>
                    <a:gd name="connsiteY0" fmla="*/ 0 h 735011"/>
                    <a:gd name="connsiteX1" fmla="*/ 661727 w 661727"/>
                    <a:gd name="connsiteY1" fmla="*/ 262989 h 735011"/>
                    <a:gd name="connsiteX2" fmla="*/ 634478 w 661727"/>
                    <a:gd name="connsiteY2" fmla="*/ 735011 h 735011"/>
                    <a:gd name="connsiteX3" fmla="*/ 0 w 661727"/>
                    <a:gd name="connsiteY3" fmla="*/ 0 h 735011"/>
                    <a:gd name="connsiteX0" fmla="*/ 0 w 663053"/>
                    <a:gd name="connsiteY0" fmla="*/ 0 h 1325561"/>
                    <a:gd name="connsiteX1" fmla="*/ 661727 w 663053"/>
                    <a:gd name="connsiteY1" fmla="*/ 262989 h 1325561"/>
                    <a:gd name="connsiteX2" fmla="*/ 663053 w 663053"/>
                    <a:gd name="connsiteY2" fmla="*/ 1325561 h 1325561"/>
                    <a:gd name="connsiteX3" fmla="*/ 0 w 663053"/>
                    <a:gd name="connsiteY3" fmla="*/ 0 h 1325561"/>
                    <a:gd name="connsiteX0" fmla="*/ 0 w 177278"/>
                    <a:gd name="connsiteY0" fmla="*/ 321211 h 1062572"/>
                    <a:gd name="connsiteX1" fmla="*/ 175952 w 177278"/>
                    <a:gd name="connsiteY1" fmla="*/ 0 h 1062572"/>
                    <a:gd name="connsiteX2" fmla="*/ 177278 w 177278"/>
                    <a:gd name="connsiteY2" fmla="*/ 1062572 h 1062572"/>
                    <a:gd name="connsiteX3" fmla="*/ 0 w 177278"/>
                    <a:gd name="connsiteY3" fmla="*/ 321211 h 1062572"/>
                    <a:gd name="connsiteX0" fmla="*/ 0 w 180453"/>
                    <a:gd name="connsiteY0" fmla="*/ 308511 h 1062572"/>
                    <a:gd name="connsiteX1" fmla="*/ 179127 w 180453"/>
                    <a:gd name="connsiteY1" fmla="*/ 0 h 1062572"/>
                    <a:gd name="connsiteX2" fmla="*/ 180453 w 180453"/>
                    <a:gd name="connsiteY2" fmla="*/ 1062572 h 1062572"/>
                    <a:gd name="connsiteX3" fmla="*/ 0 w 180453"/>
                    <a:gd name="connsiteY3" fmla="*/ 308511 h 1062572"/>
                    <a:gd name="connsiteX0" fmla="*/ 0 w 183628"/>
                    <a:gd name="connsiteY0" fmla="*/ 308511 h 1075272"/>
                    <a:gd name="connsiteX1" fmla="*/ 179127 w 183628"/>
                    <a:gd name="connsiteY1" fmla="*/ 0 h 1075272"/>
                    <a:gd name="connsiteX2" fmla="*/ 183628 w 183628"/>
                    <a:gd name="connsiteY2" fmla="*/ 1075272 h 1075272"/>
                    <a:gd name="connsiteX3" fmla="*/ 0 w 183628"/>
                    <a:gd name="connsiteY3" fmla="*/ 308511 h 1075272"/>
                    <a:gd name="connsiteX0" fmla="*/ 0 w 174103"/>
                    <a:gd name="connsiteY0" fmla="*/ 318036 h 1075272"/>
                    <a:gd name="connsiteX1" fmla="*/ 169602 w 174103"/>
                    <a:gd name="connsiteY1" fmla="*/ 0 h 1075272"/>
                    <a:gd name="connsiteX2" fmla="*/ 174103 w 174103"/>
                    <a:gd name="connsiteY2" fmla="*/ 1075272 h 1075272"/>
                    <a:gd name="connsiteX3" fmla="*/ 0 w 174103"/>
                    <a:gd name="connsiteY3" fmla="*/ 318036 h 1075272"/>
                    <a:gd name="connsiteX0" fmla="*/ 0 w 180453"/>
                    <a:gd name="connsiteY0" fmla="*/ 311686 h 1075272"/>
                    <a:gd name="connsiteX1" fmla="*/ 175952 w 180453"/>
                    <a:gd name="connsiteY1" fmla="*/ 0 h 1075272"/>
                    <a:gd name="connsiteX2" fmla="*/ 180453 w 180453"/>
                    <a:gd name="connsiteY2" fmla="*/ 1075272 h 1075272"/>
                    <a:gd name="connsiteX3" fmla="*/ 0 w 180453"/>
                    <a:gd name="connsiteY3" fmla="*/ 311686 h 1075272"/>
                    <a:gd name="connsiteX0" fmla="*/ 0 w 186803"/>
                    <a:gd name="connsiteY0" fmla="*/ 321211 h 1075272"/>
                    <a:gd name="connsiteX1" fmla="*/ 182302 w 186803"/>
                    <a:gd name="connsiteY1" fmla="*/ 0 h 1075272"/>
                    <a:gd name="connsiteX2" fmla="*/ 186803 w 186803"/>
                    <a:gd name="connsiteY2" fmla="*/ 1075272 h 1075272"/>
                    <a:gd name="connsiteX3" fmla="*/ 0 w 186803"/>
                    <a:gd name="connsiteY3" fmla="*/ 321211 h 1075272"/>
                    <a:gd name="connsiteX0" fmla="*/ 0 w 955153"/>
                    <a:gd name="connsiteY0" fmla="*/ 1321336 h 1321336"/>
                    <a:gd name="connsiteX1" fmla="*/ 950652 w 955153"/>
                    <a:gd name="connsiteY1" fmla="*/ 0 h 1321336"/>
                    <a:gd name="connsiteX2" fmla="*/ 955153 w 955153"/>
                    <a:gd name="connsiteY2" fmla="*/ 1075272 h 1321336"/>
                    <a:gd name="connsiteX3" fmla="*/ 0 w 955153"/>
                    <a:gd name="connsiteY3" fmla="*/ 1321336 h 1321336"/>
                    <a:gd name="connsiteX0" fmla="*/ 0 w 950662"/>
                    <a:gd name="connsiteY0" fmla="*/ 1321336 h 1321336"/>
                    <a:gd name="connsiteX1" fmla="*/ 950652 w 950662"/>
                    <a:gd name="connsiteY1" fmla="*/ 0 h 1321336"/>
                    <a:gd name="connsiteX2" fmla="*/ 790053 w 950662"/>
                    <a:gd name="connsiteY2" fmla="*/ 913347 h 1321336"/>
                    <a:gd name="connsiteX3" fmla="*/ 0 w 950662"/>
                    <a:gd name="connsiteY3" fmla="*/ 1321336 h 1321336"/>
                    <a:gd name="connsiteX0" fmla="*/ 0 w 790053"/>
                    <a:gd name="connsiteY0" fmla="*/ 525533 h 525533"/>
                    <a:gd name="connsiteX1" fmla="*/ 121977 w 790053"/>
                    <a:gd name="connsiteY1" fmla="*/ 10647 h 525533"/>
                    <a:gd name="connsiteX2" fmla="*/ 790053 w 790053"/>
                    <a:gd name="connsiteY2" fmla="*/ 117544 h 525533"/>
                    <a:gd name="connsiteX3" fmla="*/ 0 w 790053"/>
                    <a:gd name="connsiteY3" fmla="*/ 525533 h 525533"/>
                    <a:gd name="connsiteX0" fmla="*/ 0 w 790053"/>
                    <a:gd name="connsiteY0" fmla="*/ 581834 h 581834"/>
                    <a:gd name="connsiteX1" fmla="*/ 121977 w 790053"/>
                    <a:gd name="connsiteY1" fmla="*/ 66948 h 581834"/>
                    <a:gd name="connsiteX2" fmla="*/ 790053 w 790053"/>
                    <a:gd name="connsiteY2" fmla="*/ 173845 h 581834"/>
                    <a:gd name="connsiteX3" fmla="*/ 0 w 790053"/>
                    <a:gd name="connsiteY3" fmla="*/ 581834 h 581834"/>
                    <a:gd name="connsiteX0" fmla="*/ 0 w 790053"/>
                    <a:gd name="connsiteY0" fmla="*/ 514886 h 514886"/>
                    <a:gd name="connsiteX1" fmla="*/ 121977 w 790053"/>
                    <a:gd name="connsiteY1" fmla="*/ 0 h 514886"/>
                    <a:gd name="connsiteX2" fmla="*/ 790053 w 790053"/>
                    <a:gd name="connsiteY2" fmla="*/ 106897 h 514886"/>
                    <a:gd name="connsiteX3" fmla="*/ 0 w 790053"/>
                    <a:gd name="connsiteY3" fmla="*/ 514886 h 514886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  <a:gd name="connsiteX0" fmla="*/ 967048 w 1757101"/>
                    <a:gd name="connsiteY0" fmla="*/ 559336 h 559336"/>
                    <a:gd name="connsiteX1" fmla="*/ 0 w 1757101"/>
                    <a:gd name="connsiteY1" fmla="*/ 0 h 559336"/>
                    <a:gd name="connsiteX2" fmla="*/ 1757101 w 1757101"/>
                    <a:gd name="connsiteY2" fmla="*/ 151347 h 559336"/>
                    <a:gd name="connsiteX3" fmla="*/ 967048 w 1757101"/>
                    <a:gd name="connsiteY3" fmla="*/ 559336 h 559336"/>
                    <a:gd name="connsiteX0" fmla="*/ 795598 w 1757101"/>
                    <a:gd name="connsiteY0" fmla="*/ 400586 h 400586"/>
                    <a:gd name="connsiteX1" fmla="*/ 0 w 1757101"/>
                    <a:gd name="connsiteY1" fmla="*/ 0 h 400586"/>
                    <a:gd name="connsiteX2" fmla="*/ 1757101 w 1757101"/>
                    <a:gd name="connsiteY2" fmla="*/ 151347 h 400586"/>
                    <a:gd name="connsiteX3" fmla="*/ 795598 w 1757101"/>
                    <a:gd name="connsiteY3" fmla="*/ 400586 h 400586"/>
                    <a:gd name="connsiteX0" fmla="*/ 795598 w 795598"/>
                    <a:gd name="connsiteY0" fmla="*/ 569914 h 569914"/>
                    <a:gd name="connsiteX1" fmla="*/ 0 w 795598"/>
                    <a:gd name="connsiteY1" fmla="*/ 169328 h 569914"/>
                    <a:gd name="connsiteX2" fmla="*/ 515676 w 795598"/>
                    <a:gd name="connsiteY2" fmla="*/ 0 h 569914"/>
                    <a:gd name="connsiteX3" fmla="*/ 795598 w 795598"/>
                    <a:gd name="connsiteY3" fmla="*/ 569914 h 569914"/>
                    <a:gd name="connsiteX0" fmla="*/ 808298 w 808298"/>
                    <a:gd name="connsiteY0" fmla="*/ 563564 h 563564"/>
                    <a:gd name="connsiteX1" fmla="*/ 0 w 808298"/>
                    <a:gd name="connsiteY1" fmla="*/ 169328 h 563564"/>
                    <a:gd name="connsiteX2" fmla="*/ 515676 w 808298"/>
                    <a:gd name="connsiteY2" fmla="*/ 0 h 563564"/>
                    <a:gd name="connsiteX3" fmla="*/ 808298 w 808298"/>
                    <a:gd name="connsiteY3" fmla="*/ 563564 h 563564"/>
                    <a:gd name="connsiteX0" fmla="*/ 795598 w 795598"/>
                    <a:gd name="connsiteY0" fmla="*/ 573089 h 573089"/>
                    <a:gd name="connsiteX1" fmla="*/ 0 w 795598"/>
                    <a:gd name="connsiteY1" fmla="*/ 169328 h 573089"/>
                    <a:gd name="connsiteX2" fmla="*/ 515676 w 795598"/>
                    <a:gd name="connsiteY2" fmla="*/ 0 h 573089"/>
                    <a:gd name="connsiteX3" fmla="*/ 795598 w 795598"/>
                    <a:gd name="connsiteY3" fmla="*/ 573089 h 573089"/>
                    <a:gd name="connsiteX0" fmla="*/ 798773 w 798773"/>
                    <a:gd name="connsiteY0" fmla="*/ 563564 h 563564"/>
                    <a:gd name="connsiteX1" fmla="*/ 0 w 798773"/>
                    <a:gd name="connsiteY1" fmla="*/ 169328 h 563564"/>
                    <a:gd name="connsiteX2" fmla="*/ 515676 w 798773"/>
                    <a:gd name="connsiteY2" fmla="*/ 0 h 563564"/>
                    <a:gd name="connsiteX3" fmla="*/ 798773 w 798773"/>
                    <a:gd name="connsiteY3" fmla="*/ 563564 h 563564"/>
                    <a:gd name="connsiteX0" fmla="*/ 808298 w 808298"/>
                    <a:gd name="connsiteY0" fmla="*/ 563564 h 563564"/>
                    <a:gd name="connsiteX1" fmla="*/ 0 w 808298"/>
                    <a:gd name="connsiteY1" fmla="*/ 169328 h 563564"/>
                    <a:gd name="connsiteX2" fmla="*/ 525201 w 808298"/>
                    <a:gd name="connsiteY2" fmla="*/ 0 h 563564"/>
                    <a:gd name="connsiteX3" fmla="*/ 808298 w 808298"/>
                    <a:gd name="connsiteY3" fmla="*/ 563564 h 563564"/>
                    <a:gd name="connsiteX0" fmla="*/ 808298 w 808298"/>
                    <a:gd name="connsiteY0" fmla="*/ 569914 h 569914"/>
                    <a:gd name="connsiteX1" fmla="*/ 0 w 808298"/>
                    <a:gd name="connsiteY1" fmla="*/ 175678 h 569914"/>
                    <a:gd name="connsiteX2" fmla="*/ 515676 w 808298"/>
                    <a:gd name="connsiteY2" fmla="*/ 0 h 569914"/>
                    <a:gd name="connsiteX3" fmla="*/ 808298 w 808298"/>
                    <a:gd name="connsiteY3" fmla="*/ 569914 h 569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08298" h="569914">
                      <a:moveTo>
                        <a:pt x="808298" y="569914"/>
                      </a:moveTo>
                      <a:lnTo>
                        <a:pt x="0" y="175678"/>
                      </a:lnTo>
                      <a:lnTo>
                        <a:pt x="515676" y="0"/>
                      </a:lnTo>
                      <a:lnTo>
                        <a:pt x="808298" y="569914"/>
                      </a:lnTo>
                      <a:close/>
                    </a:path>
                  </a:pathLst>
                </a:custGeom>
                <a:solidFill>
                  <a:schemeClr val="bg1">
                    <a:alpha val="412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等腰三角形 51"/>
                <p:cNvSpPr/>
                <p:nvPr/>
              </p:nvSpPr>
              <p:spPr>
                <a:xfrm>
                  <a:off x="3650665" y="862825"/>
                  <a:ext cx="777353" cy="733799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664902"/>
                    <a:gd name="connsiteY0" fmla="*/ 546636 h 1456272"/>
                    <a:gd name="connsiteX1" fmla="*/ 664902 w 664902"/>
                    <a:gd name="connsiteY1" fmla="*/ 0 h 1456272"/>
                    <a:gd name="connsiteX2" fmla="*/ 536053 w 664902"/>
                    <a:gd name="connsiteY2" fmla="*/ 1456272 h 1456272"/>
                    <a:gd name="connsiteX3" fmla="*/ 0 w 664902"/>
                    <a:gd name="connsiteY3" fmla="*/ 546636 h 1456272"/>
                    <a:gd name="connsiteX0" fmla="*/ 0 w 1298053"/>
                    <a:gd name="connsiteY0" fmla="*/ 546636 h 726022"/>
                    <a:gd name="connsiteX1" fmla="*/ 664902 w 1298053"/>
                    <a:gd name="connsiteY1" fmla="*/ 0 h 726022"/>
                    <a:gd name="connsiteX2" fmla="*/ 1298053 w 1298053"/>
                    <a:gd name="connsiteY2" fmla="*/ 726022 h 726022"/>
                    <a:gd name="connsiteX3" fmla="*/ 0 w 1298053"/>
                    <a:gd name="connsiteY3" fmla="*/ 546636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20006 w 794184"/>
                    <a:gd name="connsiteY0" fmla="*/ 714911 h 726022"/>
                    <a:gd name="connsiteX1" fmla="*/ 161033 w 794184"/>
                    <a:gd name="connsiteY1" fmla="*/ 0 h 726022"/>
                    <a:gd name="connsiteX2" fmla="*/ 794184 w 794184"/>
                    <a:gd name="connsiteY2" fmla="*/ 726022 h 726022"/>
                    <a:gd name="connsiteX3" fmla="*/ 20006 w 794184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83703"/>
                    <a:gd name="connsiteY0" fmla="*/ 714911 h 726022"/>
                    <a:gd name="connsiteX1" fmla="*/ 150552 w 783703"/>
                    <a:gd name="connsiteY1" fmla="*/ 0 h 726022"/>
                    <a:gd name="connsiteX2" fmla="*/ 783703 w 783703"/>
                    <a:gd name="connsiteY2" fmla="*/ 726022 h 726022"/>
                    <a:gd name="connsiteX3" fmla="*/ 0 w 783703"/>
                    <a:gd name="connsiteY3" fmla="*/ 714911 h 726022"/>
                    <a:gd name="connsiteX0" fmla="*/ 0 w 767828"/>
                    <a:gd name="connsiteY0" fmla="*/ 718086 h 726022"/>
                    <a:gd name="connsiteX1" fmla="*/ 134677 w 767828"/>
                    <a:gd name="connsiteY1" fmla="*/ 0 h 726022"/>
                    <a:gd name="connsiteX2" fmla="*/ 767828 w 767828"/>
                    <a:gd name="connsiteY2" fmla="*/ 726022 h 726022"/>
                    <a:gd name="connsiteX3" fmla="*/ 0 w 767828"/>
                    <a:gd name="connsiteY3" fmla="*/ 718086 h 726022"/>
                    <a:gd name="connsiteX0" fmla="*/ 0 w 777353"/>
                    <a:gd name="connsiteY0" fmla="*/ 718086 h 726022"/>
                    <a:gd name="connsiteX1" fmla="*/ 144202 w 777353"/>
                    <a:gd name="connsiteY1" fmla="*/ 0 h 726022"/>
                    <a:gd name="connsiteX2" fmla="*/ 777353 w 777353"/>
                    <a:gd name="connsiteY2" fmla="*/ 726022 h 726022"/>
                    <a:gd name="connsiteX3" fmla="*/ 0 w 777353"/>
                    <a:gd name="connsiteY3" fmla="*/ 718086 h 726022"/>
                    <a:gd name="connsiteX0" fmla="*/ 0 w 777353"/>
                    <a:gd name="connsiteY0" fmla="*/ 710942 h 718878"/>
                    <a:gd name="connsiteX1" fmla="*/ 151346 w 777353"/>
                    <a:gd name="connsiteY1" fmla="*/ 0 h 718878"/>
                    <a:gd name="connsiteX2" fmla="*/ 777353 w 777353"/>
                    <a:gd name="connsiteY2" fmla="*/ 718878 h 718878"/>
                    <a:gd name="connsiteX3" fmla="*/ 0 w 777353"/>
                    <a:gd name="connsiteY3" fmla="*/ 710942 h 718878"/>
                    <a:gd name="connsiteX0" fmla="*/ 0 w 777353"/>
                    <a:gd name="connsiteY0" fmla="*/ 715705 h 723641"/>
                    <a:gd name="connsiteX1" fmla="*/ 158490 w 777353"/>
                    <a:gd name="connsiteY1" fmla="*/ 0 h 723641"/>
                    <a:gd name="connsiteX2" fmla="*/ 777353 w 777353"/>
                    <a:gd name="connsiteY2" fmla="*/ 723641 h 723641"/>
                    <a:gd name="connsiteX3" fmla="*/ 0 w 777353"/>
                    <a:gd name="connsiteY3" fmla="*/ 715705 h 723641"/>
                    <a:gd name="connsiteX0" fmla="*/ 0 w 777353"/>
                    <a:gd name="connsiteY0" fmla="*/ 715705 h 723641"/>
                    <a:gd name="connsiteX1" fmla="*/ 158490 w 777353"/>
                    <a:gd name="connsiteY1" fmla="*/ 0 h 723641"/>
                    <a:gd name="connsiteX2" fmla="*/ 777353 w 777353"/>
                    <a:gd name="connsiteY2" fmla="*/ 723641 h 723641"/>
                    <a:gd name="connsiteX3" fmla="*/ 0 w 777353"/>
                    <a:gd name="connsiteY3" fmla="*/ 715705 h 723641"/>
                    <a:gd name="connsiteX0" fmla="*/ 0 w 777353"/>
                    <a:gd name="connsiteY0" fmla="*/ 725863 h 733799"/>
                    <a:gd name="connsiteX1" fmla="*/ 155950 w 777353"/>
                    <a:gd name="connsiteY1" fmla="*/ 0 h 733799"/>
                    <a:gd name="connsiteX2" fmla="*/ 777353 w 777353"/>
                    <a:gd name="connsiteY2" fmla="*/ 733799 h 733799"/>
                    <a:gd name="connsiteX3" fmla="*/ 0 w 777353"/>
                    <a:gd name="connsiteY3" fmla="*/ 725863 h 73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77353" h="733799">
                      <a:moveTo>
                        <a:pt x="0" y="725863"/>
                      </a:moveTo>
                      <a:cubicBezTo>
                        <a:pt x="82992" y="306056"/>
                        <a:pt x="91214" y="292807"/>
                        <a:pt x="155950" y="0"/>
                      </a:cubicBezTo>
                      <a:lnTo>
                        <a:pt x="777353" y="733799"/>
                      </a:lnTo>
                      <a:lnTo>
                        <a:pt x="0" y="725863"/>
                      </a:lnTo>
                      <a:close/>
                    </a:path>
                  </a:pathLst>
                </a:custGeom>
                <a:solidFill>
                  <a:schemeClr val="bg1">
                    <a:alpha val="375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等腰三角形 51"/>
                <p:cNvSpPr/>
                <p:nvPr/>
              </p:nvSpPr>
              <p:spPr>
                <a:xfrm>
                  <a:off x="3803065" y="870188"/>
                  <a:ext cx="820477" cy="735011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0477" h="735011">
                      <a:moveTo>
                        <a:pt x="0" y="0"/>
                      </a:moveTo>
                      <a:lnTo>
                        <a:pt x="820477" y="409039"/>
                      </a:lnTo>
                      <a:lnTo>
                        <a:pt x="634478" y="7350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525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等腰三角形 51"/>
                <p:cNvSpPr/>
                <p:nvPr/>
              </p:nvSpPr>
              <p:spPr>
                <a:xfrm>
                  <a:off x="2987415" y="1282651"/>
                  <a:ext cx="536054" cy="1073686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6054" h="1073686">
                      <a:moveTo>
                        <a:pt x="0" y="1073686"/>
                      </a:moveTo>
                      <a:cubicBezTo>
                        <a:pt x="442" y="715791"/>
                        <a:pt x="885" y="357895"/>
                        <a:pt x="1327" y="0"/>
                      </a:cubicBezTo>
                      <a:lnTo>
                        <a:pt x="536054" y="897473"/>
                      </a:lnTo>
                      <a:lnTo>
                        <a:pt x="0" y="1073686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等腰三角形 51"/>
                <p:cNvSpPr/>
                <p:nvPr/>
              </p:nvSpPr>
              <p:spPr>
                <a:xfrm>
                  <a:off x="3509697" y="1590378"/>
                  <a:ext cx="1108822" cy="764121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299902"/>
                    <a:gd name="connsiteY0" fmla="*/ 33725 h 943361"/>
                    <a:gd name="connsiteX1" fmla="*/ 1299902 w 1299902"/>
                    <a:gd name="connsiteY1" fmla="*/ 204639 h 943361"/>
                    <a:gd name="connsiteX2" fmla="*/ 536053 w 1299902"/>
                    <a:gd name="connsiteY2" fmla="*/ 943361 h 943361"/>
                    <a:gd name="connsiteX3" fmla="*/ 0 w 1299902"/>
                    <a:gd name="connsiteY3" fmla="*/ 33725 h 943361"/>
                    <a:gd name="connsiteX0" fmla="*/ 0 w 782377"/>
                    <a:gd name="connsiteY0" fmla="*/ 46559 h 797445"/>
                    <a:gd name="connsiteX1" fmla="*/ 782377 w 782377"/>
                    <a:gd name="connsiteY1" fmla="*/ 58723 h 797445"/>
                    <a:gd name="connsiteX2" fmla="*/ 18528 w 782377"/>
                    <a:gd name="connsiteY2" fmla="*/ 797445 h 797445"/>
                    <a:gd name="connsiteX3" fmla="*/ 0 w 782377"/>
                    <a:gd name="connsiteY3" fmla="*/ 46559 h 797445"/>
                    <a:gd name="connsiteX0" fmla="*/ 127522 w 909899"/>
                    <a:gd name="connsiteY0" fmla="*/ 46559 h 638695"/>
                    <a:gd name="connsiteX1" fmla="*/ 909899 w 909899"/>
                    <a:gd name="connsiteY1" fmla="*/ 58723 h 638695"/>
                    <a:gd name="connsiteX2" fmla="*/ 0 w 909899"/>
                    <a:gd name="connsiteY2" fmla="*/ 638695 h 638695"/>
                    <a:gd name="connsiteX3" fmla="*/ 127522 w 909899"/>
                    <a:gd name="connsiteY3" fmla="*/ 46559 h 638695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  <a:gd name="connsiteX0" fmla="*/ 127522 w 757499"/>
                    <a:gd name="connsiteY0" fmla="*/ 134249 h 726385"/>
                    <a:gd name="connsiteX1" fmla="*/ 757499 w 757499"/>
                    <a:gd name="connsiteY1" fmla="*/ 363 h 726385"/>
                    <a:gd name="connsiteX2" fmla="*/ 0 w 757499"/>
                    <a:gd name="connsiteY2" fmla="*/ 726385 h 726385"/>
                    <a:gd name="connsiteX3" fmla="*/ 127522 w 757499"/>
                    <a:gd name="connsiteY3" fmla="*/ 134249 h 726385"/>
                    <a:gd name="connsiteX0" fmla="*/ 0 w 771003"/>
                    <a:gd name="connsiteY0" fmla="*/ 134249 h 720035"/>
                    <a:gd name="connsiteX1" fmla="*/ 629977 w 771003"/>
                    <a:gd name="connsiteY1" fmla="*/ 363 h 720035"/>
                    <a:gd name="connsiteX2" fmla="*/ 771003 w 771003"/>
                    <a:gd name="connsiteY2" fmla="*/ 720035 h 720035"/>
                    <a:gd name="connsiteX3" fmla="*/ 0 w 771003"/>
                    <a:gd name="connsiteY3" fmla="*/ 134249 h 720035"/>
                    <a:gd name="connsiteX0" fmla="*/ 0 w 812278"/>
                    <a:gd name="connsiteY0" fmla="*/ 134249 h 735910"/>
                    <a:gd name="connsiteX1" fmla="*/ 629977 w 812278"/>
                    <a:gd name="connsiteY1" fmla="*/ 363 h 735910"/>
                    <a:gd name="connsiteX2" fmla="*/ 812278 w 812278"/>
                    <a:gd name="connsiteY2" fmla="*/ 735910 h 735910"/>
                    <a:gd name="connsiteX3" fmla="*/ 0 w 812278"/>
                    <a:gd name="connsiteY3" fmla="*/ 134249 h 735910"/>
                    <a:gd name="connsiteX0" fmla="*/ 0 w 1082153"/>
                    <a:gd name="connsiteY0" fmla="*/ 578483 h 735644"/>
                    <a:gd name="connsiteX1" fmla="*/ 899852 w 1082153"/>
                    <a:gd name="connsiteY1" fmla="*/ 97 h 735644"/>
                    <a:gd name="connsiteX2" fmla="*/ 1082153 w 1082153"/>
                    <a:gd name="connsiteY2" fmla="*/ 735644 h 735644"/>
                    <a:gd name="connsiteX3" fmla="*/ 0 w 1082153"/>
                    <a:gd name="connsiteY3" fmla="*/ 578483 h 735644"/>
                    <a:gd name="connsiteX0" fmla="*/ 0 w 1082153"/>
                    <a:gd name="connsiteY0" fmla="*/ 578562 h 735723"/>
                    <a:gd name="connsiteX1" fmla="*/ 899852 w 1082153"/>
                    <a:gd name="connsiteY1" fmla="*/ 176 h 735723"/>
                    <a:gd name="connsiteX2" fmla="*/ 1082153 w 1082153"/>
                    <a:gd name="connsiteY2" fmla="*/ 735723 h 735723"/>
                    <a:gd name="connsiteX3" fmla="*/ 0 w 1082153"/>
                    <a:gd name="connsiteY3" fmla="*/ 578562 h 735723"/>
                    <a:gd name="connsiteX0" fmla="*/ 0 w 1082153"/>
                    <a:gd name="connsiteY0" fmla="*/ 578386 h 735547"/>
                    <a:gd name="connsiteX1" fmla="*/ 899852 w 1082153"/>
                    <a:gd name="connsiteY1" fmla="*/ 0 h 735547"/>
                    <a:gd name="connsiteX2" fmla="*/ 1082153 w 1082153"/>
                    <a:gd name="connsiteY2" fmla="*/ 735547 h 735547"/>
                    <a:gd name="connsiteX3" fmla="*/ 0 w 1082153"/>
                    <a:gd name="connsiteY3" fmla="*/ 578386 h 735547"/>
                    <a:gd name="connsiteX0" fmla="*/ 0 w 1098028"/>
                    <a:gd name="connsiteY0" fmla="*/ 581561 h 735547"/>
                    <a:gd name="connsiteX1" fmla="*/ 915727 w 1098028"/>
                    <a:gd name="connsiteY1" fmla="*/ 0 h 735547"/>
                    <a:gd name="connsiteX2" fmla="*/ 1098028 w 1098028"/>
                    <a:gd name="connsiteY2" fmla="*/ 735547 h 735547"/>
                    <a:gd name="connsiteX3" fmla="*/ 0 w 1098028"/>
                    <a:gd name="connsiteY3" fmla="*/ 581561 h 735547"/>
                    <a:gd name="connsiteX0" fmla="*/ 0 w 1098028"/>
                    <a:gd name="connsiteY0" fmla="*/ 591086 h 745072"/>
                    <a:gd name="connsiteX1" fmla="*/ 912552 w 1098028"/>
                    <a:gd name="connsiteY1" fmla="*/ 0 h 745072"/>
                    <a:gd name="connsiteX2" fmla="*/ 1098028 w 1098028"/>
                    <a:gd name="connsiteY2" fmla="*/ 745072 h 745072"/>
                    <a:gd name="connsiteX3" fmla="*/ 0 w 1098028"/>
                    <a:gd name="connsiteY3" fmla="*/ 591086 h 745072"/>
                    <a:gd name="connsiteX0" fmla="*/ 0 w 1107553"/>
                    <a:gd name="connsiteY0" fmla="*/ 591086 h 770472"/>
                    <a:gd name="connsiteX1" fmla="*/ 912552 w 1107553"/>
                    <a:gd name="connsiteY1" fmla="*/ 0 h 770472"/>
                    <a:gd name="connsiteX2" fmla="*/ 1107553 w 1107553"/>
                    <a:gd name="connsiteY2" fmla="*/ 770472 h 770472"/>
                    <a:gd name="connsiteX3" fmla="*/ 0 w 1107553"/>
                    <a:gd name="connsiteY3" fmla="*/ 591086 h 770472"/>
                    <a:gd name="connsiteX0" fmla="*/ 0 w 1091678"/>
                    <a:gd name="connsiteY0" fmla="*/ 591086 h 764122"/>
                    <a:gd name="connsiteX1" fmla="*/ 912552 w 1091678"/>
                    <a:gd name="connsiteY1" fmla="*/ 0 h 764122"/>
                    <a:gd name="connsiteX2" fmla="*/ 1091678 w 1091678"/>
                    <a:gd name="connsiteY2" fmla="*/ 764122 h 764122"/>
                    <a:gd name="connsiteX3" fmla="*/ 0 w 1091678"/>
                    <a:gd name="connsiteY3" fmla="*/ 591086 h 764122"/>
                    <a:gd name="connsiteX0" fmla="*/ 0 w 1101203"/>
                    <a:gd name="connsiteY0" fmla="*/ 591086 h 764122"/>
                    <a:gd name="connsiteX1" fmla="*/ 912552 w 1101203"/>
                    <a:gd name="connsiteY1" fmla="*/ 0 h 764122"/>
                    <a:gd name="connsiteX2" fmla="*/ 1101203 w 1101203"/>
                    <a:gd name="connsiteY2" fmla="*/ 764122 h 764122"/>
                    <a:gd name="connsiteX3" fmla="*/ 0 w 1101203"/>
                    <a:gd name="connsiteY3" fmla="*/ 591086 h 764122"/>
                    <a:gd name="connsiteX0" fmla="*/ 0 w 1108822"/>
                    <a:gd name="connsiteY0" fmla="*/ 591086 h 764122"/>
                    <a:gd name="connsiteX1" fmla="*/ 920171 w 1108822"/>
                    <a:gd name="connsiteY1" fmla="*/ 0 h 764122"/>
                    <a:gd name="connsiteX2" fmla="*/ 1108822 w 1108822"/>
                    <a:gd name="connsiteY2" fmla="*/ 764122 h 764122"/>
                    <a:gd name="connsiteX3" fmla="*/ 0 w 1108822"/>
                    <a:gd name="connsiteY3" fmla="*/ 591086 h 764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8822" h="764122">
                      <a:moveTo>
                        <a:pt x="0" y="591086"/>
                      </a:moveTo>
                      <a:cubicBezTo>
                        <a:pt x="413192" y="326854"/>
                        <a:pt x="533967" y="232482"/>
                        <a:pt x="920171" y="0"/>
                      </a:cubicBezTo>
                      <a:lnTo>
                        <a:pt x="1108822" y="764122"/>
                      </a:lnTo>
                      <a:lnTo>
                        <a:pt x="0" y="591086"/>
                      </a:ln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" name="组合 3"/>
            <p:cNvGrpSpPr/>
            <p:nvPr/>
          </p:nvGrpSpPr>
          <p:grpSpPr>
            <a:xfrm>
              <a:off x="5912840" y="382450"/>
              <a:ext cx="2647158" cy="548432"/>
              <a:chOff x="5998553" y="399028"/>
              <a:chExt cx="2749911" cy="519371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7454086" y="399028"/>
                <a:ext cx="1294378" cy="514066"/>
                <a:chOff x="1766610" y="382448"/>
                <a:chExt cx="1294378" cy="514066"/>
              </a:xfrm>
            </p:grpSpPr>
            <p:sp>
              <p:nvSpPr>
                <p:cNvPr id="12" name="等腰三角形 11"/>
                <p:cNvSpPr/>
                <p:nvPr/>
              </p:nvSpPr>
              <p:spPr>
                <a:xfrm>
                  <a:off x="1766610" y="382448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>
                  <a:off x="1925401" y="382855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6681663" y="404129"/>
                <a:ext cx="1294378" cy="514066"/>
                <a:chOff x="1766610" y="382448"/>
                <a:chExt cx="1294378" cy="514066"/>
              </a:xfrm>
            </p:grpSpPr>
            <p:sp>
              <p:nvSpPr>
                <p:cNvPr id="10" name="等腰三角形 9"/>
                <p:cNvSpPr/>
                <p:nvPr/>
              </p:nvSpPr>
              <p:spPr>
                <a:xfrm>
                  <a:off x="1766610" y="382448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等腰三角形 10"/>
                <p:cNvSpPr/>
                <p:nvPr/>
              </p:nvSpPr>
              <p:spPr>
                <a:xfrm>
                  <a:off x="1925401" y="382855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5998553" y="404333"/>
                <a:ext cx="1294378" cy="514066"/>
                <a:chOff x="1766610" y="382448"/>
                <a:chExt cx="1294378" cy="514066"/>
              </a:xfrm>
            </p:grpSpPr>
            <p:sp>
              <p:nvSpPr>
                <p:cNvPr id="8" name="等腰三角形 7"/>
                <p:cNvSpPr/>
                <p:nvPr/>
              </p:nvSpPr>
              <p:spPr>
                <a:xfrm>
                  <a:off x="1766610" y="382448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等腰三角形 8"/>
                <p:cNvSpPr/>
                <p:nvPr/>
              </p:nvSpPr>
              <p:spPr>
                <a:xfrm>
                  <a:off x="1925401" y="382855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" t="1" r="14632" b="160"/>
          <a:stretch/>
        </p:blipFill>
        <p:spPr>
          <a:xfrm>
            <a:off x="683568" y="1374895"/>
            <a:ext cx="2304256" cy="1382553"/>
          </a:xfrm>
          <a:prstGeom prst="rect">
            <a:avLst/>
          </a:prstGeom>
          <a:ln w="22225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" t="1" r="14632" b="160"/>
          <a:stretch/>
        </p:blipFill>
        <p:spPr>
          <a:xfrm>
            <a:off x="3330143" y="1347613"/>
            <a:ext cx="2304256" cy="1382553"/>
          </a:xfrm>
          <a:prstGeom prst="rect">
            <a:avLst/>
          </a:prstGeom>
          <a:ln w="22225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" t="1" r="14632" b="160"/>
          <a:stretch/>
        </p:blipFill>
        <p:spPr>
          <a:xfrm>
            <a:off x="6012160" y="1370483"/>
            <a:ext cx="2304256" cy="1382553"/>
          </a:xfrm>
          <a:prstGeom prst="rect">
            <a:avLst/>
          </a:prstGeom>
          <a:ln w="22225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28" name="组合 27"/>
          <p:cNvGrpSpPr/>
          <p:nvPr/>
        </p:nvGrpSpPr>
        <p:grpSpPr>
          <a:xfrm>
            <a:off x="513374" y="3227145"/>
            <a:ext cx="2573529" cy="1200329"/>
            <a:chOff x="6219156" y="1464432"/>
            <a:chExt cx="2573529" cy="1200329"/>
          </a:xfrm>
        </p:grpSpPr>
        <p:sp>
          <p:nvSpPr>
            <p:cNvPr id="29" name="TextBox 28"/>
            <p:cNvSpPr txBox="1"/>
            <p:nvPr/>
          </p:nvSpPr>
          <p:spPr>
            <a:xfrm>
              <a:off x="6675441" y="146443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此处输入文本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19156" y="1833764"/>
              <a:ext cx="25735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输入文本</a:t>
              </a:r>
              <a:r>
                <a:rPr lang="zh-CN" altLang="en-US" sz="1600" dirty="0">
                  <a:solidFill>
                    <a:schemeClr val="bg1"/>
                  </a:solidFill>
                </a:rPr>
                <a:t>输入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文本</a:t>
              </a:r>
              <a:r>
                <a:rPr lang="zh-CN" altLang="en-US" sz="1600" dirty="0">
                  <a:solidFill>
                    <a:schemeClr val="bg1"/>
                  </a:solidFill>
                </a:rPr>
                <a:t>输入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文本输入文输入文本输入文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输入文本输入文本输入文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330143" y="3227145"/>
            <a:ext cx="2573529" cy="1200329"/>
            <a:chOff x="6219156" y="1464432"/>
            <a:chExt cx="2573529" cy="1200329"/>
          </a:xfrm>
        </p:grpSpPr>
        <p:sp>
          <p:nvSpPr>
            <p:cNvPr id="32" name="TextBox 31"/>
            <p:cNvSpPr txBox="1"/>
            <p:nvPr/>
          </p:nvSpPr>
          <p:spPr>
            <a:xfrm>
              <a:off x="6675441" y="146443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此处输入文本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19156" y="1833764"/>
              <a:ext cx="25735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输入文本</a:t>
              </a:r>
              <a:r>
                <a:rPr lang="zh-CN" altLang="en-US" sz="1600" dirty="0">
                  <a:solidFill>
                    <a:schemeClr val="bg1"/>
                  </a:solidFill>
                </a:rPr>
                <a:t>输入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文本</a:t>
              </a:r>
              <a:r>
                <a:rPr lang="zh-CN" altLang="en-US" sz="1600" dirty="0">
                  <a:solidFill>
                    <a:schemeClr val="bg1"/>
                  </a:solidFill>
                </a:rPr>
                <a:t>输入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文本输入文输入文本输入文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输入文本输入文本输入文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065698" y="3227145"/>
            <a:ext cx="2573529" cy="1200329"/>
            <a:chOff x="6219156" y="1464432"/>
            <a:chExt cx="2573529" cy="1200329"/>
          </a:xfrm>
        </p:grpSpPr>
        <p:sp>
          <p:nvSpPr>
            <p:cNvPr id="35" name="TextBox 34"/>
            <p:cNvSpPr txBox="1"/>
            <p:nvPr/>
          </p:nvSpPr>
          <p:spPr>
            <a:xfrm>
              <a:off x="6675441" y="146443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此处输入文本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19156" y="1833764"/>
              <a:ext cx="25735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输入文本</a:t>
              </a:r>
              <a:r>
                <a:rPr lang="zh-CN" altLang="en-US" sz="1600" dirty="0">
                  <a:solidFill>
                    <a:schemeClr val="bg1"/>
                  </a:solidFill>
                </a:rPr>
                <a:t>输入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文本</a:t>
              </a:r>
              <a:r>
                <a:rPr lang="zh-CN" altLang="en-US" sz="1600" dirty="0">
                  <a:solidFill>
                    <a:schemeClr val="bg1"/>
                  </a:solidFill>
                </a:rPr>
                <a:t>输入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文本输入文输入文本输入文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输入文本输入文本输入文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26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633264" y="1190523"/>
            <a:ext cx="4802832" cy="3325443"/>
            <a:chOff x="633264" y="1190523"/>
            <a:chExt cx="4802832" cy="3325443"/>
          </a:xfrm>
        </p:grpSpPr>
        <p:sp>
          <p:nvSpPr>
            <p:cNvPr id="4" name="空心弧 3"/>
            <p:cNvSpPr/>
            <p:nvPr/>
          </p:nvSpPr>
          <p:spPr>
            <a:xfrm>
              <a:off x="792560" y="1940467"/>
              <a:ext cx="2416973" cy="2416973"/>
            </a:xfrm>
            <a:prstGeom prst="blockArc">
              <a:avLst>
                <a:gd name="adj1" fmla="val 21591958"/>
                <a:gd name="adj2" fmla="val 15131141"/>
                <a:gd name="adj3" fmla="val 6963"/>
              </a:avLst>
            </a:prstGeom>
            <a:solidFill>
              <a:schemeClr val="bg1">
                <a:alpha val="5666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空心弧 4"/>
            <p:cNvSpPr/>
            <p:nvPr/>
          </p:nvSpPr>
          <p:spPr>
            <a:xfrm>
              <a:off x="961184" y="2112570"/>
              <a:ext cx="2086733" cy="2086733"/>
            </a:xfrm>
            <a:prstGeom prst="blockArc">
              <a:avLst>
                <a:gd name="adj1" fmla="val 21555750"/>
                <a:gd name="adj2" fmla="val 12977161"/>
                <a:gd name="adj3" fmla="val 8289"/>
              </a:avLst>
            </a:prstGeom>
            <a:solidFill>
              <a:schemeClr val="bg1">
                <a:alpha val="3333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空心弧 5"/>
            <p:cNvSpPr/>
            <p:nvPr/>
          </p:nvSpPr>
          <p:spPr>
            <a:xfrm>
              <a:off x="1126551" y="2271869"/>
              <a:ext cx="1752671" cy="1752671"/>
            </a:xfrm>
            <a:prstGeom prst="blockArc">
              <a:avLst>
                <a:gd name="adj1" fmla="val 6462"/>
                <a:gd name="adj2" fmla="val 10815922"/>
                <a:gd name="adj3" fmla="val 8912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空心弧 2"/>
            <p:cNvSpPr/>
            <p:nvPr/>
          </p:nvSpPr>
          <p:spPr>
            <a:xfrm>
              <a:off x="633264" y="1780401"/>
              <a:ext cx="2735565" cy="2735565"/>
            </a:xfrm>
            <a:prstGeom prst="blockArc">
              <a:avLst>
                <a:gd name="adj1" fmla="val 21578440"/>
                <a:gd name="adj2" fmla="val 17301298"/>
                <a:gd name="adj3" fmla="val 5924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88209" y="2865721"/>
              <a:ext cx="2147887" cy="280988"/>
            </a:xfrm>
            <a:custGeom>
              <a:avLst/>
              <a:gdLst>
                <a:gd name="connsiteX0" fmla="*/ 0 w 2147887"/>
                <a:gd name="connsiteY0" fmla="*/ 280988 h 280988"/>
                <a:gd name="connsiteX1" fmla="*/ 457200 w 2147887"/>
                <a:gd name="connsiteY1" fmla="*/ 0 h 280988"/>
                <a:gd name="connsiteX2" fmla="*/ 2147887 w 2147887"/>
                <a:gd name="connsiteY2" fmla="*/ 0 h 28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7887" h="280988">
                  <a:moveTo>
                    <a:pt x="0" y="280988"/>
                  </a:moveTo>
                  <a:lnTo>
                    <a:pt x="457200" y="0"/>
                  </a:lnTo>
                  <a:lnTo>
                    <a:pt x="2147887" y="0"/>
                  </a:lnTo>
                </a:path>
              </a:pathLst>
            </a:custGeom>
            <a:ln w="19050">
              <a:solidFill>
                <a:schemeClr val="bg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3119616" y="2400901"/>
              <a:ext cx="2301240" cy="746760"/>
            </a:xfrm>
            <a:custGeom>
              <a:avLst/>
              <a:gdLst>
                <a:gd name="connsiteX0" fmla="*/ 0 w 2301240"/>
                <a:gd name="connsiteY0" fmla="*/ 746760 h 746760"/>
                <a:gd name="connsiteX1" fmla="*/ 640080 w 2301240"/>
                <a:gd name="connsiteY1" fmla="*/ 0 h 746760"/>
                <a:gd name="connsiteX2" fmla="*/ 2301240 w 2301240"/>
                <a:gd name="connsiteY2" fmla="*/ 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1240" h="746760">
                  <a:moveTo>
                    <a:pt x="0" y="746760"/>
                  </a:moveTo>
                  <a:lnTo>
                    <a:pt x="640080" y="0"/>
                  </a:lnTo>
                  <a:lnTo>
                    <a:pt x="2301240" y="0"/>
                  </a:lnTo>
                </a:path>
              </a:pathLst>
            </a:custGeom>
            <a:ln w="19050">
              <a:solidFill>
                <a:schemeClr val="bg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959596" y="2002121"/>
              <a:ext cx="2476500" cy="1143000"/>
            </a:xfrm>
            <a:custGeom>
              <a:avLst/>
              <a:gdLst>
                <a:gd name="connsiteX0" fmla="*/ 0 w 2476500"/>
                <a:gd name="connsiteY0" fmla="*/ 1143000 h 1143000"/>
                <a:gd name="connsiteX1" fmla="*/ 787400 w 2476500"/>
                <a:gd name="connsiteY1" fmla="*/ 0 h 1143000"/>
                <a:gd name="connsiteX2" fmla="*/ 2476500 w 2476500"/>
                <a:gd name="connsiteY2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0" h="1143000">
                  <a:moveTo>
                    <a:pt x="0" y="1143000"/>
                  </a:moveTo>
                  <a:lnTo>
                    <a:pt x="787400" y="0"/>
                  </a:lnTo>
                  <a:lnTo>
                    <a:pt x="2476500" y="0"/>
                  </a:lnTo>
                </a:path>
              </a:pathLst>
            </a:custGeom>
            <a:ln w="19050">
              <a:solidFill>
                <a:schemeClr val="bg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2794496" y="1595721"/>
              <a:ext cx="2603500" cy="1543050"/>
            </a:xfrm>
            <a:custGeom>
              <a:avLst/>
              <a:gdLst>
                <a:gd name="connsiteX0" fmla="*/ 0 w 2603500"/>
                <a:gd name="connsiteY0" fmla="*/ 1543050 h 1543050"/>
                <a:gd name="connsiteX1" fmla="*/ 958850 w 2603500"/>
                <a:gd name="connsiteY1" fmla="*/ 0 h 1543050"/>
                <a:gd name="connsiteX2" fmla="*/ 2603500 w 2603500"/>
                <a:gd name="connsiteY2" fmla="*/ 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3500" h="1543050">
                  <a:moveTo>
                    <a:pt x="0" y="1543050"/>
                  </a:moveTo>
                  <a:lnTo>
                    <a:pt x="958850" y="0"/>
                  </a:lnTo>
                  <a:lnTo>
                    <a:pt x="2603500" y="0"/>
                  </a:lnTo>
                </a:path>
              </a:pathLst>
            </a:custGeom>
            <a:ln w="19050">
              <a:solidFill>
                <a:schemeClr val="bg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01616" y="2516347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80%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输入文本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89863" y="2031569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70%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输入文本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2723" y="160521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60%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输入文本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27963" y="1190523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50%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输入文本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3529" y="329310"/>
            <a:ext cx="8191971" cy="658264"/>
            <a:chOff x="383529" y="329310"/>
            <a:chExt cx="8191971" cy="65826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3529" y="329310"/>
              <a:ext cx="8191971" cy="658264"/>
              <a:chOff x="383529" y="155832"/>
              <a:chExt cx="8191971" cy="658264"/>
            </a:xfrm>
          </p:grpSpPr>
          <p:sp>
            <p:nvSpPr>
              <p:cNvPr id="27" name="矩形 27"/>
              <p:cNvSpPr/>
              <p:nvPr/>
            </p:nvSpPr>
            <p:spPr>
              <a:xfrm>
                <a:off x="757205" y="208971"/>
                <a:ext cx="7818295" cy="547224"/>
              </a:xfrm>
              <a:custGeom>
                <a:avLst/>
                <a:gdLst/>
                <a:ahLst/>
                <a:cxnLst/>
                <a:rect l="l" t="t" r="r" b="b"/>
                <a:pathLst>
                  <a:path w="7818295" h="547224">
                    <a:moveTo>
                      <a:pt x="0" y="0"/>
                    </a:moveTo>
                    <a:lnTo>
                      <a:pt x="7818295" y="0"/>
                    </a:lnTo>
                    <a:lnTo>
                      <a:pt x="7818295" y="547224"/>
                    </a:lnTo>
                    <a:lnTo>
                      <a:pt x="11878" y="547224"/>
                    </a:lnTo>
                    <a:lnTo>
                      <a:pt x="183620" y="461353"/>
                    </a:lnTo>
                    <a:lnTo>
                      <a:pt x="183620" y="9181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383529" y="155832"/>
                <a:ext cx="568006" cy="658264"/>
                <a:chOff x="2987090" y="862825"/>
                <a:chExt cx="1636452" cy="1896488"/>
              </a:xfrm>
            </p:grpSpPr>
            <p:sp>
              <p:nvSpPr>
                <p:cNvPr id="29" name="等腰三角形 51"/>
                <p:cNvSpPr/>
                <p:nvPr/>
              </p:nvSpPr>
              <p:spPr>
                <a:xfrm>
                  <a:off x="2987090" y="872828"/>
                  <a:ext cx="817302" cy="1313397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2" h="1313397">
                      <a:moveTo>
                        <a:pt x="0" y="403761"/>
                      </a:moveTo>
                      <a:cubicBezTo>
                        <a:pt x="371917" y="241129"/>
                        <a:pt x="497773" y="153107"/>
                        <a:pt x="817302" y="0"/>
                      </a:cubicBezTo>
                      <a:lnTo>
                        <a:pt x="536053" y="1313397"/>
                      </a:lnTo>
                      <a:lnTo>
                        <a:pt x="0" y="403761"/>
                      </a:lnTo>
                      <a:close/>
                    </a:path>
                  </a:pathLst>
                </a:custGeom>
                <a:solidFill>
                  <a:schemeClr val="bg1">
                    <a:alpha val="562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30" name="等腰三角形 51"/>
                <p:cNvSpPr/>
                <p:nvPr/>
              </p:nvSpPr>
              <p:spPr>
                <a:xfrm>
                  <a:off x="4432352" y="1285578"/>
                  <a:ext cx="186803" cy="1075272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  <a:gd name="connsiteX0" fmla="*/ 0 w 661727"/>
                    <a:gd name="connsiteY0" fmla="*/ 0 h 735011"/>
                    <a:gd name="connsiteX1" fmla="*/ 661727 w 661727"/>
                    <a:gd name="connsiteY1" fmla="*/ 262989 h 735011"/>
                    <a:gd name="connsiteX2" fmla="*/ 634478 w 661727"/>
                    <a:gd name="connsiteY2" fmla="*/ 735011 h 735011"/>
                    <a:gd name="connsiteX3" fmla="*/ 0 w 661727"/>
                    <a:gd name="connsiteY3" fmla="*/ 0 h 735011"/>
                    <a:gd name="connsiteX0" fmla="*/ 0 w 663053"/>
                    <a:gd name="connsiteY0" fmla="*/ 0 h 1325561"/>
                    <a:gd name="connsiteX1" fmla="*/ 661727 w 663053"/>
                    <a:gd name="connsiteY1" fmla="*/ 262989 h 1325561"/>
                    <a:gd name="connsiteX2" fmla="*/ 663053 w 663053"/>
                    <a:gd name="connsiteY2" fmla="*/ 1325561 h 1325561"/>
                    <a:gd name="connsiteX3" fmla="*/ 0 w 663053"/>
                    <a:gd name="connsiteY3" fmla="*/ 0 h 1325561"/>
                    <a:gd name="connsiteX0" fmla="*/ 0 w 177278"/>
                    <a:gd name="connsiteY0" fmla="*/ 321211 h 1062572"/>
                    <a:gd name="connsiteX1" fmla="*/ 175952 w 177278"/>
                    <a:gd name="connsiteY1" fmla="*/ 0 h 1062572"/>
                    <a:gd name="connsiteX2" fmla="*/ 177278 w 177278"/>
                    <a:gd name="connsiteY2" fmla="*/ 1062572 h 1062572"/>
                    <a:gd name="connsiteX3" fmla="*/ 0 w 177278"/>
                    <a:gd name="connsiteY3" fmla="*/ 321211 h 1062572"/>
                    <a:gd name="connsiteX0" fmla="*/ 0 w 180453"/>
                    <a:gd name="connsiteY0" fmla="*/ 308511 h 1062572"/>
                    <a:gd name="connsiteX1" fmla="*/ 179127 w 180453"/>
                    <a:gd name="connsiteY1" fmla="*/ 0 h 1062572"/>
                    <a:gd name="connsiteX2" fmla="*/ 180453 w 180453"/>
                    <a:gd name="connsiteY2" fmla="*/ 1062572 h 1062572"/>
                    <a:gd name="connsiteX3" fmla="*/ 0 w 180453"/>
                    <a:gd name="connsiteY3" fmla="*/ 308511 h 1062572"/>
                    <a:gd name="connsiteX0" fmla="*/ 0 w 183628"/>
                    <a:gd name="connsiteY0" fmla="*/ 308511 h 1075272"/>
                    <a:gd name="connsiteX1" fmla="*/ 179127 w 183628"/>
                    <a:gd name="connsiteY1" fmla="*/ 0 h 1075272"/>
                    <a:gd name="connsiteX2" fmla="*/ 183628 w 183628"/>
                    <a:gd name="connsiteY2" fmla="*/ 1075272 h 1075272"/>
                    <a:gd name="connsiteX3" fmla="*/ 0 w 183628"/>
                    <a:gd name="connsiteY3" fmla="*/ 308511 h 1075272"/>
                    <a:gd name="connsiteX0" fmla="*/ 0 w 174103"/>
                    <a:gd name="connsiteY0" fmla="*/ 318036 h 1075272"/>
                    <a:gd name="connsiteX1" fmla="*/ 169602 w 174103"/>
                    <a:gd name="connsiteY1" fmla="*/ 0 h 1075272"/>
                    <a:gd name="connsiteX2" fmla="*/ 174103 w 174103"/>
                    <a:gd name="connsiteY2" fmla="*/ 1075272 h 1075272"/>
                    <a:gd name="connsiteX3" fmla="*/ 0 w 174103"/>
                    <a:gd name="connsiteY3" fmla="*/ 318036 h 1075272"/>
                    <a:gd name="connsiteX0" fmla="*/ 0 w 180453"/>
                    <a:gd name="connsiteY0" fmla="*/ 311686 h 1075272"/>
                    <a:gd name="connsiteX1" fmla="*/ 175952 w 180453"/>
                    <a:gd name="connsiteY1" fmla="*/ 0 h 1075272"/>
                    <a:gd name="connsiteX2" fmla="*/ 180453 w 180453"/>
                    <a:gd name="connsiteY2" fmla="*/ 1075272 h 1075272"/>
                    <a:gd name="connsiteX3" fmla="*/ 0 w 180453"/>
                    <a:gd name="connsiteY3" fmla="*/ 311686 h 1075272"/>
                    <a:gd name="connsiteX0" fmla="*/ 0 w 186803"/>
                    <a:gd name="connsiteY0" fmla="*/ 321211 h 1075272"/>
                    <a:gd name="connsiteX1" fmla="*/ 182302 w 186803"/>
                    <a:gd name="connsiteY1" fmla="*/ 0 h 1075272"/>
                    <a:gd name="connsiteX2" fmla="*/ 186803 w 186803"/>
                    <a:gd name="connsiteY2" fmla="*/ 1075272 h 1075272"/>
                    <a:gd name="connsiteX3" fmla="*/ 0 w 186803"/>
                    <a:gd name="connsiteY3" fmla="*/ 321211 h 1075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803" h="1075272">
                      <a:moveTo>
                        <a:pt x="0" y="321211"/>
                      </a:moveTo>
                      <a:lnTo>
                        <a:pt x="182302" y="0"/>
                      </a:lnTo>
                      <a:cubicBezTo>
                        <a:pt x="183802" y="358424"/>
                        <a:pt x="185303" y="716848"/>
                        <a:pt x="186803" y="1075272"/>
                      </a:cubicBezTo>
                      <a:lnTo>
                        <a:pt x="0" y="321211"/>
                      </a:lnTo>
                      <a:close/>
                    </a:path>
                  </a:pathLst>
                </a:custGeom>
                <a:solidFill>
                  <a:schemeClr val="bg1">
                    <a:alpha val="487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31" name="等腰三角形 51"/>
                <p:cNvSpPr/>
                <p:nvPr/>
              </p:nvSpPr>
              <p:spPr>
                <a:xfrm>
                  <a:off x="3523143" y="1581390"/>
                  <a:ext cx="909899" cy="592136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299902"/>
                    <a:gd name="connsiteY0" fmla="*/ 33725 h 943361"/>
                    <a:gd name="connsiteX1" fmla="*/ 1299902 w 1299902"/>
                    <a:gd name="connsiteY1" fmla="*/ 204639 h 943361"/>
                    <a:gd name="connsiteX2" fmla="*/ 536053 w 1299902"/>
                    <a:gd name="connsiteY2" fmla="*/ 943361 h 943361"/>
                    <a:gd name="connsiteX3" fmla="*/ 0 w 1299902"/>
                    <a:gd name="connsiteY3" fmla="*/ 33725 h 943361"/>
                    <a:gd name="connsiteX0" fmla="*/ 0 w 782377"/>
                    <a:gd name="connsiteY0" fmla="*/ 46559 h 797445"/>
                    <a:gd name="connsiteX1" fmla="*/ 782377 w 782377"/>
                    <a:gd name="connsiteY1" fmla="*/ 58723 h 797445"/>
                    <a:gd name="connsiteX2" fmla="*/ 18528 w 782377"/>
                    <a:gd name="connsiteY2" fmla="*/ 797445 h 797445"/>
                    <a:gd name="connsiteX3" fmla="*/ 0 w 782377"/>
                    <a:gd name="connsiteY3" fmla="*/ 46559 h 797445"/>
                    <a:gd name="connsiteX0" fmla="*/ 127522 w 909899"/>
                    <a:gd name="connsiteY0" fmla="*/ 46559 h 638695"/>
                    <a:gd name="connsiteX1" fmla="*/ 909899 w 909899"/>
                    <a:gd name="connsiteY1" fmla="*/ 58723 h 638695"/>
                    <a:gd name="connsiteX2" fmla="*/ 0 w 909899"/>
                    <a:gd name="connsiteY2" fmla="*/ 638695 h 638695"/>
                    <a:gd name="connsiteX3" fmla="*/ 127522 w 909899"/>
                    <a:gd name="connsiteY3" fmla="*/ 46559 h 638695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09899" h="592136">
                      <a:moveTo>
                        <a:pt x="127522" y="0"/>
                      </a:moveTo>
                      <a:cubicBezTo>
                        <a:pt x="594689" y="11993"/>
                        <a:pt x="523695" y="3346"/>
                        <a:pt x="909899" y="12164"/>
                      </a:cubicBezTo>
                      <a:lnTo>
                        <a:pt x="0" y="592136"/>
                      </a:lnTo>
                      <a:lnTo>
                        <a:pt x="127522" y="0"/>
                      </a:lnTo>
                      <a:close/>
                    </a:path>
                  </a:pathLst>
                </a:custGeom>
                <a:solidFill>
                  <a:schemeClr val="bg1">
                    <a:alpha val="337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32" name="等腰三角形 51"/>
                <p:cNvSpPr/>
                <p:nvPr/>
              </p:nvSpPr>
              <p:spPr>
                <a:xfrm>
                  <a:off x="3524992" y="2184102"/>
                  <a:ext cx="1084001" cy="575211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  <a:gd name="connsiteX0" fmla="*/ 0 w 661727"/>
                    <a:gd name="connsiteY0" fmla="*/ 0 h 735011"/>
                    <a:gd name="connsiteX1" fmla="*/ 661727 w 661727"/>
                    <a:gd name="connsiteY1" fmla="*/ 262989 h 735011"/>
                    <a:gd name="connsiteX2" fmla="*/ 634478 w 661727"/>
                    <a:gd name="connsiteY2" fmla="*/ 735011 h 735011"/>
                    <a:gd name="connsiteX3" fmla="*/ 0 w 661727"/>
                    <a:gd name="connsiteY3" fmla="*/ 0 h 735011"/>
                    <a:gd name="connsiteX0" fmla="*/ 0 w 663053"/>
                    <a:gd name="connsiteY0" fmla="*/ 0 h 1325561"/>
                    <a:gd name="connsiteX1" fmla="*/ 661727 w 663053"/>
                    <a:gd name="connsiteY1" fmla="*/ 262989 h 1325561"/>
                    <a:gd name="connsiteX2" fmla="*/ 663053 w 663053"/>
                    <a:gd name="connsiteY2" fmla="*/ 1325561 h 1325561"/>
                    <a:gd name="connsiteX3" fmla="*/ 0 w 663053"/>
                    <a:gd name="connsiteY3" fmla="*/ 0 h 1325561"/>
                    <a:gd name="connsiteX0" fmla="*/ 0 w 177278"/>
                    <a:gd name="connsiteY0" fmla="*/ 321211 h 1062572"/>
                    <a:gd name="connsiteX1" fmla="*/ 175952 w 177278"/>
                    <a:gd name="connsiteY1" fmla="*/ 0 h 1062572"/>
                    <a:gd name="connsiteX2" fmla="*/ 177278 w 177278"/>
                    <a:gd name="connsiteY2" fmla="*/ 1062572 h 1062572"/>
                    <a:gd name="connsiteX3" fmla="*/ 0 w 177278"/>
                    <a:gd name="connsiteY3" fmla="*/ 321211 h 1062572"/>
                    <a:gd name="connsiteX0" fmla="*/ 0 w 180453"/>
                    <a:gd name="connsiteY0" fmla="*/ 308511 h 1062572"/>
                    <a:gd name="connsiteX1" fmla="*/ 179127 w 180453"/>
                    <a:gd name="connsiteY1" fmla="*/ 0 h 1062572"/>
                    <a:gd name="connsiteX2" fmla="*/ 180453 w 180453"/>
                    <a:gd name="connsiteY2" fmla="*/ 1062572 h 1062572"/>
                    <a:gd name="connsiteX3" fmla="*/ 0 w 180453"/>
                    <a:gd name="connsiteY3" fmla="*/ 308511 h 1062572"/>
                    <a:gd name="connsiteX0" fmla="*/ 0 w 183628"/>
                    <a:gd name="connsiteY0" fmla="*/ 308511 h 1075272"/>
                    <a:gd name="connsiteX1" fmla="*/ 179127 w 183628"/>
                    <a:gd name="connsiteY1" fmla="*/ 0 h 1075272"/>
                    <a:gd name="connsiteX2" fmla="*/ 183628 w 183628"/>
                    <a:gd name="connsiteY2" fmla="*/ 1075272 h 1075272"/>
                    <a:gd name="connsiteX3" fmla="*/ 0 w 183628"/>
                    <a:gd name="connsiteY3" fmla="*/ 308511 h 1075272"/>
                    <a:gd name="connsiteX0" fmla="*/ 0 w 174103"/>
                    <a:gd name="connsiteY0" fmla="*/ 318036 h 1075272"/>
                    <a:gd name="connsiteX1" fmla="*/ 169602 w 174103"/>
                    <a:gd name="connsiteY1" fmla="*/ 0 h 1075272"/>
                    <a:gd name="connsiteX2" fmla="*/ 174103 w 174103"/>
                    <a:gd name="connsiteY2" fmla="*/ 1075272 h 1075272"/>
                    <a:gd name="connsiteX3" fmla="*/ 0 w 174103"/>
                    <a:gd name="connsiteY3" fmla="*/ 318036 h 1075272"/>
                    <a:gd name="connsiteX0" fmla="*/ 0 w 180453"/>
                    <a:gd name="connsiteY0" fmla="*/ 311686 h 1075272"/>
                    <a:gd name="connsiteX1" fmla="*/ 175952 w 180453"/>
                    <a:gd name="connsiteY1" fmla="*/ 0 h 1075272"/>
                    <a:gd name="connsiteX2" fmla="*/ 180453 w 180453"/>
                    <a:gd name="connsiteY2" fmla="*/ 1075272 h 1075272"/>
                    <a:gd name="connsiteX3" fmla="*/ 0 w 180453"/>
                    <a:gd name="connsiteY3" fmla="*/ 311686 h 1075272"/>
                    <a:gd name="connsiteX0" fmla="*/ 0 w 186803"/>
                    <a:gd name="connsiteY0" fmla="*/ 321211 h 1075272"/>
                    <a:gd name="connsiteX1" fmla="*/ 182302 w 186803"/>
                    <a:gd name="connsiteY1" fmla="*/ 0 h 1075272"/>
                    <a:gd name="connsiteX2" fmla="*/ 186803 w 186803"/>
                    <a:gd name="connsiteY2" fmla="*/ 1075272 h 1075272"/>
                    <a:gd name="connsiteX3" fmla="*/ 0 w 186803"/>
                    <a:gd name="connsiteY3" fmla="*/ 321211 h 1075272"/>
                    <a:gd name="connsiteX0" fmla="*/ 0 w 955153"/>
                    <a:gd name="connsiteY0" fmla="*/ 1321336 h 1321336"/>
                    <a:gd name="connsiteX1" fmla="*/ 950652 w 955153"/>
                    <a:gd name="connsiteY1" fmla="*/ 0 h 1321336"/>
                    <a:gd name="connsiteX2" fmla="*/ 955153 w 955153"/>
                    <a:gd name="connsiteY2" fmla="*/ 1075272 h 1321336"/>
                    <a:gd name="connsiteX3" fmla="*/ 0 w 955153"/>
                    <a:gd name="connsiteY3" fmla="*/ 1321336 h 1321336"/>
                    <a:gd name="connsiteX0" fmla="*/ 0 w 950662"/>
                    <a:gd name="connsiteY0" fmla="*/ 1321336 h 1321336"/>
                    <a:gd name="connsiteX1" fmla="*/ 950652 w 950662"/>
                    <a:gd name="connsiteY1" fmla="*/ 0 h 1321336"/>
                    <a:gd name="connsiteX2" fmla="*/ 790053 w 950662"/>
                    <a:gd name="connsiteY2" fmla="*/ 913347 h 1321336"/>
                    <a:gd name="connsiteX3" fmla="*/ 0 w 950662"/>
                    <a:gd name="connsiteY3" fmla="*/ 1321336 h 1321336"/>
                    <a:gd name="connsiteX0" fmla="*/ 0 w 790053"/>
                    <a:gd name="connsiteY0" fmla="*/ 525533 h 525533"/>
                    <a:gd name="connsiteX1" fmla="*/ 121977 w 790053"/>
                    <a:gd name="connsiteY1" fmla="*/ 10647 h 525533"/>
                    <a:gd name="connsiteX2" fmla="*/ 790053 w 790053"/>
                    <a:gd name="connsiteY2" fmla="*/ 117544 h 525533"/>
                    <a:gd name="connsiteX3" fmla="*/ 0 w 790053"/>
                    <a:gd name="connsiteY3" fmla="*/ 525533 h 525533"/>
                    <a:gd name="connsiteX0" fmla="*/ 0 w 790053"/>
                    <a:gd name="connsiteY0" fmla="*/ 581834 h 581834"/>
                    <a:gd name="connsiteX1" fmla="*/ 121977 w 790053"/>
                    <a:gd name="connsiteY1" fmla="*/ 66948 h 581834"/>
                    <a:gd name="connsiteX2" fmla="*/ 790053 w 790053"/>
                    <a:gd name="connsiteY2" fmla="*/ 173845 h 581834"/>
                    <a:gd name="connsiteX3" fmla="*/ 0 w 790053"/>
                    <a:gd name="connsiteY3" fmla="*/ 581834 h 581834"/>
                    <a:gd name="connsiteX0" fmla="*/ 0 w 790053"/>
                    <a:gd name="connsiteY0" fmla="*/ 514886 h 514886"/>
                    <a:gd name="connsiteX1" fmla="*/ 121977 w 790053"/>
                    <a:gd name="connsiteY1" fmla="*/ 0 h 514886"/>
                    <a:gd name="connsiteX2" fmla="*/ 790053 w 790053"/>
                    <a:gd name="connsiteY2" fmla="*/ 106897 h 514886"/>
                    <a:gd name="connsiteX3" fmla="*/ 0 w 790053"/>
                    <a:gd name="connsiteY3" fmla="*/ 514886 h 514886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4001" h="575211">
                      <a:moveTo>
                        <a:pt x="293948" y="575211"/>
                      </a:moveTo>
                      <a:lnTo>
                        <a:pt x="0" y="0"/>
                      </a:lnTo>
                      <a:lnTo>
                        <a:pt x="1084001" y="167222"/>
                      </a:lnTo>
                      <a:lnTo>
                        <a:pt x="293948" y="575211"/>
                      </a:lnTo>
                      <a:close/>
                    </a:path>
                  </a:pathLst>
                </a:custGeom>
                <a:solidFill>
                  <a:schemeClr val="bg1"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33" name="等腰三角形 51"/>
                <p:cNvSpPr/>
                <p:nvPr/>
              </p:nvSpPr>
              <p:spPr>
                <a:xfrm>
                  <a:off x="3006831" y="2174161"/>
                  <a:ext cx="808298" cy="569914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  <a:gd name="connsiteX0" fmla="*/ 0 w 661727"/>
                    <a:gd name="connsiteY0" fmla="*/ 0 h 735011"/>
                    <a:gd name="connsiteX1" fmla="*/ 661727 w 661727"/>
                    <a:gd name="connsiteY1" fmla="*/ 262989 h 735011"/>
                    <a:gd name="connsiteX2" fmla="*/ 634478 w 661727"/>
                    <a:gd name="connsiteY2" fmla="*/ 735011 h 735011"/>
                    <a:gd name="connsiteX3" fmla="*/ 0 w 661727"/>
                    <a:gd name="connsiteY3" fmla="*/ 0 h 735011"/>
                    <a:gd name="connsiteX0" fmla="*/ 0 w 663053"/>
                    <a:gd name="connsiteY0" fmla="*/ 0 h 1325561"/>
                    <a:gd name="connsiteX1" fmla="*/ 661727 w 663053"/>
                    <a:gd name="connsiteY1" fmla="*/ 262989 h 1325561"/>
                    <a:gd name="connsiteX2" fmla="*/ 663053 w 663053"/>
                    <a:gd name="connsiteY2" fmla="*/ 1325561 h 1325561"/>
                    <a:gd name="connsiteX3" fmla="*/ 0 w 663053"/>
                    <a:gd name="connsiteY3" fmla="*/ 0 h 1325561"/>
                    <a:gd name="connsiteX0" fmla="*/ 0 w 177278"/>
                    <a:gd name="connsiteY0" fmla="*/ 321211 h 1062572"/>
                    <a:gd name="connsiteX1" fmla="*/ 175952 w 177278"/>
                    <a:gd name="connsiteY1" fmla="*/ 0 h 1062572"/>
                    <a:gd name="connsiteX2" fmla="*/ 177278 w 177278"/>
                    <a:gd name="connsiteY2" fmla="*/ 1062572 h 1062572"/>
                    <a:gd name="connsiteX3" fmla="*/ 0 w 177278"/>
                    <a:gd name="connsiteY3" fmla="*/ 321211 h 1062572"/>
                    <a:gd name="connsiteX0" fmla="*/ 0 w 180453"/>
                    <a:gd name="connsiteY0" fmla="*/ 308511 h 1062572"/>
                    <a:gd name="connsiteX1" fmla="*/ 179127 w 180453"/>
                    <a:gd name="connsiteY1" fmla="*/ 0 h 1062572"/>
                    <a:gd name="connsiteX2" fmla="*/ 180453 w 180453"/>
                    <a:gd name="connsiteY2" fmla="*/ 1062572 h 1062572"/>
                    <a:gd name="connsiteX3" fmla="*/ 0 w 180453"/>
                    <a:gd name="connsiteY3" fmla="*/ 308511 h 1062572"/>
                    <a:gd name="connsiteX0" fmla="*/ 0 w 183628"/>
                    <a:gd name="connsiteY0" fmla="*/ 308511 h 1075272"/>
                    <a:gd name="connsiteX1" fmla="*/ 179127 w 183628"/>
                    <a:gd name="connsiteY1" fmla="*/ 0 h 1075272"/>
                    <a:gd name="connsiteX2" fmla="*/ 183628 w 183628"/>
                    <a:gd name="connsiteY2" fmla="*/ 1075272 h 1075272"/>
                    <a:gd name="connsiteX3" fmla="*/ 0 w 183628"/>
                    <a:gd name="connsiteY3" fmla="*/ 308511 h 1075272"/>
                    <a:gd name="connsiteX0" fmla="*/ 0 w 174103"/>
                    <a:gd name="connsiteY0" fmla="*/ 318036 h 1075272"/>
                    <a:gd name="connsiteX1" fmla="*/ 169602 w 174103"/>
                    <a:gd name="connsiteY1" fmla="*/ 0 h 1075272"/>
                    <a:gd name="connsiteX2" fmla="*/ 174103 w 174103"/>
                    <a:gd name="connsiteY2" fmla="*/ 1075272 h 1075272"/>
                    <a:gd name="connsiteX3" fmla="*/ 0 w 174103"/>
                    <a:gd name="connsiteY3" fmla="*/ 318036 h 1075272"/>
                    <a:gd name="connsiteX0" fmla="*/ 0 w 180453"/>
                    <a:gd name="connsiteY0" fmla="*/ 311686 h 1075272"/>
                    <a:gd name="connsiteX1" fmla="*/ 175952 w 180453"/>
                    <a:gd name="connsiteY1" fmla="*/ 0 h 1075272"/>
                    <a:gd name="connsiteX2" fmla="*/ 180453 w 180453"/>
                    <a:gd name="connsiteY2" fmla="*/ 1075272 h 1075272"/>
                    <a:gd name="connsiteX3" fmla="*/ 0 w 180453"/>
                    <a:gd name="connsiteY3" fmla="*/ 311686 h 1075272"/>
                    <a:gd name="connsiteX0" fmla="*/ 0 w 186803"/>
                    <a:gd name="connsiteY0" fmla="*/ 321211 h 1075272"/>
                    <a:gd name="connsiteX1" fmla="*/ 182302 w 186803"/>
                    <a:gd name="connsiteY1" fmla="*/ 0 h 1075272"/>
                    <a:gd name="connsiteX2" fmla="*/ 186803 w 186803"/>
                    <a:gd name="connsiteY2" fmla="*/ 1075272 h 1075272"/>
                    <a:gd name="connsiteX3" fmla="*/ 0 w 186803"/>
                    <a:gd name="connsiteY3" fmla="*/ 321211 h 1075272"/>
                    <a:gd name="connsiteX0" fmla="*/ 0 w 955153"/>
                    <a:gd name="connsiteY0" fmla="*/ 1321336 h 1321336"/>
                    <a:gd name="connsiteX1" fmla="*/ 950652 w 955153"/>
                    <a:gd name="connsiteY1" fmla="*/ 0 h 1321336"/>
                    <a:gd name="connsiteX2" fmla="*/ 955153 w 955153"/>
                    <a:gd name="connsiteY2" fmla="*/ 1075272 h 1321336"/>
                    <a:gd name="connsiteX3" fmla="*/ 0 w 955153"/>
                    <a:gd name="connsiteY3" fmla="*/ 1321336 h 1321336"/>
                    <a:gd name="connsiteX0" fmla="*/ 0 w 950662"/>
                    <a:gd name="connsiteY0" fmla="*/ 1321336 h 1321336"/>
                    <a:gd name="connsiteX1" fmla="*/ 950652 w 950662"/>
                    <a:gd name="connsiteY1" fmla="*/ 0 h 1321336"/>
                    <a:gd name="connsiteX2" fmla="*/ 790053 w 950662"/>
                    <a:gd name="connsiteY2" fmla="*/ 913347 h 1321336"/>
                    <a:gd name="connsiteX3" fmla="*/ 0 w 950662"/>
                    <a:gd name="connsiteY3" fmla="*/ 1321336 h 1321336"/>
                    <a:gd name="connsiteX0" fmla="*/ 0 w 790053"/>
                    <a:gd name="connsiteY0" fmla="*/ 525533 h 525533"/>
                    <a:gd name="connsiteX1" fmla="*/ 121977 w 790053"/>
                    <a:gd name="connsiteY1" fmla="*/ 10647 h 525533"/>
                    <a:gd name="connsiteX2" fmla="*/ 790053 w 790053"/>
                    <a:gd name="connsiteY2" fmla="*/ 117544 h 525533"/>
                    <a:gd name="connsiteX3" fmla="*/ 0 w 790053"/>
                    <a:gd name="connsiteY3" fmla="*/ 525533 h 525533"/>
                    <a:gd name="connsiteX0" fmla="*/ 0 w 790053"/>
                    <a:gd name="connsiteY0" fmla="*/ 581834 h 581834"/>
                    <a:gd name="connsiteX1" fmla="*/ 121977 w 790053"/>
                    <a:gd name="connsiteY1" fmla="*/ 66948 h 581834"/>
                    <a:gd name="connsiteX2" fmla="*/ 790053 w 790053"/>
                    <a:gd name="connsiteY2" fmla="*/ 173845 h 581834"/>
                    <a:gd name="connsiteX3" fmla="*/ 0 w 790053"/>
                    <a:gd name="connsiteY3" fmla="*/ 581834 h 581834"/>
                    <a:gd name="connsiteX0" fmla="*/ 0 w 790053"/>
                    <a:gd name="connsiteY0" fmla="*/ 514886 h 514886"/>
                    <a:gd name="connsiteX1" fmla="*/ 121977 w 790053"/>
                    <a:gd name="connsiteY1" fmla="*/ 0 h 514886"/>
                    <a:gd name="connsiteX2" fmla="*/ 790053 w 790053"/>
                    <a:gd name="connsiteY2" fmla="*/ 106897 h 514886"/>
                    <a:gd name="connsiteX3" fmla="*/ 0 w 790053"/>
                    <a:gd name="connsiteY3" fmla="*/ 514886 h 514886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  <a:gd name="connsiteX0" fmla="*/ 967048 w 1757101"/>
                    <a:gd name="connsiteY0" fmla="*/ 559336 h 559336"/>
                    <a:gd name="connsiteX1" fmla="*/ 0 w 1757101"/>
                    <a:gd name="connsiteY1" fmla="*/ 0 h 559336"/>
                    <a:gd name="connsiteX2" fmla="*/ 1757101 w 1757101"/>
                    <a:gd name="connsiteY2" fmla="*/ 151347 h 559336"/>
                    <a:gd name="connsiteX3" fmla="*/ 967048 w 1757101"/>
                    <a:gd name="connsiteY3" fmla="*/ 559336 h 559336"/>
                    <a:gd name="connsiteX0" fmla="*/ 795598 w 1757101"/>
                    <a:gd name="connsiteY0" fmla="*/ 400586 h 400586"/>
                    <a:gd name="connsiteX1" fmla="*/ 0 w 1757101"/>
                    <a:gd name="connsiteY1" fmla="*/ 0 h 400586"/>
                    <a:gd name="connsiteX2" fmla="*/ 1757101 w 1757101"/>
                    <a:gd name="connsiteY2" fmla="*/ 151347 h 400586"/>
                    <a:gd name="connsiteX3" fmla="*/ 795598 w 1757101"/>
                    <a:gd name="connsiteY3" fmla="*/ 400586 h 400586"/>
                    <a:gd name="connsiteX0" fmla="*/ 795598 w 795598"/>
                    <a:gd name="connsiteY0" fmla="*/ 569914 h 569914"/>
                    <a:gd name="connsiteX1" fmla="*/ 0 w 795598"/>
                    <a:gd name="connsiteY1" fmla="*/ 169328 h 569914"/>
                    <a:gd name="connsiteX2" fmla="*/ 515676 w 795598"/>
                    <a:gd name="connsiteY2" fmla="*/ 0 h 569914"/>
                    <a:gd name="connsiteX3" fmla="*/ 795598 w 795598"/>
                    <a:gd name="connsiteY3" fmla="*/ 569914 h 569914"/>
                    <a:gd name="connsiteX0" fmla="*/ 808298 w 808298"/>
                    <a:gd name="connsiteY0" fmla="*/ 563564 h 563564"/>
                    <a:gd name="connsiteX1" fmla="*/ 0 w 808298"/>
                    <a:gd name="connsiteY1" fmla="*/ 169328 h 563564"/>
                    <a:gd name="connsiteX2" fmla="*/ 515676 w 808298"/>
                    <a:gd name="connsiteY2" fmla="*/ 0 h 563564"/>
                    <a:gd name="connsiteX3" fmla="*/ 808298 w 808298"/>
                    <a:gd name="connsiteY3" fmla="*/ 563564 h 563564"/>
                    <a:gd name="connsiteX0" fmla="*/ 795598 w 795598"/>
                    <a:gd name="connsiteY0" fmla="*/ 573089 h 573089"/>
                    <a:gd name="connsiteX1" fmla="*/ 0 w 795598"/>
                    <a:gd name="connsiteY1" fmla="*/ 169328 h 573089"/>
                    <a:gd name="connsiteX2" fmla="*/ 515676 w 795598"/>
                    <a:gd name="connsiteY2" fmla="*/ 0 h 573089"/>
                    <a:gd name="connsiteX3" fmla="*/ 795598 w 795598"/>
                    <a:gd name="connsiteY3" fmla="*/ 573089 h 573089"/>
                    <a:gd name="connsiteX0" fmla="*/ 798773 w 798773"/>
                    <a:gd name="connsiteY0" fmla="*/ 563564 h 563564"/>
                    <a:gd name="connsiteX1" fmla="*/ 0 w 798773"/>
                    <a:gd name="connsiteY1" fmla="*/ 169328 h 563564"/>
                    <a:gd name="connsiteX2" fmla="*/ 515676 w 798773"/>
                    <a:gd name="connsiteY2" fmla="*/ 0 h 563564"/>
                    <a:gd name="connsiteX3" fmla="*/ 798773 w 798773"/>
                    <a:gd name="connsiteY3" fmla="*/ 563564 h 563564"/>
                    <a:gd name="connsiteX0" fmla="*/ 808298 w 808298"/>
                    <a:gd name="connsiteY0" fmla="*/ 563564 h 563564"/>
                    <a:gd name="connsiteX1" fmla="*/ 0 w 808298"/>
                    <a:gd name="connsiteY1" fmla="*/ 169328 h 563564"/>
                    <a:gd name="connsiteX2" fmla="*/ 525201 w 808298"/>
                    <a:gd name="connsiteY2" fmla="*/ 0 h 563564"/>
                    <a:gd name="connsiteX3" fmla="*/ 808298 w 808298"/>
                    <a:gd name="connsiteY3" fmla="*/ 563564 h 563564"/>
                    <a:gd name="connsiteX0" fmla="*/ 808298 w 808298"/>
                    <a:gd name="connsiteY0" fmla="*/ 569914 h 569914"/>
                    <a:gd name="connsiteX1" fmla="*/ 0 w 808298"/>
                    <a:gd name="connsiteY1" fmla="*/ 175678 h 569914"/>
                    <a:gd name="connsiteX2" fmla="*/ 515676 w 808298"/>
                    <a:gd name="connsiteY2" fmla="*/ 0 h 569914"/>
                    <a:gd name="connsiteX3" fmla="*/ 808298 w 808298"/>
                    <a:gd name="connsiteY3" fmla="*/ 569914 h 569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08298" h="569914">
                      <a:moveTo>
                        <a:pt x="808298" y="569914"/>
                      </a:moveTo>
                      <a:lnTo>
                        <a:pt x="0" y="175678"/>
                      </a:lnTo>
                      <a:lnTo>
                        <a:pt x="515676" y="0"/>
                      </a:lnTo>
                      <a:lnTo>
                        <a:pt x="808298" y="569914"/>
                      </a:lnTo>
                      <a:close/>
                    </a:path>
                  </a:pathLst>
                </a:custGeom>
                <a:solidFill>
                  <a:schemeClr val="bg1">
                    <a:alpha val="412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34" name="等腰三角形 51"/>
                <p:cNvSpPr/>
                <p:nvPr/>
              </p:nvSpPr>
              <p:spPr>
                <a:xfrm>
                  <a:off x="3650665" y="862825"/>
                  <a:ext cx="777353" cy="733799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664902"/>
                    <a:gd name="connsiteY0" fmla="*/ 546636 h 1456272"/>
                    <a:gd name="connsiteX1" fmla="*/ 664902 w 664902"/>
                    <a:gd name="connsiteY1" fmla="*/ 0 h 1456272"/>
                    <a:gd name="connsiteX2" fmla="*/ 536053 w 664902"/>
                    <a:gd name="connsiteY2" fmla="*/ 1456272 h 1456272"/>
                    <a:gd name="connsiteX3" fmla="*/ 0 w 664902"/>
                    <a:gd name="connsiteY3" fmla="*/ 546636 h 1456272"/>
                    <a:gd name="connsiteX0" fmla="*/ 0 w 1298053"/>
                    <a:gd name="connsiteY0" fmla="*/ 546636 h 726022"/>
                    <a:gd name="connsiteX1" fmla="*/ 664902 w 1298053"/>
                    <a:gd name="connsiteY1" fmla="*/ 0 h 726022"/>
                    <a:gd name="connsiteX2" fmla="*/ 1298053 w 1298053"/>
                    <a:gd name="connsiteY2" fmla="*/ 726022 h 726022"/>
                    <a:gd name="connsiteX3" fmla="*/ 0 w 1298053"/>
                    <a:gd name="connsiteY3" fmla="*/ 546636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20006 w 794184"/>
                    <a:gd name="connsiteY0" fmla="*/ 714911 h 726022"/>
                    <a:gd name="connsiteX1" fmla="*/ 161033 w 794184"/>
                    <a:gd name="connsiteY1" fmla="*/ 0 h 726022"/>
                    <a:gd name="connsiteX2" fmla="*/ 794184 w 794184"/>
                    <a:gd name="connsiteY2" fmla="*/ 726022 h 726022"/>
                    <a:gd name="connsiteX3" fmla="*/ 20006 w 794184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83703"/>
                    <a:gd name="connsiteY0" fmla="*/ 714911 h 726022"/>
                    <a:gd name="connsiteX1" fmla="*/ 150552 w 783703"/>
                    <a:gd name="connsiteY1" fmla="*/ 0 h 726022"/>
                    <a:gd name="connsiteX2" fmla="*/ 783703 w 783703"/>
                    <a:gd name="connsiteY2" fmla="*/ 726022 h 726022"/>
                    <a:gd name="connsiteX3" fmla="*/ 0 w 783703"/>
                    <a:gd name="connsiteY3" fmla="*/ 714911 h 726022"/>
                    <a:gd name="connsiteX0" fmla="*/ 0 w 767828"/>
                    <a:gd name="connsiteY0" fmla="*/ 718086 h 726022"/>
                    <a:gd name="connsiteX1" fmla="*/ 134677 w 767828"/>
                    <a:gd name="connsiteY1" fmla="*/ 0 h 726022"/>
                    <a:gd name="connsiteX2" fmla="*/ 767828 w 767828"/>
                    <a:gd name="connsiteY2" fmla="*/ 726022 h 726022"/>
                    <a:gd name="connsiteX3" fmla="*/ 0 w 767828"/>
                    <a:gd name="connsiteY3" fmla="*/ 718086 h 726022"/>
                    <a:gd name="connsiteX0" fmla="*/ 0 w 777353"/>
                    <a:gd name="connsiteY0" fmla="*/ 718086 h 726022"/>
                    <a:gd name="connsiteX1" fmla="*/ 144202 w 777353"/>
                    <a:gd name="connsiteY1" fmla="*/ 0 h 726022"/>
                    <a:gd name="connsiteX2" fmla="*/ 777353 w 777353"/>
                    <a:gd name="connsiteY2" fmla="*/ 726022 h 726022"/>
                    <a:gd name="connsiteX3" fmla="*/ 0 w 777353"/>
                    <a:gd name="connsiteY3" fmla="*/ 718086 h 726022"/>
                    <a:gd name="connsiteX0" fmla="*/ 0 w 777353"/>
                    <a:gd name="connsiteY0" fmla="*/ 710942 h 718878"/>
                    <a:gd name="connsiteX1" fmla="*/ 151346 w 777353"/>
                    <a:gd name="connsiteY1" fmla="*/ 0 h 718878"/>
                    <a:gd name="connsiteX2" fmla="*/ 777353 w 777353"/>
                    <a:gd name="connsiteY2" fmla="*/ 718878 h 718878"/>
                    <a:gd name="connsiteX3" fmla="*/ 0 w 777353"/>
                    <a:gd name="connsiteY3" fmla="*/ 710942 h 718878"/>
                    <a:gd name="connsiteX0" fmla="*/ 0 w 777353"/>
                    <a:gd name="connsiteY0" fmla="*/ 715705 h 723641"/>
                    <a:gd name="connsiteX1" fmla="*/ 158490 w 777353"/>
                    <a:gd name="connsiteY1" fmla="*/ 0 h 723641"/>
                    <a:gd name="connsiteX2" fmla="*/ 777353 w 777353"/>
                    <a:gd name="connsiteY2" fmla="*/ 723641 h 723641"/>
                    <a:gd name="connsiteX3" fmla="*/ 0 w 777353"/>
                    <a:gd name="connsiteY3" fmla="*/ 715705 h 723641"/>
                    <a:gd name="connsiteX0" fmla="*/ 0 w 777353"/>
                    <a:gd name="connsiteY0" fmla="*/ 715705 h 723641"/>
                    <a:gd name="connsiteX1" fmla="*/ 158490 w 777353"/>
                    <a:gd name="connsiteY1" fmla="*/ 0 h 723641"/>
                    <a:gd name="connsiteX2" fmla="*/ 777353 w 777353"/>
                    <a:gd name="connsiteY2" fmla="*/ 723641 h 723641"/>
                    <a:gd name="connsiteX3" fmla="*/ 0 w 777353"/>
                    <a:gd name="connsiteY3" fmla="*/ 715705 h 723641"/>
                    <a:gd name="connsiteX0" fmla="*/ 0 w 777353"/>
                    <a:gd name="connsiteY0" fmla="*/ 725863 h 733799"/>
                    <a:gd name="connsiteX1" fmla="*/ 155950 w 777353"/>
                    <a:gd name="connsiteY1" fmla="*/ 0 h 733799"/>
                    <a:gd name="connsiteX2" fmla="*/ 777353 w 777353"/>
                    <a:gd name="connsiteY2" fmla="*/ 733799 h 733799"/>
                    <a:gd name="connsiteX3" fmla="*/ 0 w 777353"/>
                    <a:gd name="connsiteY3" fmla="*/ 725863 h 73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77353" h="733799">
                      <a:moveTo>
                        <a:pt x="0" y="725863"/>
                      </a:moveTo>
                      <a:cubicBezTo>
                        <a:pt x="82992" y="306056"/>
                        <a:pt x="91214" y="292807"/>
                        <a:pt x="155950" y="0"/>
                      </a:cubicBezTo>
                      <a:lnTo>
                        <a:pt x="777353" y="733799"/>
                      </a:lnTo>
                      <a:lnTo>
                        <a:pt x="0" y="725863"/>
                      </a:lnTo>
                      <a:close/>
                    </a:path>
                  </a:pathLst>
                </a:custGeom>
                <a:solidFill>
                  <a:schemeClr val="bg1">
                    <a:alpha val="375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35" name="等腰三角形 51"/>
                <p:cNvSpPr/>
                <p:nvPr/>
              </p:nvSpPr>
              <p:spPr>
                <a:xfrm>
                  <a:off x="3803065" y="870188"/>
                  <a:ext cx="820477" cy="735011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0477" h="735011">
                      <a:moveTo>
                        <a:pt x="0" y="0"/>
                      </a:moveTo>
                      <a:lnTo>
                        <a:pt x="820477" y="409039"/>
                      </a:lnTo>
                      <a:lnTo>
                        <a:pt x="634478" y="7350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525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36" name="等腰三角形 51"/>
                <p:cNvSpPr/>
                <p:nvPr/>
              </p:nvSpPr>
              <p:spPr>
                <a:xfrm>
                  <a:off x="2987415" y="1282651"/>
                  <a:ext cx="536054" cy="1073686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6054" h="1073686">
                      <a:moveTo>
                        <a:pt x="0" y="1073686"/>
                      </a:moveTo>
                      <a:cubicBezTo>
                        <a:pt x="442" y="715791"/>
                        <a:pt x="885" y="357895"/>
                        <a:pt x="1327" y="0"/>
                      </a:cubicBezTo>
                      <a:lnTo>
                        <a:pt x="536054" y="897473"/>
                      </a:lnTo>
                      <a:lnTo>
                        <a:pt x="0" y="1073686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37" name="等腰三角形 51"/>
                <p:cNvSpPr/>
                <p:nvPr/>
              </p:nvSpPr>
              <p:spPr>
                <a:xfrm>
                  <a:off x="3509697" y="1590378"/>
                  <a:ext cx="1108822" cy="764121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299902"/>
                    <a:gd name="connsiteY0" fmla="*/ 33725 h 943361"/>
                    <a:gd name="connsiteX1" fmla="*/ 1299902 w 1299902"/>
                    <a:gd name="connsiteY1" fmla="*/ 204639 h 943361"/>
                    <a:gd name="connsiteX2" fmla="*/ 536053 w 1299902"/>
                    <a:gd name="connsiteY2" fmla="*/ 943361 h 943361"/>
                    <a:gd name="connsiteX3" fmla="*/ 0 w 1299902"/>
                    <a:gd name="connsiteY3" fmla="*/ 33725 h 943361"/>
                    <a:gd name="connsiteX0" fmla="*/ 0 w 782377"/>
                    <a:gd name="connsiteY0" fmla="*/ 46559 h 797445"/>
                    <a:gd name="connsiteX1" fmla="*/ 782377 w 782377"/>
                    <a:gd name="connsiteY1" fmla="*/ 58723 h 797445"/>
                    <a:gd name="connsiteX2" fmla="*/ 18528 w 782377"/>
                    <a:gd name="connsiteY2" fmla="*/ 797445 h 797445"/>
                    <a:gd name="connsiteX3" fmla="*/ 0 w 782377"/>
                    <a:gd name="connsiteY3" fmla="*/ 46559 h 797445"/>
                    <a:gd name="connsiteX0" fmla="*/ 127522 w 909899"/>
                    <a:gd name="connsiteY0" fmla="*/ 46559 h 638695"/>
                    <a:gd name="connsiteX1" fmla="*/ 909899 w 909899"/>
                    <a:gd name="connsiteY1" fmla="*/ 58723 h 638695"/>
                    <a:gd name="connsiteX2" fmla="*/ 0 w 909899"/>
                    <a:gd name="connsiteY2" fmla="*/ 638695 h 638695"/>
                    <a:gd name="connsiteX3" fmla="*/ 127522 w 909899"/>
                    <a:gd name="connsiteY3" fmla="*/ 46559 h 638695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  <a:gd name="connsiteX0" fmla="*/ 127522 w 757499"/>
                    <a:gd name="connsiteY0" fmla="*/ 134249 h 726385"/>
                    <a:gd name="connsiteX1" fmla="*/ 757499 w 757499"/>
                    <a:gd name="connsiteY1" fmla="*/ 363 h 726385"/>
                    <a:gd name="connsiteX2" fmla="*/ 0 w 757499"/>
                    <a:gd name="connsiteY2" fmla="*/ 726385 h 726385"/>
                    <a:gd name="connsiteX3" fmla="*/ 127522 w 757499"/>
                    <a:gd name="connsiteY3" fmla="*/ 134249 h 726385"/>
                    <a:gd name="connsiteX0" fmla="*/ 0 w 771003"/>
                    <a:gd name="connsiteY0" fmla="*/ 134249 h 720035"/>
                    <a:gd name="connsiteX1" fmla="*/ 629977 w 771003"/>
                    <a:gd name="connsiteY1" fmla="*/ 363 h 720035"/>
                    <a:gd name="connsiteX2" fmla="*/ 771003 w 771003"/>
                    <a:gd name="connsiteY2" fmla="*/ 720035 h 720035"/>
                    <a:gd name="connsiteX3" fmla="*/ 0 w 771003"/>
                    <a:gd name="connsiteY3" fmla="*/ 134249 h 720035"/>
                    <a:gd name="connsiteX0" fmla="*/ 0 w 812278"/>
                    <a:gd name="connsiteY0" fmla="*/ 134249 h 735910"/>
                    <a:gd name="connsiteX1" fmla="*/ 629977 w 812278"/>
                    <a:gd name="connsiteY1" fmla="*/ 363 h 735910"/>
                    <a:gd name="connsiteX2" fmla="*/ 812278 w 812278"/>
                    <a:gd name="connsiteY2" fmla="*/ 735910 h 735910"/>
                    <a:gd name="connsiteX3" fmla="*/ 0 w 812278"/>
                    <a:gd name="connsiteY3" fmla="*/ 134249 h 735910"/>
                    <a:gd name="connsiteX0" fmla="*/ 0 w 1082153"/>
                    <a:gd name="connsiteY0" fmla="*/ 578483 h 735644"/>
                    <a:gd name="connsiteX1" fmla="*/ 899852 w 1082153"/>
                    <a:gd name="connsiteY1" fmla="*/ 97 h 735644"/>
                    <a:gd name="connsiteX2" fmla="*/ 1082153 w 1082153"/>
                    <a:gd name="connsiteY2" fmla="*/ 735644 h 735644"/>
                    <a:gd name="connsiteX3" fmla="*/ 0 w 1082153"/>
                    <a:gd name="connsiteY3" fmla="*/ 578483 h 735644"/>
                    <a:gd name="connsiteX0" fmla="*/ 0 w 1082153"/>
                    <a:gd name="connsiteY0" fmla="*/ 578562 h 735723"/>
                    <a:gd name="connsiteX1" fmla="*/ 899852 w 1082153"/>
                    <a:gd name="connsiteY1" fmla="*/ 176 h 735723"/>
                    <a:gd name="connsiteX2" fmla="*/ 1082153 w 1082153"/>
                    <a:gd name="connsiteY2" fmla="*/ 735723 h 735723"/>
                    <a:gd name="connsiteX3" fmla="*/ 0 w 1082153"/>
                    <a:gd name="connsiteY3" fmla="*/ 578562 h 735723"/>
                    <a:gd name="connsiteX0" fmla="*/ 0 w 1082153"/>
                    <a:gd name="connsiteY0" fmla="*/ 578386 h 735547"/>
                    <a:gd name="connsiteX1" fmla="*/ 899852 w 1082153"/>
                    <a:gd name="connsiteY1" fmla="*/ 0 h 735547"/>
                    <a:gd name="connsiteX2" fmla="*/ 1082153 w 1082153"/>
                    <a:gd name="connsiteY2" fmla="*/ 735547 h 735547"/>
                    <a:gd name="connsiteX3" fmla="*/ 0 w 1082153"/>
                    <a:gd name="connsiteY3" fmla="*/ 578386 h 735547"/>
                    <a:gd name="connsiteX0" fmla="*/ 0 w 1098028"/>
                    <a:gd name="connsiteY0" fmla="*/ 581561 h 735547"/>
                    <a:gd name="connsiteX1" fmla="*/ 915727 w 1098028"/>
                    <a:gd name="connsiteY1" fmla="*/ 0 h 735547"/>
                    <a:gd name="connsiteX2" fmla="*/ 1098028 w 1098028"/>
                    <a:gd name="connsiteY2" fmla="*/ 735547 h 735547"/>
                    <a:gd name="connsiteX3" fmla="*/ 0 w 1098028"/>
                    <a:gd name="connsiteY3" fmla="*/ 581561 h 735547"/>
                    <a:gd name="connsiteX0" fmla="*/ 0 w 1098028"/>
                    <a:gd name="connsiteY0" fmla="*/ 591086 h 745072"/>
                    <a:gd name="connsiteX1" fmla="*/ 912552 w 1098028"/>
                    <a:gd name="connsiteY1" fmla="*/ 0 h 745072"/>
                    <a:gd name="connsiteX2" fmla="*/ 1098028 w 1098028"/>
                    <a:gd name="connsiteY2" fmla="*/ 745072 h 745072"/>
                    <a:gd name="connsiteX3" fmla="*/ 0 w 1098028"/>
                    <a:gd name="connsiteY3" fmla="*/ 591086 h 745072"/>
                    <a:gd name="connsiteX0" fmla="*/ 0 w 1107553"/>
                    <a:gd name="connsiteY0" fmla="*/ 591086 h 770472"/>
                    <a:gd name="connsiteX1" fmla="*/ 912552 w 1107553"/>
                    <a:gd name="connsiteY1" fmla="*/ 0 h 770472"/>
                    <a:gd name="connsiteX2" fmla="*/ 1107553 w 1107553"/>
                    <a:gd name="connsiteY2" fmla="*/ 770472 h 770472"/>
                    <a:gd name="connsiteX3" fmla="*/ 0 w 1107553"/>
                    <a:gd name="connsiteY3" fmla="*/ 591086 h 770472"/>
                    <a:gd name="connsiteX0" fmla="*/ 0 w 1091678"/>
                    <a:gd name="connsiteY0" fmla="*/ 591086 h 764122"/>
                    <a:gd name="connsiteX1" fmla="*/ 912552 w 1091678"/>
                    <a:gd name="connsiteY1" fmla="*/ 0 h 764122"/>
                    <a:gd name="connsiteX2" fmla="*/ 1091678 w 1091678"/>
                    <a:gd name="connsiteY2" fmla="*/ 764122 h 764122"/>
                    <a:gd name="connsiteX3" fmla="*/ 0 w 1091678"/>
                    <a:gd name="connsiteY3" fmla="*/ 591086 h 764122"/>
                    <a:gd name="connsiteX0" fmla="*/ 0 w 1101203"/>
                    <a:gd name="connsiteY0" fmla="*/ 591086 h 764122"/>
                    <a:gd name="connsiteX1" fmla="*/ 912552 w 1101203"/>
                    <a:gd name="connsiteY1" fmla="*/ 0 h 764122"/>
                    <a:gd name="connsiteX2" fmla="*/ 1101203 w 1101203"/>
                    <a:gd name="connsiteY2" fmla="*/ 764122 h 764122"/>
                    <a:gd name="connsiteX3" fmla="*/ 0 w 1101203"/>
                    <a:gd name="connsiteY3" fmla="*/ 591086 h 764122"/>
                    <a:gd name="connsiteX0" fmla="*/ 0 w 1108822"/>
                    <a:gd name="connsiteY0" fmla="*/ 591086 h 764122"/>
                    <a:gd name="connsiteX1" fmla="*/ 920171 w 1108822"/>
                    <a:gd name="connsiteY1" fmla="*/ 0 h 764122"/>
                    <a:gd name="connsiteX2" fmla="*/ 1108822 w 1108822"/>
                    <a:gd name="connsiteY2" fmla="*/ 764122 h 764122"/>
                    <a:gd name="connsiteX3" fmla="*/ 0 w 1108822"/>
                    <a:gd name="connsiteY3" fmla="*/ 591086 h 764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8822" h="764122">
                      <a:moveTo>
                        <a:pt x="0" y="591086"/>
                      </a:moveTo>
                      <a:cubicBezTo>
                        <a:pt x="413192" y="326854"/>
                        <a:pt x="533967" y="232482"/>
                        <a:pt x="920171" y="0"/>
                      </a:cubicBezTo>
                      <a:lnTo>
                        <a:pt x="1108822" y="764122"/>
                      </a:lnTo>
                      <a:lnTo>
                        <a:pt x="0" y="591086"/>
                      </a:ln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</p:grpSp>
        </p:grpSp>
        <p:grpSp>
          <p:nvGrpSpPr>
            <p:cNvPr id="17" name="组合 16"/>
            <p:cNvGrpSpPr/>
            <p:nvPr/>
          </p:nvGrpSpPr>
          <p:grpSpPr>
            <a:xfrm>
              <a:off x="5912840" y="382450"/>
              <a:ext cx="2647158" cy="548432"/>
              <a:chOff x="5998553" y="399028"/>
              <a:chExt cx="2749911" cy="519371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7454086" y="399028"/>
                <a:ext cx="1294378" cy="514066"/>
                <a:chOff x="1766610" y="382448"/>
                <a:chExt cx="1294378" cy="514066"/>
              </a:xfrm>
            </p:grpSpPr>
            <p:sp>
              <p:nvSpPr>
                <p:cNvPr id="25" name="等腰三角形 24"/>
                <p:cNvSpPr/>
                <p:nvPr/>
              </p:nvSpPr>
              <p:spPr>
                <a:xfrm>
                  <a:off x="1766610" y="382448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26" name="等腰三角形 25"/>
                <p:cNvSpPr/>
                <p:nvPr/>
              </p:nvSpPr>
              <p:spPr>
                <a:xfrm>
                  <a:off x="1925401" y="382855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6681663" y="404129"/>
                <a:ext cx="1294378" cy="514066"/>
                <a:chOff x="1766610" y="382448"/>
                <a:chExt cx="1294378" cy="514066"/>
              </a:xfrm>
            </p:grpSpPr>
            <p:sp>
              <p:nvSpPr>
                <p:cNvPr id="23" name="等腰三角形 22"/>
                <p:cNvSpPr/>
                <p:nvPr/>
              </p:nvSpPr>
              <p:spPr>
                <a:xfrm>
                  <a:off x="1766610" y="382448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24" name="等腰三角形 23"/>
                <p:cNvSpPr/>
                <p:nvPr/>
              </p:nvSpPr>
              <p:spPr>
                <a:xfrm>
                  <a:off x="1925401" y="382855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5998553" y="404333"/>
                <a:ext cx="1294378" cy="514066"/>
                <a:chOff x="1766610" y="382448"/>
                <a:chExt cx="1294378" cy="514066"/>
              </a:xfrm>
            </p:grpSpPr>
            <p:sp>
              <p:nvSpPr>
                <p:cNvPr id="21" name="等腰三角形 20"/>
                <p:cNvSpPr/>
                <p:nvPr/>
              </p:nvSpPr>
              <p:spPr>
                <a:xfrm>
                  <a:off x="1766610" y="382448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22" name="等腰三角形 21"/>
                <p:cNvSpPr/>
                <p:nvPr/>
              </p:nvSpPr>
              <p:spPr>
                <a:xfrm>
                  <a:off x="1925401" y="382855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</p:grpSp>
        </p:grpSp>
      </p:grpSp>
      <p:grpSp>
        <p:nvGrpSpPr>
          <p:cNvPr id="44" name="组合 43"/>
          <p:cNvGrpSpPr/>
          <p:nvPr/>
        </p:nvGrpSpPr>
        <p:grpSpPr>
          <a:xfrm>
            <a:off x="5733166" y="1407623"/>
            <a:ext cx="2933145" cy="2956111"/>
            <a:chOff x="5733166" y="1407623"/>
            <a:chExt cx="2933145" cy="2956111"/>
          </a:xfrm>
        </p:grpSpPr>
        <p:grpSp>
          <p:nvGrpSpPr>
            <p:cNvPr id="41" name="组合 40"/>
            <p:cNvGrpSpPr/>
            <p:nvPr/>
          </p:nvGrpSpPr>
          <p:grpSpPr>
            <a:xfrm>
              <a:off x="5733166" y="1407623"/>
              <a:ext cx="2851372" cy="2956111"/>
              <a:chOff x="5733166" y="1407623"/>
              <a:chExt cx="2851372" cy="2956111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5733166" y="1407623"/>
                <a:ext cx="2851372" cy="2956111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92000">
                    <a:srgbClr val="EAEFF8">
                      <a:alpha val="0"/>
                    </a:srgbClr>
                  </a:gs>
                  <a:gs pos="93000">
                    <a:schemeClr val="bg1"/>
                  </a:gs>
                  <a:gs pos="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62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733166" y="4253733"/>
                <a:ext cx="2842334" cy="1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138670" y="1690079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输入文本标题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33166" y="2232606"/>
              <a:ext cx="293314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输入文本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内容</a:t>
              </a:r>
              <a:r>
                <a:rPr lang="zh-CN" altLang="en-US" dirty="0">
                  <a:solidFill>
                    <a:schemeClr val="bg1"/>
                  </a:solidFill>
                </a:rPr>
                <a:t>输入文本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内容</a:t>
              </a:r>
              <a:r>
                <a:rPr lang="zh-CN" altLang="en-US" dirty="0">
                  <a:solidFill>
                    <a:schemeClr val="bg1"/>
                  </a:solidFill>
                </a:rPr>
                <a:t>输入文本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内容</a:t>
              </a:r>
              <a:r>
                <a:rPr lang="zh-CN" altLang="en-US" dirty="0">
                  <a:solidFill>
                    <a:schemeClr val="bg1"/>
                  </a:solidFill>
                </a:rPr>
                <a:t>输入文本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内容</a:t>
              </a:r>
              <a:r>
                <a:rPr lang="zh-CN" altLang="en-US" dirty="0">
                  <a:solidFill>
                    <a:schemeClr val="bg1"/>
                  </a:solidFill>
                </a:rPr>
                <a:t>输入文本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内容</a:t>
              </a:r>
              <a:r>
                <a:rPr lang="zh-CN" altLang="en-US" dirty="0">
                  <a:solidFill>
                    <a:schemeClr val="bg1"/>
                  </a:solidFill>
                </a:rPr>
                <a:t>输入文本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内容</a:t>
              </a:r>
              <a:r>
                <a:rPr lang="zh-CN" altLang="en-US" dirty="0">
                  <a:solidFill>
                    <a:schemeClr val="bg1"/>
                  </a:solidFill>
                </a:rPr>
                <a:t>输入文本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内容</a:t>
              </a:r>
              <a:r>
                <a:rPr lang="zh-CN" altLang="en-US" dirty="0">
                  <a:solidFill>
                    <a:schemeClr val="bg1"/>
                  </a:solidFill>
                </a:rPr>
                <a:t>输入文本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内容</a:t>
              </a:r>
              <a:r>
                <a:rPr lang="zh-CN" altLang="en-US" dirty="0">
                  <a:solidFill>
                    <a:schemeClr val="bg1"/>
                  </a:solidFill>
                </a:rPr>
                <a:t>输入文本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内容</a:t>
              </a:r>
              <a:r>
                <a:rPr lang="zh-CN" altLang="en-US" dirty="0">
                  <a:solidFill>
                    <a:schemeClr val="bg1"/>
                  </a:solidFill>
                </a:rPr>
                <a:t>输入文本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内容</a:t>
              </a:r>
              <a:r>
                <a:rPr lang="zh-CN" altLang="en-US" dirty="0">
                  <a:solidFill>
                    <a:schemeClr val="bg1"/>
                  </a:solidFill>
                </a:rPr>
                <a:t>输入文本内容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736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292080" y="2163033"/>
            <a:ext cx="4345880" cy="792088"/>
            <a:chOff x="3273760" y="2163033"/>
            <a:chExt cx="4345880" cy="79208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345768" y="2163033"/>
              <a:ext cx="4129856" cy="0"/>
            </a:xfrm>
            <a:prstGeom prst="line">
              <a:avLst/>
            </a:prstGeom>
            <a:ln w="53975" cmpd="thickThin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345768" y="2955121"/>
              <a:ext cx="4129856" cy="0"/>
            </a:xfrm>
            <a:prstGeom prst="line">
              <a:avLst/>
            </a:prstGeom>
            <a:ln w="53975" cmpd="thinThick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273760" y="2304299"/>
              <a:ext cx="4345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需输 入 的 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 一 个 标 题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04761" y="1679143"/>
            <a:ext cx="1534478" cy="1778310"/>
            <a:chOff x="1524360" y="1679143"/>
            <a:chExt cx="1534478" cy="1778310"/>
          </a:xfrm>
        </p:grpSpPr>
        <p:grpSp>
          <p:nvGrpSpPr>
            <p:cNvPr id="7" name="组合 6"/>
            <p:cNvGrpSpPr/>
            <p:nvPr/>
          </p:nvGrpSpPr>
          <p:grpSpPr>
            <a:xfrm>
              <a:off x="1524360" y="1679143"/>
              <a:ext cx="1534478" cy="1778310"/>
              <a:chOff x="2987090" y="862825"/>
              <a:chExt cx="1636452" cy="1896488"/>
            </a:xfrm>
          </p:grpSpPr>
          <p:sp>
            <p:nvSpPr>
              <p:cNvPr id="9" name="等腰三角形 51"/>
              <p:cNvSpPr/>
              <p:nvPr/>
            </p:nvSpPr>
            <p:spPr>
              <a:xfrm>
                <a:off x="2987090" y="872828"/>
                <a:ext cx="817302" cy="1313397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2" h="1313397">
                    <a:moveTo>
                      <a:pt x="0" y="403761"/>
                    </a:moveTo>
                    <a:cubicBezTo>
                      <a:pt x="371917" y="241129"/>
                      <a:pt x="497773" y="153107"/>
                      <a:pt x="817302" y="0"/>
                    </a:cubicBezTo>
                    <a:lnTo>
                      <a:pt x="536053" y="1313397"/>
                    </a:lnTo>
                    <a:lnTo>
                      <a:pt x="0" y="403761"/>
                    </a:lnTo>
                    <a:close/>
                  </a:path>
                </a:pathLst>
              </a:custGeom>
              <a:solidFill>
                <a:schemeClr val="bg1">
                  <a:alpha val="5625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51"/>
              <p:cNvSpPr/>
              <p:nvPr/>
            </p:nvSpPr>
            <p:spPr>
              <a:xfrm>
                <a:off x="4432352" y="1285578"/>
                <a:ext cx="186803" cy="1075272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1484052"/>
                  <a:gd name="connsiteY0" fmla="*/ 149761 h 1059397"/>
                  <a:gd name="connsiteX1" fmla="*/ 1484052 w 1484052"/>
                  <a:gd name="connsiteY1" fmla="*/ 0 h 1059397"/>
                  <a:gd name="connsiteX2" fmla="*/ 536053 w 1484052"/>
                  <a:gd name="connsiteY2" fmla="*/ 1059397 h 1059397"/>
                  <a:gd name="connsiteX3" fmla="*/ 0 w 1484052"/>
                  <a:gd name="connsiteY3" fmla="*/ 149761 h 1059397"/>
                  <a:gd name="connsiteX0" fmla="*/ 127522 w 947999"/>
                  <a:gd name="connsiteY0" fmla="*/ 23940 h 1492376"/>
                  <a:gd name="connsiteX1" fmla="*/ 947999 w 947999"/>
                  <a:gd name="connsiteY1" fmla="*/ 432979 h 1492376"/>
                  <a:gd name="connsiteX2" fmla="*/ 0 w 947999"/>
                  <a:gd name="connsiteY2" fmla="*/ 1492376 h 1492376"/>
                  <a:gd name="connsiteX3" fmla="*/ 127522 w 947999"/>
                  <a:gd name="connsiteY3" fmla="*/ 23940 h 149237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0 w 820477"/>
                  <a:gd name="connsiteY0" fmla="*/ 0 h 900111"/>
                  <a:gd name="connsiteX1" fmla="*/ 820477 w 820477"/>
                  <a:gd name="connsiteY1" fmla="*/ 409039 h 900111"/>
                  <a:gd name="connsiteX2" fmla="*/ 596378 w 820477"/>
                  <a:gd name="connsiteY2" fmla="*/ 900111 h 900111"/>
                  <a:gd name="connsiteX3" fmla="*/ 0 w 820477"/>
                  <a:gd name="connsiteY3" fmla="*/ 0 h 900111"/>
                  <a:gd name="connsiteX0" fmla="*/ 0 w 820477"/>
                  <a:gd name="connsiteY0" fmla="*/ 0 h 735011"/>
                  <a:gd name="connsiteX1" fmla="*/ 820477 w 820477"/>
                  <a:gd name="connsiteY1" fmla="*/ 409039 h 735011"/>
                  <a:gd name="connsiteX2" fmla="*/ 634478 w 820477"/>
                  <a:gd name="connsiteY2" fmla="*/ 735011 h 735011"/>
                  <a:gd name="connsiteX3" fmla="*/ 0 w 820477"/>
                  <a:gd name="connsiteY3" fmla="*/ 0 h 735011"/>
                  <a:gd name="connsiteX0" fmla="*/ 0 w 661727"/>
                  <a:gd name="connsiteY0" fmla="*/ 0 h 735011"/>
                  <a:gd name="connsiteX1" fmla="*/ 661727 w 661727"/>
                  <a:gd name="connsiteY1" fmla="*/ 262989 h 735011"/>
                  <a:gd name="connsiteX2" fmla="*/ 634478 w 661727"/>
                  <a:gd name="connsiteY2" fmla="*/ 735011 h 735011"/>
                  <a:gd name="connsiteX3" fmla="*/ 0 w 661727"/>
                  <a:gd name="connsiteY3" fmla="*/ 0 h 735011"/>
                  <a:gd name="connsiteX0" fmla="*/ 0 w 663053"/>
                  <a:gd name="connsiteY0" fmla="*/ 0 h 1325561"/>
                  <a:gd name="connsiteX1" fmla="*/ 661727 w 663053"/>
                  <a:gd name="connsiteY1" fmla="*/ 262989 h 1325561"/>
                  <a:gd name="connsiteX2" fmla="*/ 663053 w 663053"/>
                  <a:gd name="connsiteY2" fmla="*/ 1325561 h 1325561"/>
                  <a:gd name="connsiteX3" fmla="*/ 0 w 663053"/>
                  <a:gd name="connsiteY3" fmla="*/ 0 h 1325561"/>
                  <a:gd name="connsiteX0" fmla="*/ 0 w 177278"/>
                  <a:gd name="connsiteY0" fmla="*/ 321211 h 1062572"/>
                  <a:gd name="connsiteX1" fmla="*/ 175952 w 177278"/>
                  <a:gd name="connsiteY1" fmla="*/ 0 h 1062572"/>
                  <a:gd name="connsiteX2" fmla="*/ 177278 w 177278"/>
                  <a:gd name="connsiteY2" fmla="*/ 1062572 h 1062572"/>
                  <a:gd name="connsiteX3" fmla="*/ 0 w 177278"/>
                  <a:gd name="connsiteY3" fmla="*/ 321211 h 1062572"/>
                  <a:gd name="connsiteX0" fmla="*/ 0 w 180453"/>
                  <a:gd name="connsiteY0" fmla="*/ 308511 h 1062572"/>
                  <a:gd name="connsiteX1" fmla="*/ 179127 w 180453"/>
                  <a:gd name="connsiteY1" fmla="*/ 0 h 1062572"/>
                  <a:gd name="connsiteX2" fmla="*/ 180453 w 180453"/>
                  <a:gd name="connsiteY2" fmla="*/ 1062572 h 1062572"/>
                  <a:gd name="connsiteX3" fmla="*/ 0 w 180453"/>
                  <a:gd name="connsiteY3" fmla="*/ 308511 h 1062572"/>
                  <a:gd name="connsiteX0" fmla="*/ 0 w 183628"/>
                  <a:gd name="connsiteY0" fmla="*/ 308511 h 1075272"/>
                  <a:gd name="connsiteX1" fmla="*/ 179127 w 183628"/>
                  <a:gd name="connsiteY1" fmla="*/ 0 h 1075272"/>
                  <a:gd name="connsiteX2" fmla="*/ 183628 w 183628"/>
                  <a:gd name="connsiteY2" fmla="*/ 1075272 h 1075272"/>
                  <a:gd name="connsiteX3" fmla="*/ 0 w 183628"/>
                  <a:gd name="connsiteY3" fmla="*/ 308511 h 1075272"/>
                  <a:gd name="connsiteX0" fmla="*/ 0 w 174103"/>
                  <a:gd name="connsiteY0" fmla="*/ 318036 h 1075272"/>
                  <a:gd name="connsiteX1" fmla="*/ 169602 w 174103"/>
                  <a:gd name="connsiteY1" fmla="*/ 0 h 1075272"/>
                  <a:gd name="connsiteX2" fmla="*/ 174103 w 174103"/>
                  <a:gd name="connsiteY2" fmla="*/ 1075272 h 1075272"/>
                  <a:gd name="connsiteX3" fmla="*/ 0 w 174103"/>
                  <a:gd name="connsiteY3" fmla="*/ 318036 h 1075272"/>
                  <a:gd name="connsiteX0" fmla="*/ 0 w 180453"/>
                  <a:gd name="connsiteY0" fmla="*/ 311686 h 1075272"/>
                  <a:gd name="connsiteX1" fmla="*/ 175952 w 180453"/>
                  <a:gd name="connsiteY1" fmla="*/ 0 h 1075272"/>
                  <a:gd name="connsiteX2" fmla="*/ 180453 w 180453"/>
                  <a:gd name="connsiteY2" fmla="*/ 1075272 h 1075272"/>
                  <a:gd name="connsiteX3" fmla="*/ 0 w 180453"/>
                  <a:gd name="connsiteY3" fmla="*/ 311686 h 1075272"/>
                  <a:gd name="connsiteX0" fmla="*/ 0 w 186803"/>
                  <a:gd name="connsiteY0" fmla="*/ 321211 h 1075272"/>
                  <a:gd name="connsiteX1" fmla="*/ 182302 w 186803"/>
                  <a:gd name="connsiteY1" fmla="*/ 0 h 1075272"/>
                  <a:gd name="connsiteX2" fmla="*/ 186803 w 186803"/>
                  <a:gd name="connsiteY2" fmla="*/ 1075272 h 1075272"/>
                  <a:gd name="connsiteX3" fmla="*/ 0 w 186803"/>
                  <a:gd name="connsiteY3" fmla="*/ 321211 h 107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803" h="1075272">
                    <a:moveTo>
                      <a:pt x="0" y="321211"/>
                    </a:moveTo>
                    <a:lnTo>
                      <a:pt x="182302" y="0"/>
                    </a:lnTo>
                    <a:cubicBezTo>
                      <a:pt x="183802" y="358424"/>
                      <a:pt x="185303" y="716848"/>
                      <a:pt x="186803" y="1075272"/>
                    </a:cubicBezTo>
                    <a:lnTo>
                      <a:pt x="0" y="321211"/>
                    </a:lnTo>
                    <a:close/>
                  </a:path>
                </a:pathLst>
              </a:custGeom>
              <a:solidFill>
                <a:schemeClr val="bg1">
                  <a:alpha val="4875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51"/>
              <p:cNvSpPr/>
              <p:nvPr/>
            </p:nvSpPr>
            <p:spPr>
              <a:xfrm>
                <a:off x="3523143" y="1581390"/>
                <a:ext cx="909899" cy="592136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1299902"/>
                  <a:gd name="connsiteY0" fmla="*/ 33725 h 943361"/>
                  <a:gd name="connsiteX1" fmla="*/ 1299902 w 1299902"/>
                  <a:gd name="connsiteY1" fmla="*/ 204639 h 943361"/>
                  <a:gd name="connsiteX2" fmla="*/ 536053 w 1299902"/>
                  <a:gd name="connsiteY2" fmla="*/ 943361 h 943361"/>
                  <a:gd name="connsiteX3" fmla="*/ 0 w 1299902"/>
                  <a:gd name="connsiteY3" fmla="*/ 33725 h 943361"/>
                  <a:gd name="connsiteX0" fmla="*/ 0 w 782377"/>
                  <a:gd name="connsiteY0" fmla="*/ 46559 h 797445"/>
                  <a:gd name="connsiteX1" fmla="*/ 782377 w 782377"/>
                  <a:gd name="connsiteY1" fmla="*/ 58723 h 797445"/>
                  <a:gd name="connsiteX2" fmla="*/ 18528 w 782377"/>
                  <a:gd name="connsiteY2" fmla="*/ 797445 h 797445"/>
                  <a:gd name="connsiteX3" fmla="*/ 0 w 782377"/>
                  <a:gd name="connsiteY3" fmla="*/ 46559 h 797445"/>
                  <a:gd name="connsiteX0" fmla="*/ 127522 w 909899"/>
                  <a:gd name="connsiteY0" fmla="*/ 46559 h 638695"/>
                  <a:gd name="connsiteX1" fmla="*/ 909899 w 909899"/>
                  <a:gd name="connsiteY1" fmla="*/ 58723 h 638695"/>
                  <a:gd name="connsiteX2" fmla="*/ 0 w 909899"/>
                  <a:gd name="connsiteY2" fmla="*/ 638695 h 638695"/>
                  <a:gd name="connsiteX3" fmla="*/ 127522 w 909899"/>
                  <a:gd name="connsiteY3" fmla="*/ 46559 h 638695"/>
                  <a:gd name="connsiteX0" fmla="*/ 127522 w 909899"/>
                  <a:gd name="connsiteY0" fmla="*/ 0 h 592136"/>
                  <a:gd name="connsiteX1" fmla="*/ 909899 w 909899"/>
                  <a:gd name="connsiteY1" fmla="*/ 12164 h 592136"/>
                  <a:gd name="connsiteX2" fmla="*/ 0 w 909899"/>
                  <a:gd name="connsiteY2" fmla="*/ 592136 h 592136"/>
                  <a:gd name="connsiteX3" fmla="*/ 127522 w 909899"/>
                  <a:gd name="connsiteY3" fmla="*/ 0 h 592136"/>
                  <a:gd name="connsiteX0" fmla="*/ 127522 w 909899"/>
                  <a:gd name="connsiteY0" fmla="*/ 0 h 592136"/>
                  <a:gd name="connsiteX1" fmla="*/ 909899 w 909899"/>
                  <a:gd name="connsiteY1" fmla="*/ 12164 h 592136"/>
                  <a:gd name="connsiteX2" fmla="*/ 0 w 909899"/>
                  <a:gd name="connsiteY2" fmla="*/ 592136 h 592136"/>
                  <a:gd name="connsiteX3" fmla="*/ 127522 w 909899"/>
                  <a:gd name="connsiteY3" fmla="*/ 0 h 592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9899" h="592136">
                    <a:moveTo>
                      <a:pt x="127522" y="0"/>
                    </a:moveTo>
                    <a:cubicBezTo>
                      <a:pt x="594689" y="11993"/>
                      <a:pt x="523695" y="3346"/>
                      <a:pt x="909899" y="12164"/>
                    </a:cubicBezTo>
                    <a:lnTo>
                      <a:pt x="0" y="592136"/>
                    </a:lnTo>
                    <a:lnTo>
                      <a:pt x="127522" y="0"/>
                    </a:lnTo>
                    <a:close/>
                  </a:path>
                </a:pathLst>
              </a:custGeom>
              <a:solidFill>
                <a:schemeClr val="bg1">
                  <a:alpha val="3375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51"/>
              <p:cNvSpPr/>
              <p:nvPr/>
            </p:nvSpPr>
            <p:spPr>
              <a:xfrm>
                <a:off x="3524992" y="2184102"/>
                <a:ext cx="1084001" cy="575211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1484052"/>
                  <a:gd name="connsiteY0" fmla="*/ 149761 h 1059397"/>
                  <a:gd name="connsiteX1" fmla="*/ 1484052 w 1484052"/>
                  <a:gd name="connsiteY1" fmla="*/ 0 h 1059397"/>
                  <a:gd name="connsiteX2" fmla="*/ 536053 w 1484052"/>
                  <a:gd name="connsiteY2" fmla="*/ 1059397 h 1059397"/>
                  <a:gd name="connsiteX3" fmla="*/ 0 w 1484052"/>
                  <a:gd name="connsiteY3" fmla="*/ 149761 h 1059397"/>
                  <a:gd name="connsiteX0" fmla="*/ 127522 w 947999"/>
                  <a:gd name="connsiteY0" fmla="*/ 23940 h 1492376"/>
                  <a:gd name="connsiteX1" fmla="*/ 947999 w 947999"/>
                  <a:gd name="connsiteY1" fmla="*/ 432979 h 1492376"/>
                  <a:gd name="connsiteX2" fmla="*/ 0 w 947999"/>
                  <a:gd name="connsiteY2" fmla="*/ 1492376 h 1492376"/>
                  <a:gd name="connsiteX3" fmla="*/ 127522 w 947999"/>
                  <a:gd name="connsiteY3" fmla="*/ 23940 h 149237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0 w 820477"/>
                  <a:gd name="connsiteY0" fmla="*/ 0 h 900111"/>
                  <a:gd name="connsiteX1" fmla="*/ 820477 w 820477"/>
                  <a:gd name="connsiteY1" fmla="*/ 409039 h 900111"/>
                  <a:gd name="connsiteX2" fmla="*/ 596378 w 820477"/>
                  <a:gd name="connsiteY2" fmla="*/ 900111 h 900111"/>
                  <a:gd name="connsiteX3" fmla="*/ 0 w 820477"/>
                  <a:gd name="connsiteY3" fmla="*/ 0 h 900111"/>
                  <a:gd name="connsiteX0" fmla="*/ 0 w 820477"/>
                  <a:gd name="connsiteY0" fmla="*/ 0 h 735011"/>
                  <a:gd name="connsiteX1" fmla="*/ 820477 w 820477"/>
                  <a:gd name="connsiteY1" fmla="*/ 409039 h 735011"/>
                  <a:gd name="connsiteX2" fmla="*/ 634478 w 820477"/>
                  <a:gd name="connsiteY2" fmla="*/ 735011 h 735011"/>
                  <a:gd name="connsiteX3" fmla="*/ 0 w 820477"/>
                  <a:gd name="connsiteY3" fmla="*/ 0 h 735011"/>
                  <a:gd name="connsiteX0" fmla="*/ 0 w 661727"/>
                  <a:gd name="connsiteY0" fmla="*/ 0 h 735011"/>
                  <a:gd name="connsiteX1" fmla="*/ 661727 w 661727"/>
                  <a:gd name="connsiteY1" fmla="*/ 262989 h 735011"/>
                  <a:gd name="connsiteX2" fmla="*/ 634478 w 661727"/>
                  <a:gd name="connsiteY2" fmla="*/ 735011 h 735011"/>
                  <a:gd name="connsiteX3" fmla="*/ 0 w 661727"/>
                  <a:gd name="connsiteY3" fmla="*/ 0 h 735011"/>
                  <a:gd name="connsiteX0" fmla="*/ 0 w 663053"/>
                  <a:gd name="connsiteY0" fmla="*/ 0 h 1325561"/>
                  <a:gd name="connsiteX1" fmla="*/ 661727 w 663053"/>
                  <a:gd name="connsiteY1" fmla="*/ 262989 h 1325561"/>
                  <a:gd name="connsiteX2" fmla="*/ 663053 w 663053"/>
                  <a:gd name="connsiteY2" fmla="*/ 1325561 h 1325561"/>
                  <a:gd name="connsiteX3" fmla="*/ 0 w 663053"/>
                  <a:gd name="connsiteY3" fmla="*/ 0 h 1325561"/>
                  <a:gd name="connsiteX0" fmla="*/ 0 w 177278"/>
                  <a:gd name="connsiteY0" fmla="*/ 321211 h 1062572"/>
                  <a:gd name="connsiteX1" fmla="*/ 175952 w 177278"/>
                  <a:gd name="connsiteY1" fmla="*/ 0 h 1062572"/>
                  <a:gd name="connsiteX2" fmla="*/ 177278 w 177278"/>
                  <a:gd name="connsiteY2" fmla="*/ 1062572 h 1062572"/>
                  <a:gd name="connsiteX3" fmla="*/ 0 w 177278"/>
                  <a:gd name="connsiteY3" fmla="*/ 321211 h 1062572"/>
                  <a:gd name="connsiteX0" fmla="*/ 0 w 180453"/>
                  <a:gd name="connsiteY0" fmla="*/ 308511 h 1062572"/>
                  <a:gd name="connsiteX1" fmla="*/ 179127 w 180453"/>
                  <a:gd name="connsiteY1" fmla="*/ 0 h 1062572"/>
                  <a:gd name="connsiteX2" fmla="*/ 180453 w 180453"/>
                  <a:gd name="connsiteY2" fmla="*/ 1062572 h 1062572"/>
                  <a:gd name="connsiteX3" fmla="*/ 0 w 180453"/>
                  <a:gd name="connsiteY3" fmla="*/ 308511 h 1062572"/>
                  <a:gd name="connsiteX0" fmla="*/ 0 w 183628"/>
                  <a:gd name="connsiteY0" fmla="*/ 308511 h 1075272"/>
                  <a:gd name="connsiteX1" fmla="*/ 179127 w 183628"/>
                  <a:gd name="connsiteY1" fmla="*/ 0 h 1075272"/>
                  <a:gd name="connsiteX2" fmla="*/ 183628 w 183628"/>
                  <a:gd name="connsiteY2" fmla="*/ 1075272 h 1075272"/>
                  <a:gd name="connsiteX3" fmla="*/ 0 w 183628"/>
                  <a:gd name="connsiteY3" fmla="*/ 308511 h 1075272"/>
                  <a:gd name="connsiteX0" fmla="*/ 0 w 174103"/>
                  <a:gd name="connsiteY0" fmla="*/ 318036 h 1075272"/>
                  <a:gd name="connsiteX1" fmla="*/ 169602 w 174103"/>
                  <a:gd name="connsiteY1" fmla="*/ 0 h 1075272"/>
                  <a:gd name="connsiteX2" fmla="*/ 174103 w 174103"/>
                  <a:gd name="connsiteY2" fmla="*/ 1075272 h 1075272"/>
                  <a:gd name="connsiteX3" fmla="*/ 0 w 174103"/>
                  <a:gd name="connsiteY3" fmla="*/ 318036 h 1075272"/>
                  <a:gd name="connsiteX0" fmla="*/ 0 w 180453"/>
                  <a:gd name="connsiteY0" fmla="*/ 311686 h 1075272"/>
                  <a:gd name="connsiteX1" fmla="*/ 175952 w 180453"/>
                  <a:gd name="connsiteY1" fmla="*/ 0 h 1075272"/>
                  <a:gd name="connsiteX2" fmla="*/ 180453 w 180453"/>
                  <a:gd name="connsiteY2" fmla="*/ 1075272 h 1075272"/>
                  <a:gd name="connsiteX3" fmla="*/ 0 w 180453"/>
                  <a:gd name="connsiteY3" fmla="*/ 311686 h 1075272"/>
                  <a:gd name="connsiteX0" fmla="*/ 0 w 186803"/>
                  <a:gd name="connsiteY0" fmla="*/ 321211 h 1075272"/>
                  <a:gd name="connsiteX1" fmla="*/ 182302 w 186803"/>
                  <a:gd name="connsiteY1" fmla="*/ 0 h 1075272"/>
                  <a:gd name="connsiteX2" fmla="*/ 186803 w 186803"/>
                  <a:gd name="connsiteY2" fmla="*/ 1075272 h 1075272"/>
                  <a:gd name="connsiteX3" fmla="*/ 0 w 186803"/>
                  <a:gd name="connsiteY3" fmla="*/ 321211 h 1075272"/>
                  <a:gd name="connsiteX0" fmla="*/ 0 w 955153"/>
                  <a:gd name="connsiteY0" fmla="*/ 1321336 h 1321336"/>
                  <a:gd name="connsiteX1" fmla="*/ 950652 w 955153"/>
                  <a:gd name="connsiteY1" fmla="*/ 0 h 1321336"/>
                  <a:gd name="connsiteX2" fmla="*/ 955153 w 955153"/>
                  <a:gd name="connsiteY2" fmla="*/ 1075272 h 1321336"/>
                  <a:gd name="connsiteX3" fmla="*/ 0 w 955153"/>
                  <a:gd name="connsiteY3" fmla="*/ 1321336 h 1321336"/>
                  <a:gd name="connsiteX0" fmla="*/ 0 w 950662"/>
                  <a:gd name="connsiteY0" fmla="*/ 1321336 h 1321336"/>
                  <a:gd name="connsiteX1" fmla="*/ 950652 w 950662"/>
                  <a:gd name="connsiteY1" fmla="*/ 0 h 1321336"/>
                  <a:gd name="connsiteX2" fmla="*/ 790053 w 950662"/>
                  <a:gd name="connsiteY2" fmla="*/ 913347 h 1321336"/>
                  <a:gd name="connsiteX3" fmla="*/ 0 w 950662"/>
                  <a:gd name="connsiteY3" fmla="*/ 1321336 h 1321336"/>
                  <a:gd name="connsiteX0" fmla="*/ 0 w 790053"/>
                  <a:gd name="connsiteY0" fmla="*/ 525533 h 525533"/>
                  <a:gd name="connsiteX1" fmla="*/ 121977 w 790053"/>
                  <a:gd name="connsiteY1" fmla="*/ 10647 h 525533"/>
                  <a:gd name="connsiteX2" fmla="*/ 790053 w 790053"/>
                  <a:gd name="connsiteY2" fmla="*/ 117544 h 525533"/>
                  <a:gd name="connsiteX3" fmla="*/ 0 w 790053"/>
                  <a:gd name="connsiteY3" fmla="*/ 525533 h 525533"/>
                  <a:gd name="connsiteX0" fmla="*/ 0 w 790053"/>
                  <a:gd name="connsiteY0" fmla="*/ 581834 h 581834"/>
                  <a:gd name="connsiteX1" fmla="*/ 121977 w 790053"/>
                  <a:gd name="connsiteY1" fmla="*/ 66948 h 581834"/>
                  <a:gd name="connsiteX2" fmla="*/ 790053 w 790053"/>
                  <a:gd name="connsiteY2" fmla="*/ 173845 h 581834"/>
                  <a:gd name="connsiteX3" fmla="*/ 0 w 790053"/>
                  <a:gd name="connsiteY3" fmla="*/ 581834 h 581834"/>
                  <a:gd name="connsiteX0" fmla="*/ 0 w 790053"/>
                  <a:gd name="connsiteY0" fmla="*/ 514886 h 514886"/>
                  <a:gd name="connsiteX1" fmla="*/ 121977 w 790053"/>
                  <a:gd name="connsiteY1" fmla="*/ 0 h 514886"/>
                  <a:gd name="connsiteX2" fmla="*/ 790053 w 790053"/>
                  <a:gd name="connsiteY2" fmla="*/ 106897 h 514886"/>
                  <a:gd name="connsiteX3" fmla="*/ 0 w 790053"/>
                  <a:gd name="connsiteY3" fmla="*/ 514886 h 514886"/>
                  <a:gd name="connsiteX0" fmla="*/ 293948 w 1084001"/>
                  <a:gd name="connsiteY0" fmla="*/ 575211 h 575211"/>
                  <a:gd name="connsiteX1" fmla="*/ 0 w 1084001"/>
                  <a:gd name="connsiteY1" fmla="*/ 0 h 575211"/>
                  <a:gd name="connsiteX2" fmla="*/ 1084001 w 1084001"/>
                  <a:gd name="connsiteY2" fmla="*/ 167222 h 575211"/>
                  <a:gd name="connsiteX3" fmla="*/ 293948 w 1084001"/>
                  <a:gd name="connsiteY3" fmla="*/ 575211 h 575211"/>
                  <a:gd name="connsiteX0" fmla="*/ 293948 w 1084001"/>
                  <a:gd name="connsiteY0" fmla="*/ 575211 h 575211"/>
                  <a:gd name="connsiteX1" fmla="*/ 0 w 1084001"/>
                  <a:gd name="connsiteY1" fmla="*/ 0 h 575211"/>
                  <a:gd name="connsiteX2" fmla="*/ 1084001 w 1084001"/>
                  <a:gd name="connsiteY2" fmla="*/ 167222 h 575211"/>
                  <a:gd name="connsiteX3" fmla="*/ 293948 w 1084001"/>
                  <a:gd name="connsiteY3" fmla="*/ 575211 h 575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4001" h="575211">
                    <a:moveTo>
                      <a:pt x="293948" y="575211"/>
                    </a:moveTo>
                    <a:lnTo>
                      <a:pt x="0" y="0"/>
                    </a:lnTo>
                    <a:lnTo>
                      <a:pt x="1084001" y="167222"/>
                    </a:lnTo>
                    <a:lnTo>
                      <a:pt x="293948" y="575211"/>
                    </a:lnTo>
                    <a:close/>
                  </a:path>
                </a:pathLst>
              </a:custGeom>
              <a:solidFill>
                <a:schemeClr val="bg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51"/>
              <p:cNvSpPr/>
              <p:nvPr/>
            </p:nvSpPr>
            <p:spPr>
              <a:xfrm>
                <a:off x="3006831" y="2174161"/>
                <a:ext cx="808298" cy="569914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1484052"/>
                  <a:gd name="connsiteY0" fmla="*/ 149761 h 1059397"/>
                  <a:gd name="connsiteX1" fmla="*/ 1484052 w 1484052"/>
                  <a:gd name="connsiteY1" fmla="*/ 0 h 1059397"/>
                  <a:gd name="connsiteX2" fmla="*/ 536053 w 1484052"/>
                  <a:gd name="connsiteY2" fmla="*/ 1059397 h 1059397"/>
                  <a:gd name="connsiteX3" fmla="*/ 0 w 1484052"/>
                  <a:gd name="connsiteY3" fmla="*/ 149761 h 1059397"/>
                  <a:gd name="connsiteX0" fmla="*/ 127522 w 947999"/>
                  <a:gd name="connsiteY0" fmla="*/ 23940 h 1492376"/>
                  <a:gd name="connsiteX1" fmla="*/ 947999 w 947999"/>
                  <a:gd name="connsiteY1" fmla="*/ 432979 h 1492376"/>
                  <a:gd name="connsiteX2" fmla="*/ 0 w 947999"/>
                  <a:gd name="connsiteY2" fmla="*/ 1492376 h 1492376"/>
                  <a:gd name="connsiteX3" fmla="*/ 127522 w 947999"/>
                  <a:gd name="connsiteY3" fmla="*/ 23940 h 149237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0 w 820477"/>
                  <a:gd name="connsiteY0" fmla="*/ 0 h 900111"/>
                  <a:gd name="connsiteX1" fmla="*/ 820477 w 820477"/>
                  <a:gd name="connsiteY1" fmla="*/ 409039 h 900111"/>
                  <a:gd name="connsiteX2" fmla="*/ 596378 w 820477"/>
                  <a:gd name="connsiteY2" fmla="*/ 900111 h 900111"/>
                  <a:gd name="connsiteX3" fmla="*/ 0 w 820477"/>
                  <a:gd name="connsiteY3" fmla="*/ 0 h 900111"/>
                  <a:gd name="connsiteX0" fmla="*/ 0 w 820477"/>
                  <a:gd name="connsiteY0" fmla="*/ 0 h 735011"/>
                  <a:gd name="connsiteX1" fmla="*/ 820477 w 820477"/>
                  <a:gd name="connsiteY1" fmla="*/ 409039 h 735011"/>
                  <a:gd name="connsiteX2" fmla="*/ 634478 w 820477"/>
                  <a:gd name="connsiteY2" fmla="*/ 735011 h 735011"/>
                  <a:gd name="connsiteX3" fmla="*/ 0 w 820477"/>
                  <a:gd name="connsiteY3" fmla="*/ 0 h 735011"/>
                  <a:gd name="connsiteX0" fmla="*/ 0 w 661727"/>
                  <a:gd name="connsiteY0" fmla="*/ 0 h 735011"/>
                  <a:gd name="connsiteX1" fmla="*/ 661727 w 661727"/>
                  <a:gd name="connsiteY1" fmla="*/ 262989 h 735011"/>
                  <a:gd name="connsiteX2" fmla="*/ 634478 w 661727"/>
                  <a:gd name="connsiteY2" fmla="*/ 735011 h 735011"/>
                  <a:gd name="connsiteX3" fmla="*/ 0 w 661727"/>
                  <a:gd name="connsiteY3" fmla="*/ 0 h 735011"/>
                  <a:gd name="connsiteX0" fmla="*/ 0 w 663053"/>
                  <a:gd name="connsiteY0" fmla="*/ 0 h 1325561"/>
                  <a:gd name="connsiteX1" fmla="*/ 661727 w 663053"/>
                  <a:gd name="connsiteY1" fmla="*/ 262989 h 1325561"/>
                  <a:gd name="connsiteX2" fmla="*/ 663053 w 663053"/>
                  <a:gd name="connsiteY2" fmla="*/ 1325561 h 1325561"/>
                  <a:gd name="connsiteX3" fmla="*/ 0 w 663053"/>
                  <a:gd name="connsiteY3" fmla="*/ 0 h 1325561"/>
                  <a:gd name="connsiteX0" fmla="*/ 0 w 177278"/>
                  <a:gd name="connsiteY0" fmla="*/ 321211 h 1062572"/>
                  <a:gd name="connsiteX1" fmla="*/ 175952 w 177278"/>
                  <a:gd name="connsiteY1" fmla="*/ 0 h 1062572"/>
                  <a:gd name="connsiteX2" fmla="*/ 177278 w 177278"/>
                  <a:gd name="connsiteY2" fmla="*/ 1062572 h 1062572"/>
                  <a:gd name="connsiteX3" fmla="*/ 0 w 177278"/>
                  <a:gd name="connsiteY3" fmla="*/ 321211 h 1062572"/>
                  <a:gd name="connsiteX0" fmla="*/ 0 w 180453"/>
                  <a:gd name="connsiteY0" fmla="*/ 308511 h 1062572"/>
                  <a:gd name="connsiteX1" fmla="*/ 179127 w 180453"/>
                  <a:gd name="connsiteY1" fmla="*/ 0 h 1062572"/>
                  <a:gd name="connsiteX2" fmla="*/ 180453 w 180453"/>
                  <a:gd name="connsiteY2" fmla="*/ 1062572 h 1062572"/>
                  <a:gd name="connsiteX3" fmla="*/ 0 w 180453"/>
                  <a:gd name="connsiteY3" fmla="*/ 308511 h 1062572"/>
                  <a:gd name="connsiteX0" fmla="*/ 0 w 183628"/>
                  <a:gd name="connsiteY0" fmla="*/ 308511 h 1075272"/>
                  <a:gd name="connsiteX1" fmla="*/ 179127 w 183628"/>
                  <a:gd name="connsiteY1" fmla="*/ 0 h 1075272"/>
                  <a:gd name="connsiteX2" fmla="*/ 183628 w 183628"/>
                  <a:gd name="connsiteY2" fmla="*/ 1075272 h 1075272"/>
                  <a:gd name="connsiteX3" fmla="*/ 0 w 183628"/>
                  <a:gd name="connsiteY3" fmla="*/ 308511 h 1075272"/>
                  <a:gd name="connsiteX0" fmla="*/ 0 w 174103"/>
                  <a:gd name="connsiteY0" fmla="*/ 318036 h 1075272"/>
                  <a:gd name="connsiteX1" fmla="*/ 169602 w 174103"/>
                  <a:gd name="connsiteY1" fmla="*/ 0 h 1075272"/>
                  <a:gd name="connsiteX2" fmla="*/ 174103 w 174103"/>
                  <a:gd name="connsiteY2" fmla="*/ 1075272 h 1075272"/>
                  <a:gd name="connsiteX3" fmla="*/ 0 w 174103"/>
                  <a:gd name="connsiteY3" fmla="*/ 318036 h 1075272"/>
                  <a:gd name="connsiteX0" fmla="*/ 0 w 180453"/>
                  <a:gd name="connsiteY0" fmla="*/ 311686 h 1075272"/>
                  <a:gd name="connsiteX1" fmla="*/ 175952 w 180453"/>
                  <a:gd name="connsiteY1" fmla="*/ 0 h 1075272"/>
                  <a:gd name="connsiteX2" fmla="*/ 180453 w 180453"/>
                  <a:gd name="connsiteY2" fmla="*/ 1075272 h 1075272"/>
                  <a:gd name="connsiteX3" fmla="*/ 0 w 180453"/>
                  <a:gd name="connsiteY3" fmla="*/ 311686 h 1075272"/>
                  <a:gd name="connsiteX0" fmla="*/ 0 w 186803"/>
                  <a:gd name="connsiteY0" fmla="*/ 321211 h 1075272"/>
                  <a:gd name="connsiteX1" fmla="*/ 182302 w 186803"/>
                  <a:gd name="connsiteY1" fmla="*/ 0 h 1075272"/>
                  <a:gd name="connsiteX2" fmla="*/ 186803 w 186803"/>
                  <a:gd name="connsiteY2" fmla="*/ 1075272 h 1075272"/>
                  <a:gd name="connsiteX3" fmla="*/ 0 w 186803"/>
                  <a:gd name="connsiteY3" fmla="*/ 321211 h 1075272"/>
                  <a:gd name="connsiteX0" fmla="*/ 0 w 955153"/>
                  <a:gd name="connsiteY0" fmla="*/ 1321336 h 1321336"/>
                  <a:gd name="connsiteX1" fmla="*/ 950652 w 955153"/>
                  <a:gd name="connsiteY1" fmla="*/ 0 h 1321336"/>
                  <a:gd name="connsiteX2" fmla="*/ 955153 w 955153"/>
                  <a:gd name="connsiteY2" fmla="*/ 1075272 h 1321336"/>
                  <a:gd name="connsiteX3" fmla="*/ 0 w 955153"/>
                  <a:gd name="connsiteY3" fmla="*/ 1321336 h 1321336"/>
                  <a:gd name="connsiteX0" fmla="*/ 0 w 950662"/>
                  <a:gd name="connsiteY0" fmla="*/ 1321336 h 1321336"/>
                  <a:gd name="connsiteX1" fmla="*/ 950652 w 950662"/>
                  <a:gd name="connsiteY1" fmla="*/ 0 h 1321336"/>
                  <a:gd name="connsiteX2" fmla="*/ 790053 w 950662"/>
                  <a:gd name="connsiteY2" fmla="*/ 913347 h 1321336"/>
                  <a:gd name="connsiteX3" fmla="*/ 0 w 950662"/>
                  <a:gd name="connsiteY3" fmla="*/ 1321336 h 1321336"/>
                  <a:gd name="connsiteX0" fmla="*/ 0 w 790053"/>
                  <a:gd name="connsiteY0" fmla="*/ 525533 h 525533"/>
                  <a:gd name="connsiteX1" fmla="*/ 121977 w 790053"/>
                  <a:gd name="connsiteY1" fmla="*/ 10647 h 525533"/>
                  <a:gd name="connsiteX2" fmla="*/ 790053 w 790053"/>
                  <a:gd name="connsiteY2" fmla="*/ 117544 h 525533"/>
                  <a:gd name="connsiteX3" fmla="*/ 0 w 790053"/>
                  <a:gd name="connsiteY3" fmla="*/ 525533 h 525533"/>
                  <a:gd name="connsiteX0" fmla="*/ 0 w 790053"/>
                  <a:gd name="connsiteY0" fmla="*/ 581834 h 581834"/>
                  <a:gd name="connsiteX1" fmla="*/ 121977 w 790053"/>
                  <a:gd name="connsiteY1" fmla="*/ 66948 h 581834"/>
                  <a:gd name="connsiteX2" fmla="*/ 790053 w 790053"/>
                  <a:gd name="connsiteY2" fmla="*/ 173845 h 581834"/>
                  <a:gd name="connsiteX3" fmla="*/ 0 w 790053"/>
                  <a:gd name="connsiteY3" fmla="*/ 581834 h 581834"/>
                  <a:gd name="connsiteX0" fmla="*/ 0 w 790053"/>
                  <a:gd name="connsiteY0" fmla="*/ 514886 h 514886"/>
                  <a:gd name="connsiteX1" fmla="*/ 121977 w 790053"/>
                  <a:gd name="connsiteY1" fmla="*/ 0 h 514886"/>
                  <a:gd name="connsiteX2" fmla="*/ 790053 w 790053"/>
                  <a:gd name="connsiteY2" fmla="*/ 106897 h 514886"/>
                  <a:gd name="connsiteX3" fmla="*/ 0 w 790053"/>
                  <a:gd name="connsiteY3" fmla="*/ 514886 h 514886"/>
                  <a:gd name="connsiteX0" fmla="*/ 293948 w 1084001"/>
                  <a:gd name="connsiteY0" fmla="*/ 575211 h 575211"/>
                  <a:gd name="connsiteX1" fmla="*/ 0 w 1084001"/>
                  <a:gd name="connsiteY1" fmla="*/ 0 h 575211"/>
                  <a:gd name="connsiteX2" fmla="*/ 1084001 w 1084001"/>
                  <a:gd name="connsiteY2" fmla="*/ 167222 h 575211"/>
                  <a:gd name="connsiteX3" fmla="*/ 293948 w 1084001"/>
                  <a:gd name="connsiteY3" fmla="*/ 575211 h 575211"/>
                  <a:gd name="connsiteX0" fmla="*/ 293948 w 1084001"/>
                  <a:gd name="connsiteY0" fmla="*/ 575211 h 575211"/>
                  <a:gd name="connsiteX1" fmla="*/ 0 w 1084001"/>
                  <a:gd name="connsiteY1" fmla="*/ 0 h 575211"/>
                  <a:gd name="connsiteX2" fmla="*/ 1084001 w 1084001"/>
                  <a:gd name="connsiteY2" fmla="*/ 167222 h 575211"/>
                  <a:gd name="connsiteX3" fmla="*/ 293948 w 1084001"/>
                  <a:gd name="connsiteY3" fmla="*/ 575211 h 575211"/>
                  <a:gd name="connsiteX0" fmla="*/ 967048 w 1757101"/>
                  <a:gd name="connsiteY0" fmla="*/ 559336 h 559336"/>
                  <a:gd name="connsiteX1" fmla="*/ 0 w 1757101"/>
                  <a:gd name="connsiteY1" fmla="*/ 0 h 559336"/>
                  <a:gd name="connsiteX2" fmla="*/ 1757101 w 1757101"/>
                  <a:gd name="connsiteY2" fmla="*/ 151347 h 559336"/>
                  <a:gd name="connsiteX3" fmla="*/ 967048 w 1757101"/>
                  <a:gd name="connsiteY3" fmla="*/ 559336 h 559336"/>
                  <a:gd name="connsiteX0" fmla="*/ 795598 w 1757101"/>
                  <a:gd name="connsiteY0" fmla="*/ 400586 h 400586"/>
                  <a:gd name="connsiteX1" fmla="*/ 0 w 1757101"/>
                  <a:gd name="connsiteY1" fmla="*/ 0 h 400586"/>
                  <a:gd name="connsiteX2" fmla="*/ 1757101 w 1757101"/>
                  <a:gd name="connsiteY2" fmla="*/ 151347 h 400586"/>
                  <a:gd name="connsiteX3" fmla="*/ 795598 w 1757101"/>
                  <a:gd name="connsiteY3" fmla="*/ 400586 h 400586"/>
                  <a:gd name="connsiteX0" fmla="*/ 795598 w 795598"/>
                  <a:gd name="connsiteY0" fmla="*/ 569914 h 569914"/>
                  <a:gd name="connsiteX1" fmla="*/ 0 w 795598"/>
                  <a:gd name="connsiteY1" fmla="*/ 169328 h 569914"/>
                  <a:gd name="connsiteX2" fmla="*/ 515676 w 795598"/>
                  <a:gd name="connsiteY2" fmla="*/ 0 h 569914"/>
                  <a:gd name="connsiteX3" fmla="*/ 795598 w 795598"/>
                  <a:gd name="connsiteY3" fmla="*/ 569914 h 569914"/>
                  <a:gd name="connsiteX0" fmla="*/ 808298 w 808298"/>
                  <a:gd name="connsiteY0" fmla="*/ 563564 h 563564"/>
                  <a:gd name="connsiteX1" fmla="*/ 0 w 808298"/>
                  <a:gd name="connsiteY1" fmla="*/ 169328 h 563564"/>
                  <a:gd name="connsiteX2" fmla="*/ 515676 w 808298"/>
                  <a:gd name="connsiteY2" fmla="*/ 0 h 563564"/>
                  <a:gd name="connsiteX3" fmla="*/ 808298 w 808298"/>
                  <a:gd name="connsiteY3" fmla="*/ 563564 h 563564"/>
                  <a:gd name="connsiteX0" fmla="*/ 795598 w 795598"/>
                  <a:gd name="connsiteY0" fmla="*/ 573089 h 573089"/>
                  <a:gd name="connsiteX1" fmla="*/ 0 w 795598"/>
                  <a:gd name="connsiteY1" fmla="*/ 169328 h 573089"/>
                  <a:gd name="connsiteX2" fmla="*/ 515676 w 795598"/>
                  <a:gd name="connsiteY2" fmla="*/ 0 h 573089"/>
                  <a:gd name="connsiteX3" fmla="*/ 795598 w 795598"/>
                  <a:gd name="connsiteY3" fmla="*/ 573089 h 573089"/>
                  <a:gd name="connsiteX0" fmla="*/ 798773 w 798773"/>
                  <a:gd name="connsiteY0" fmla="*/ 563564 h 563564"/>
                  <a:gd name="connsiteX1" fmla="*/ 0 w 798773"/>
                  <a:gd name="connsiteY1" fmla="*/ 169328 h 563564"/>
                  <a:gd name="connsiteX2" fmla="*/ 515676 w 798773"/>
                  <a:gd name="connsiteY2" fmla="*/ 0 h 563564"/>
                  <a:gd name="connsiteX3" fmla="*/ 798773 w 798773"/>
                  <a:gd name="connsiteY3" fmla="*/ 563564 h 563564"/>
                  <a:gd name="connsiteX0" fmla="*/ 808298 w 808298"/>
                  <a:gd name="connsiteY0" fmla="*/ 563564 h 563564"/>
                  <a:gd name="connsiteX1" fmla="*/ 0 w 808298"/>
                  <a:gd name="connsiteY1" fmla="*/ 169328 h 563564"/>
                  <a:gd name="connsiteX2" fmla="*/ 525201 w 808298"/>
                  <a:gd name="connsiteY2" fmla="*/ 0 h 563564"/>
                  <a:gd name="connsiteX3" fmla="*/ 808298 w 808298"/>
                  <a:gd name="connsiteY3" fmla="*/ 563564 h 563564"/>
                  <a:gd name="connsiteX0" fmla="*/ 808298 w 808298"/>
                  <a:gd name="connsiteY0" fmla="*/ 569914 h 569914"/>
                  <a:gd name="connsiteX1" fmla="*/ 0 w 808298"/>
                  <a:gd name="connsiteY1" fmla="*/ 175678 h 569914"/>
                  <a:gd name="connsiteX2" fmla="*/ 515676 w 808298"/>
                  <a:gd name="connsiteY2" fmla="*/ 0 h 569914"/>
                  <a:gd name="connsiteX3" fmla="*/ 808298 w 808298"/>
                  <a:gd name="connsiteY3" fmla="*/ 569914 h 569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8298" h="569914">
                    <a:moveTo>
                      <a:pt x="808298" y="569914"/>
                    </a:moveTo>
                    <a:lnTo>
                      <a:pt x="0" y="175678"/>
                    </a:lnTo>
                    <a:lnTo>
                      <a:pt x="515676" y="0"/>
                    </a:lnTo>
                    <a:lnTo>
                      <a:pt x="808298" y="569914"/>
                    </a:lnTo>
                    <a:close/>
                  </a:path>
                </a:pathLst>
              </a:custGeom>
              <a:solidFill>
                <a:schemeClr val="bg1">
                  <a:alpha val="4125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51"/>
              <p:cNvSpPr/>
              <p:nvPr/>
            </p:nvSpPr>
            <p:spPr>
              <a:xfrm>
                <a:off x="3650665" y="862825"/>
                <a:ext cx="777353" cy="733799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664902"/>
                  <a:gd name="connsiteY0" fmla="*/ 546636 h 1456272"/>
                  <a:gd name="connsiteX1" fmla="*/ 664902 w 664902"/>
                  <a:gd name="connsiteY1" fmla="*/ 0 h 1456272"/>
                  <a:gd name="connsiteX2" fmla="*/ 536053 w 664902"/>
                  <a:gd name="connsiteY2" fmla="*/ 1456272 h 1456272"/>
                  <a:gd name="connsiteX3" fmla="*/ 0 w 664902"/>
                  <a:gd name="connsiteY3" fmla="*/ 546636 h 1456272"/>
                  <a:gd name="connsiteX0" fmla="*/ 0 w 1298053"/>
                  <a:gd name="connsiteY0" fmla="*/ 546636 h 726022"/>
                  <a:gd name="connsiteX1" fmla="*/ 664902 w 1298053"/>
                  <a:gd name="connsiteY1" fmla="*/ 0 h 726022"/>
                  <a:gd name="connsiteX2" fmla="*/ 1298053 w 1298053"/>
                  <a:gd name="connsiteY2" fmla="*/ 726022 h 726022"/>
                  <a:gd name="connsiteX3" fmla="*/ 0 w 1298053"/>
                  <a:gd name="connsiteY3" fmla="*/ 546636 h 726022"/>
                  <a:gd name="connsiteX0" fmla="*/ 0 w 774178"/>
                  <a:gd name="connsiteY0" fmla="*/ 714911 h 726022"/>
                  <a:gd name="connsiteX1" fmla="*/ 141027 w 774178"/>
                  <a:gd name="connsiteY1" fmla="*/ 0 h 726022"/>
                  <a:gd name="connsiteX2" fmla="*/ 774178 w 774178"/>
                  <a:gd name="connsiteY2" fmla="*/ 726022 h 726022"/>
                  <a:gd name="connsiteX3" fmla="*/ 0 w 774178"/>
                  <a:gd name="connsiteY3" fmla="*/ 714911 h 726022"/>
                  <a:gd name="connsiteX0" fmla="*/ 20006 w 794184"/>
                  <a:gd name="connsiteY0" fmla="*/ 714911 h 726022"/>
                  <a:gd name="connsiteX1" fmla="*/ 161033 w 794184"/>
                  <a:gd name="connsiteY1" fmla="*/ 0 h 726022"/>
                  <a:gd name="connsiteX2" fmla="*/ 794184 w 794184"/>
                  <a:gd name="connsiteY2" fmla="*/ 726022 h 726022"/>
                  <a:gd name="connsiteX3" fmla="*/ 20006 w 794184"/>
                  <a:gd name="connsiteY3" fmla="*/ 714911 h 726022"/>
                  <a:gd name="connsiteX0" fmla="*/ 0 w 774178"/>
                  <a:gd name="connsiteY0" fmla="*/ 714911 h 726022"/>
                  <a:gd name="connsiteX1" fmla="*/ 141027 w 774178"/>
                  <a:gd name="connsiteY1" fmla="*/ 0 h 726022"/>
                  <a:gd name="connsiteX2" fmla="*/ 774178 w 774178"/>
                  <a:gd name="connsiteY2" fmla="*/ 726022 h 726022"/>
                  <a:gd name="connsiteX3" fmla="*/ 0 w 774178"/>
                  <a:gd name="connsiteY3" fmla="*/ 714911 h 726022"/>
                  <a:gd name="connsiteX0" fmla="*/ 0 w 774178"/>
                  <a:gd name="connsiteY0" fmla="*/ 714911 h 726022"/>
                  <a:gd name="connsiteX1" fmla="*/ 141027 w 774178"/>
                  <a:gd name="connsiteY1" fmla="*/ 0 h 726022"/>
                  <a:gd name="connsiteX2" fmla="*/ 774178 w 774178"/>
                  <a:gd name="connsiteY2" fmla="*/ 726022 h 726022"/>
                  <a:gd name="connsiteX3" fmla="*/ 0 w 774178"/>
                  <a:gd name="connsiteY3" fmla="*/ 714911 h 726022"/>
                  <a:gd name="connsiteX0" fmla="*/ 0 w 774178"/>
                  <a:gd name="connsiteY0" fmla="*/ 714911 h 726022"/>
                  <a:gd name="connsiteX1" fmla="*/ 141027 w 774178"/>
                  <a:gd name="connsiteY1" fmla="*/ 0 h 726022"/>
                  <a:gd name="connsiteX2" fmla="*/ 774178 w 774178"/>
                  <a:gd name="connsiteY2" fmla="*/ 726022 h 726022"/>
                  <a:gd name="connsiteX3" fmla="*/ 0 w 774178"/>
                  <a:gd name="connsiteY3" fmla="*/ 714911 h 726022"/>
                  <a:gd name="connsiteX0" fmla="*/ 0 w 774178"/>
                  <a:gd name="connsiteY0" fmla="*/ 714911 h 726022"/>
                  <a:gd name="connsiteX1" fmla="*/ 141027 w 774178"/>
                  <a:gd name="connsiteY1" fmla="*/ 0 h 726022"/>
                  <a:gd name="connsiteX2" fmla="*/ 774178 w 774178"/>
                  <a:gd name="connsiteY2" fmla="*/ 726022 h 726022"/>
                  <a:gd name="connsiteX3" fmla="*/ 0 w 774178"/>
                  <a:gd name="connsiteY3" fmla="*/ 714911 h 726022"/>
                  <a:gd name="connsiteX0" fmla="*/ 0 w 783703"/>
                  <a:gd name="connsiteY0" fmla="*/ 714911 h 726022"/>
                  <a:gd name="connsiteX1" fmla="*/ 150552 w 783703"/>
                  <a:gd name="connsiteY1" fmla="*/ 0 h 726022"/>
                  <a:gd name="connsiteX2" fmla="*/ 783703 w 783703"/>
                  <a:gd name="connsiteY2" fmla="*/ 726022 h 726022"/>
                  <a:gd name="connsiteX3" fmla="*/ 0 w 783703"/>
                  <a:gd name="connsiteY3" fmla="*/ 714911 h 726022"/>
                  <a:gd name="connsiteX0" fmla="*/ 0 w 767828"/>
                  <a:gd name="connsiteY0" fmla="*/ 718086 h 726022"/>
                  <a:gd name="connsiteX1" fmla="*/ 134677 w 767828"/>
                  <a:gd name="connsiteY1" fmla="*/ 0 h 726022"/>
                  <a:gd name="connsiteX2" fmla="*/ 767828 w 767828"/>
                  <a:gd name="connsiteY2" fmla="*/ 726022 h 726022"/>
                  <a:gd name="connsiteX3" fmla="*/ 0 w 767828"/>
                  <a:gd name="connsiteY3" fmla="*/ 718086 h 726022"/>
                  <a:gd name="connsiteX0" fmla="*/ 0 w 777353"/>
                  <a:gd name="connsiteY0" fmla="*/ 718086 h 726022"/>
                  <a:gd name="connsiteX1" fmla="*/ 144202 w 777353"/>
                  <a:gd name="connsiteY1" fmla="*/ 0 h 726022"/>
                  <a:gd name="connsiteX2" fmla="*/ 777353 w 777353"/>
                  <a:gd name="connsiteY2" fmla="*/ 726022 h 726022"/>
                  <a:gd name="connsiteX3" fmla="*/ 0 w 777353"/>
                  <a:gd name="connsiteY3" fmla="*/ 718086 h 726022"/>
                  <a:gd name="connsiteX0" fmla="*/ 0 w 777353"/>
                  <a:gd name="connsiteY0" fmla="*/ 710942 h 718878"/>
                  <a:gd name="connsiteX1" fmla="*/ 151346 w 777353"/>
                  <a:gd name="connsiteY1" fmla="*/ 0 h 718878"/>
                  <a:gd name="connsiteX2" fmla="*/ 777353 w 777353"/>
                  <a:gd name="connsiteY2" fmla="*/ 718878 h 718878"/>
                  <a:gd name="connsiteX3" fmla="*/ 0 w 777353"/>
                  <a:gd name="connsiteY3" fmla="*/ 710942 h 718878"/>
                  <a:gd name="connsiteX0" fmla="*/ 0 w 777353"/>
                  <a:gd name="connsiteY0" fmla="*/ 715705 h 723641"/>
                  <a:gd name="connsiteX1" fmla="*/ 158490 w 777353"/>
                  <a:gd name="connsiteY1" fmla="*/ 0 h 723641"/>
                  <a:gd name="connsiteX2" fmla="*/ 777353 w 777353"/>
                  <a:gd name="connsiteY2" fmla="*/ 723641 h 723641"/>
                  <a:gd name="connsiteX3" fmla="*/ 0 w 777353"/>
                  <a:gd name="connsiteY3" fmla="*/ 715705 h 723641"/>
                  <a:gd name="connsiteX0" fmla="*/ 0 w 777353"/>
                  <a:gd name="connsiteY0" fmla="*/ 715705 h 723641"/>
                  <a:gd name="connsiteX1" fmla="*/ 158490 w 777353"/>
                  <a:gd name="connsiteY1" fmla="*/ 0 h 723641"/>
                  <a:gd name="connsiteX2" fmla="*/ 777353 w 777353"/>
                  <a:gd name="connsiteY2" fmla="*/ 723641 h 723641"/>
                  <a:gd name="connsiteX3" fmla="*/ 0 w 777353"/>
                  <a:gd name="connsiteY3" fmla="*/ 715705 h 723641"/>
                  <a:gd name="connsiteX0" fmla="*/ 0 w 777353"/>
                  <a:gd name="connsiteY0" fmla="*/ 725863 h 733799"/>
                  <a:gd name="connsiteX1" fmla="*/ 155950 w 777353"/>
                  <a:gd name="connsiteY1" fmla="*/ 0 h 733799"/>
                  <a:gd name="connsiteX2" fmla="*/ 777353 w 777353"/>
                  <a:gd name="connsiteY2" fmla="*/ 733799 h 733799"/>
                  <a:gd name="connsiteX3" fmla="*/ 0 w 777353"/>
                  <a:gd name="connsiteY3" fmla="*/ 725863 h 73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7353" h="733799">
                    <a:moveTo>
                      <a:pt x="0" y="725863"/>
                    </a:moveTo>
                    <a:cubicBezTo>
                      <a:pt x="82992" y="306056"/>
                      <a:pt x="91214" y="292807"/>
                      <a:pt x="155950" y="0"/>
                    </a:cubicBezTo>
                    <a:lnTo>
                      <a:pt x="777353" y="733799"/>
                    </a:lnTo>
                    <a:lnTo>
                      <a:pt x="0" y="725863"/>
                    </a:lnTo>
                    <a:close/>
                  </a:path>
                </a:pathLst>
              </a:custGeom>
              <a:solidFill>
                <a:schemeClr val="bg1">
                  <a:alpha val="375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51"/>
              <p:cNvSpPr/>
              <p:nvPr/>
            </p:nvSpPr>
            <p:spPr>
              <a:xfrm>
                <a:off x="3803065" y="870188"/>
                <a:ext cx="820477" cy="735011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1484052"/>
                  <a:gd name="connsiteY0" fmla="*/ 149761 h 1059397"/>
                  <a:gd name="connsiteX1" fmla="*/ 1484052 w 1484052"/>
                  <a:gd name="connsiteY1" fmla="*/ 0 h 1059397"/>
                  <a:gd name="connsiteX2" fmla="*/ 536053 w 1484052"/>
                  <a:gd name="connsiteY2" fmla="*/ 1059397 h 1059397"/>
                  <a:gd name="connsiteX3" fmla="*/ 0 w 1484052"/>
                  <a:gd name="connsiteY3" fmla="*/ 149761 h 1059397"/>
                  <a:gd name="connsiteX0" fmla="*/ 127522 w 947999"/>
                  <a:gd name="connsiteY0" fmla="*/ 23940 h 1492376"/>
                  <a:gd name="connsiteX1" fmla="*/ 947999 w 947999"/>
                  <a:gd name="connsiteY1" fmla="*/ 432979 h 1492376"/>
                  <a:gd name="connsiteX2" fmla="*/ 0 w 947999"/>
                  <a:gd name="connsiteY2" fmla="*/ 1492376 h 1492376"/>
                  <a:gd name="connsiteX3" fmla="*/ 127522 w 947999"/>
                  <a:gd name="connsiteY3" fmla="*/ 23940 h 149237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0 w 820477"/>
                  <a:gd name="connsiteY0" fmla="*/ 0 h 900111"/>
                  <a:gd name="connsiteX1" fmla="*/ 820477 w 820477"/>
                  <a:gd name="connsiteY1" fmla="*/ 409039 h 900111"/>
                  <a:gd name="connsiteX2" fmla="*/ 596378 w 820477"/>
                  <a:gd name="connsiteY2" fmla="*/ 900111 h 900111"/>
                  <a:gd name="connsiteX3" fmla="*/ 0 w 820477"/>
                  <a:gd name="connsiteY3" fmla="*/ 0 h 900111"/>
                  <a:gd name="connsiteX0" fmla="*/ 0 w 820477"/>
                  <a:gd name="connsiteY0" fmla="*/ 0 h 735011"/>
                  <a:gd name="connsiteX1" fmla="*/ 820477 w 820477"/>
                  <a:gd name="connsiteY1" fmla="*/ 409039 h 735011"/>
                  <a:gd name="connsiteX2" fmla="*/ 634478 w 820477"/>
                  <a:gd name="connsiteY2" fmla="*/ 735011 h 735011"/>
                  <a:gd name="connsiteX3" fmla="*/ 0 w 820477"/>
                  <a:gd name="connsiteY3" fmla="*/ 0 h 735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0477" h="735011">
                    <a:moveTo>
                      <a:pt x="0" y="0"/>
                    </a:moveTo>
                    <a:lnTo>
                      <a:pt x="820477" y="409039"/>
                    </a:lnTo>
                    <a:lnTo>
                      <a:pt x="634478" y="7350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525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51"/>
              <p:cNvSpPr/>
              <p:nvPr/>
            </p:nvSpPr>
            <p:spPr>
              <a:xfrm>
                <a:off x="2987415" y="1282651"/>
                <a:ext cx="536054" cy="1073686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054" h="1073686">
                    <a:moveTo>
                      <a:pt x="0" y="1073686"/>
                    </a:moveTo>
                    <a:cubicBezTo>
                      <a:pt x="442" y="715791"/>
                      <a:pt x="885" y="357895"/>
                      <a:pt x="1327" y="0"/>
                    </a:cubicBezTo>
                    <a:lnTo>
                      <a:pt x="536054" y="897473"/>
                    </a:lnTo>
                    <a:lnTo>
                      <a:pt x="0" y="1073686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51"/>
              <p:cNvSpPr/>
              <p:nvPr/>
            </p:nvSpPr>
            <p:spPr>
              <a:xfrm>
                <a:off x="3509697" y="1590378"/>
                <a:ext cx="1108822" cy="764121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1299902"/>
                  <a:gd name="connsiteY0" fmla="*/ 33725 h 943361"/>
                  <a:gd name="connsiteX1" fmla="*/ 1299902 w 1299902"/>
                  <a:gd name="connsiteY1" fmla="*/ 204639 h 943361"/>
                  <a:gd name="connsiteX2" fmla="*/ 536053 w 1299902"/>
                  <a:gd name="connsiteY2" fmla="*/ 943361 h 943361"/>
                  <a:gd name="connsiteX3" fmla="*/ 0 w 1299902"/>
                  <a:gd name="connsiteY3" fmla="*/ 33725 h 943361"/>
                  <a:gd name="connsiteX0" fmla="*/ 0 w 782377"/>
                  <a:gd name="connsiteY0" fmla="*/ 46559 h 797445"/>
                  <a:gd name="connsiteX1" fmla="*/ 782377 w 782377"/>
                  <a:gd name="connsiteY1" fmla="*/ 58723 h 797445"/>
                  <a:gd name="connsiteX2" fmla="*/ 18528 w 782377"/>
                  <a:gd name="connsiteY2" fmla="*/ 797445 h 797445"/>
                  <a:gd name="connsiteX3" fmla="*/ 0 w 782377"/>
                  <a:gd name="connsiteY3" fmla="*/ 46559 h 797445"/>
                  <a:gd name="connsiteX0" fmla="*/ 127522 w 909899"/>
                  <a:gd name="connsiteY0" fmla="*/ 46559 h 638695"/>
                  <a:gd name="connsiteX1" fmla="*/ 909899 w 909899"/>
                  <a:gd name="connsiteY1" fmla="*/ 58723 h 638695"/>
                  <a:gd name="connsiteX2" fmla="*/ 0 w 909899"/>
                  <a:gd name="connsiteY2" fmla="*/ 638695 h 638695"/>
                  <a:gd name="connsiteX3" fmla="*/ 127522 w 909899"/>
                  <a:gd name="connsiteY3" fmla="*/ 46559 h 638695"/>
                  <a:gd name="connsiteX0" fmla="*/ 127522 w 909899"/>
                  <a:gd name="connsiteY0" fmla="*/ 0 h 592136"/>
                  <a:gd name="connsiteX1" fmla="*/ 909899 w 909899"/>
                  <a:gd name="connsiteY1" fmla="*/ 12164 h 592136"/>
                  <a:gd name="connsiteX2" fmla="*/ 0 w 909899"/>
                  <a:gd name="connsiteY2" fmla="*/ 592136 h 592136"/>
                  <a:gd name="connsiteX3" fmla="*/ 127522 w 909899"/>
                  <a:gd name="connsiteY3" fmla="*/ 0 h 592136"/>
                  <a:gd name="connsiteX0" fmla="*/ 127522 w 909899"/>
                  <a:gd name="connsiteY0" fmla="*/ 0 h 592136"/>
                  <a:gd name="connsiteX1" fmla="*/ 909899 w 909899"/>
                  <a:gd name="connsiteY1" fmla="*/ 12164 h 592136"/>
                  <a:gd name="connsiteX2" fmla="*/ 0 w 909899"/>
                  <a:gd name="connsiteY2" fmla="*/ 592136 h 592136"/>
                  <a:gd name="connsiteX3" fmla="*/ 127522 w 909899"/>
                  <a:gd name="connsiteY3" fmla="*/ 0 h 592136"/>
                  <a:gd name="connsiteX0" fmla="*/ 127522 w 757499"/>
                  <a:gd name="connsiteY0" fmla="*/ 134249 h 726385"/>
                  <a:gd name="connsiteX1" fmla="*/ 757499 w 757499"/>
                  <a:gd name="connsiteY1" fmla="*/ 363 h 726385"/>
                  <a:gd name="connsiteX2" fmla="*/ 0 w 757499"/>
                  <a:gd name="connsiteY2" fmla="*/ 726385 h 726385"/>
                  <a:gd name="connsiteX3" fmla="*/ 127522 w 757499"/>
                  <a:gd name="connsiteY3" fmla="*/ 134249 h 726385"/>
                  <a:gd name="connsiteX0" fmla="*/ 0 w 771003"/>
                  <a:gd name="connsiteY0" fmla="*/ 134249 h 720035"/>
                  <a:gd name="connsiteX1" fmla="*/ 629977 w 771003"/>
                  <a:gd name="connsiteY1" fmla="*/ 363 h 720035"/>
                  <a:gd name="connsiteX2" fmla="*/ 771003 w 771003"/>
                  <a:gd name="connsiteY2" fmla="*/ 720035 h 720035"/>
                  <a:gd name="connsiteX3" fmla="*/ 0 w 771003"/>
                  <a:gd name="connsiteY3" fmla="*/ 134249 h 720035"/>
                  <a:gd name="connsiteX0" fmla="*/ 0 w 812278"/>
                  <a:gd name="connsiteY0" fmla="*/ 134249 h 735910"/>
                  <a:gd name="connsiteX1" fmla="*/ 629977 w 812278"/>
                  <a:gd name="connsiteY1" fmla="*/ 363 h 735910"/>
                  <a:gd name="connsiteX2" fmla="*/ 812278 w 812278"/>
                  <a:gd name="connsiteY2" fmla="*/ 735910 h 735910"/>
                  <a:gd name="connsiteX3" fmla="*/ 0 w 812278"/>
                  <a:gd name="connsiteY3" fmla="*/ 134249 h 735910"/>
                  <a:gd name="connsiteX0" fmla="*/ 0 w 1082153"/>
                  <a:gd name="connsiteY0" fmla="*/ 578483 h 735644"/>
                  <a:gd name="connsiteX1" fmla="*/ 899852 w 1082153"/>
                  <a:gd name="connsiteY1" fmla="*/ 97 h 735644"/>
                  <a:gd name="connsiteX2" fmla="*/ 1082153 w 1082153"/>
                  <a:gd name="connsiteY2" fmla="*/ 735644 h 735644"/>
                  <a:gd name="connsiteX3" fmla="*/ 0 w 1082153"/>
                  <a:gd name="connsiteY3" fmla="*/ 578483 h 735644"/>
                  <a:gd name="connsiteX0" fmla="*/ 0 w 1082153"/>
                  <a:gd name="connsiteY0" fmla="*/ 578562 h 735723"/>
                  <a:gd name="connsiteX1" fmla="*/ 899852 w 1082153"/>
                  <a:gd name="connsiteY1" fmla="*/ 176 h 735723"/>
                  <a:gd name="connsiteX2" fmla="*/ 1082153 w 1082153"/>
                  <a:gd name="connsiteY2" fmla="*/ 735723 h 735723"/>
                  <a:gd name="connsiteX3" fmla="*/ 0 w 1082153"/>
                  <a:gd name="connsiteY3" fmla="*/ 578562 h 735723"/>
                  <a:gd name="connsiteX0" fmla="*/ 0 w 1082153"/>
                  <a:gd name="connsiteY0" fmla="*/ 578386 h 735547"/>
                  <a:gd name="connsiteX1" fmla="*/ 899852 w 1082153"/>
                  <a:gd name="connsiteY1" fmla="*/ 0 h 735547"/>
                  <a:gd name="connsiteX2" fmla="*/ 1082153 w 1082153"/>
                  <a:gd name="connsiteY2" fmla="*/ 735547 h 735547"/>
                  <a:gd name="connsiteX3" fmla="*/ 0 w 1082153"/>
                  <a:gd name="connsiteY3" fmla="*/ 578386 h 735547"/>
                  <a:gd name="connsiteX0" fmla="*/ 0 w 1098028"/>
                  <a:gd name="connsiteY0" fmla="*/ 581561 h 735547"/>
                  <a:gd name="connsiteX1" fmla="*/ 915727 w 1098028"/>
                  <a:gd name="connsiteY1" fmla="*/ 0 h 735547"/>
                  <a:gd name="connsiteX2" fmla="*/ 1098028 w 1098028"/>
                  <a:gd name="connsiteY2" fmla="*/ 735547 h 735547"/>
                  <a:gd name="connsiteX3" fmla="*/ 0 w 1098028"/>
                  <a:gd name="connsiteY3" fmla="*/ 581561 h 735547"/>
                  <a:gd name="connsiteX0" fmla="*/ 0 w 1098028"/>
                  <a:gd name="connsiteY0" fmla="*/ 591086 h 745072"/>
                  <a:gd name="connsiteX1" fmla="*/ 912552 w 1098028"/>
                  <a:gd name="connsiteY1" fmla="*/ 0 h 745072"/>
                  <a:gd name="connsiteX2" fmla="*/ 1098028 w 1098028"/>
                  <a:gd name="connsiteY2" fmla="*/ 745072 h 745072"/>
                  <a:gd name="connsiteX3" fmla="*/ 0 w 1098028"/>
                  <a:gd name="connsiteY3" fmla="*/ 591086 h 745072"/>
                  <a:gd name="connsiteX0" fmla="*/ 0 w 1107553"/>
                  <a:gd name="connsiteY0" fmla="*/ 591086 h 770472"/>
                  <a:gd name="connsiteX1" fmla="*/ 912552 w 1107553"/>
                  <a:gd name="connsiteY1" fmla="*/ 0 h 770472"/>
                  <a:gd name="connsiteX2" fmla="*/ 1107553 w 1107553"/>
                  <a:gd name="connsiteY2" fmla="*/ 770472 h 770472"/>
                  <a:gd name="connsiteX3" fmla="*/ 0 w 1107553"/>
                  <a:gd name="connsiteY3" fmla="*/ 591086 h 770472"/>
                  <a:gd name="connsiteX0" fmla="*/ 0 w 1091678"/>
                  <a:gd name="connsiteY0" fmla="*/ 591086 h 764122"/>
                  <a:gd name="connsiteX1" fmla="*/ 912552 w 1091678"/>
                  <a:gd name="connsiteY1" fmla="*/ 0 h 764122"/>
                  <a:gd name="connsiteX2" fmla="*/ 1091678 w 1091678"/>
                  <a:gd name="connsiteY2" fmla="*/ 764122 h 764122"/>
                  <a:gd name="connsiteX3" fmla="*/ 0 w 1091678"/>
                  <a:gd name="connsiteY3" fmla="*/ 591086 h 764122"/>
                  <a:gd name="connsiteX0" fmla="*/ 0 w 1101203"/>
                  <a:gd name="connsiteY0" fmla="*/ 591086 h 764122"/>
                  <a:gd name="connsiteX1" fmla="*/ 912552 w 1101203"/>
                  <a:gd name="connsiteY1" fmla="*/ 0 h 764122"/>
                  <a:gd name="connsiteX2" fmla="*/ 1101203 w 1101203"/>
                  <a:gd name="connsiteY2" fmla="*/ 764122 h 764122"/>
                  <a:gd name="connsiteX3" fmla="*/ 0 w 1101203"/>
                  <a:gd name="connsiteY3" fmla="*/ 591086 h 764122"/>
                  <a:gd name="connsiteX0" fmla="*/ 0 w 1108822"/>
                  <a:gd name="connsiteY0" fmla="*/ 591086 h 764122"/>
                  <a:gd name="connsiteX1" fmla="*/ 920171 w 1108822"/>
                  <a:gd name="connsiteY1" fmla="*/ 0 h 764122"/>
                  <a:gd name="connsiteX2" fmla="*/ 1108822 w 1108822"/>
                  <a:gd name="connsiteY2" fmla="*/ 764122 h 764122"/>
                  <a:gd name="connsiteX3" fmla="*/ 0 w 1108822"/>
                  <a:gd name="connsiteY3" fmla="*/ 591086 h 764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8822" h="764122">
                    <a:moveTo>
                      <a:pt x="0" y="591086"/>
                    </a:moveTo>
                    <a:cubicBezTo>
                      <a:pt x="413192" y="326854"/>
                      <a:pt x="533967" y="232482"/>
                      <a:pt x="920171" y="0"/>
                    </a:cubicBezTo>
                    <a:lnTo>
                      <a:pt x="1108822" y="764122"/>
                    </a:lnTo>
                    <a:lnTo>
                      <a:pt x="0" y="59108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551914" y="2314831"/>
              <a:ext cx="1506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Part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two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0" y="257175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663862" y="2485350"/>
            <a:ext cx="7816276" cy="1728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599892" y="2427750"/>
            <a:ext cx="1944216" cy="28800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-36512" y="257175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51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5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-2.77778E-6 -1.96787E-6 L -0.21111 0.00247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6" y="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0" r="1256"/>
          <a:stretch/>
        </p:blipFill>
        <p:spPr>
          <a:xfrm>
            <a:off x="1715010" y="3435726"/>
            <a:ext cx="1710000" cy="1710000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" r="35130"/>
          <a:stretch/>
        </p:blipFill>
        <p:spPr>
          <a:xfrm>
            <a:off x="0" y="1714575"/>
            <a:ext cx="1710000" cy="1710000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6"/>
          <a:stretch/>
        </p:blipFill>
        <p:spPr>
          <a:xfrm>
            <a:off x="3437710" y="3433500"/>
            <a:ext cx="1710000" cy="1710000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0" r="8606"/>
          <a:stretch/>
        </p:blipFill>
        <p:spPr>
          <a:xfrm>
            <a:off x="0" y="3433500"/>
            <a:ext cx="1710000" cy="1710000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9" r="20377"/>
          <a:stretch/>
        </p:blipFill>
        <p:spPr>
          <a:xfrm>
            <a:off x="0" y="0"/>
            <a:ext cx="1710000" cy="1710000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4" r="20230"/>
          <a:stretch/>
        </p:blipFill>
        <p:spPr>
          <a:xfrm>
            <a:off x="1721396" y="-3646"/>
            <a:ext cx="3420000" cy="3420000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grpSp>
        <p:nvGrpSpPr>
          <p:cNvPr id="40" name="组合 39"/>
          <p:cNvGrpSpPr/>
          <p:nvPr/>
        </p:nvGrpSpPr>
        <p:grpSpPr>
          <a:xfrm>
            <a:off x="5352008" y="4218511"/>
            <a:ext cx="3600400" cy="720080"/>
            <a:chOff x="5354340" y="2342791"/>
            <a:chExt cx="3600400" cy="720080"/>
          </a:xfrm>
        </p:grpSpPr>
        <p:sp>
          <p:nvSpPr>
            <p:cNvPr id="9" name="矩形 8"/>
            <p:cNvSpPr/>
            <p:nvPr/>
          </p:nvSpPr>
          <p:spPr>
            <a:xfrm>
              <a:off x="5354340" y="2342791"/>
              <a:ext cx="3600400" cy="720080"/>
            </a:xfrm>
            <a:prstGeom prst="rect">
              <a:avLst/>
            </a:prstGeom>
            <a:solidFill>
              <a:schemeClr val="bg1">
                <a:alpha val="11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Freeform 135"/>
            <p:cNvSpPr>
              <a:spLocks noEditPoints="1"/>
            </p:cNvSpPr>
            <p:nvPr/>
          </p:nvSpPr>
          <p:spPr bwMode="auto">
            <a:xfrm>
              <a:off x="5508104" y="2457235"/>
              <a:ext cx="736426" cy="491191"/>
            </a:xfrm>
            <a:custGeom>
              <a:avLst/>
              <a:gdLst>
                <a:gd name="T0" fmla="*/ 337 w 432"/>
                <a:gd name="T1" fmla="*/ 47 h 288"/>
                <a:gd name="T2" fmla="*/ 364 w 432"/>
                <a:gd name="T3" fmla="*/ 90 h 288"/>
                <a:gd name="T4" fmla="*/ 279 w 432"/>
                <a:gd name="T5" fmla="*/ 164 h 288"/>
                <a:gd name="T6" fmla="*/ 252 w 432"/>
                <a:gd name="T7" fmla="*/ 78 h 288"/>
                <a:gd name="T8" fmla="*/ 230 w 432"/>
                <a:gd name="T9" fmla="*/ 167 h 288"/>
                <a:gd name="T10" fmla="*/ 129 w 432"/>
                <a:gd name="T11" fmla="*/ 238 h 288"/>
                <a:gd name="T12" fmla="*/ 85 w 432"/>
                <a:gd name="T13" fmla="*/ 172 h 288"/>
                <a:gd name="T14" fmla="*/ 46 w 432"/>
                <a:gd name="T15" fmla="*/ 247 h 288"/>
                <a:gd name="T16" fmla="*/ 2 w 432"/>
                <a:gd name="T17" fmla="*/ 288 h 288"/>
                <a:gd name="T18" fmla="*/ 85 w 432"/>
                <a:gd name="T19" fmla="*/ 267 h 288"/>
                <a:gd name="T20" fmla="*/ 182 w 432"/>
                <a:gd name="T21" fmla="*/ 272 h 288"/>
                <a:gd name="T22" fmla="*/ 252 w 432"/>
                <a:gd name="T23" fmla="*/ 172 h 288"/>
                <a:gd name="T24" fmla="*/ 305 w 432"/>
                <a:gd name="T25" fmla="*/ 231 h 288"/>
                <a:gd name="T26" fmla="*/ 384 w 432"/>
                <a:gd name="T27" fmla="*/ 94 h 288"/>
                <a:gd name="T28" fmla="*/ 384 w 432"/>
                <a:gd name="T29" fmla="*/ 0 h 288"/>
                <a:gd name="T30" fmla="*/ 85 w 432"/>
                <a:gd name="T31" fmla="*/ 187 h 288"/>
                <a:gd name="T32" fmla="*/ 116 w 432"/>
                <a:gd name="T33" fmla="*/ 231 h 288"/>
                <a:gd name="T34" fmla="*/ 104 w 432"/>
                <a:gd name="T35" fmla="*/ 225 h 288"/>
                <a:gd name="T36" fmla="*/ 85 w 432"/>
                <a:gd name="T37" fmla="*/ 201 h 288"/>
                <a:gd name="T38" fmla="*/ 69 w 432"/>
                <a:gd name="T39" fmla="*/ 230 h 288"/>
                <a:gd name="T40" fmla="*/ 58 w 432"/>
                <a:gd name="T41" fmla="*/ 238 h 288"/>
                <a:gd name="T42" fmla="*/ 85 w 432"/>
                <a:gd name="T43" fmla="*/ 252 h 288"/>
                <a:gd name="T44" fmla="*/ 62 w 432"/>
                <a:gd name="T45" fmla="*/ 243 h 288"/>
                <a:gd name="T46" fmla="*/ 85 w 432"/>
                <a:gd name="T47" fmla="*/ 239 h 288"/>
                <a:gd name="T48" fmla="*/ 113 w 432"/>
                <a:gd name="T49" fmla="*/ 237 h 288"/>
                <a:gd name="T50" fmla="*/ 85 w 432"/>
                <a:gd name="T51" fmla="*/ 252 h 288"/>
                <a:gd name="T52" fmla="*/ 252 w 432"/>
                <a:gd name="T53" fmla="*/ 92 h 288"/>
                <a:gd name="T54" fmla="*/ 273 w 432"/>
                <a:gd name="T55" fmla="*/ 151 h 288"/>
                <a:gd name="T56" fmla="*/ 272 w 432"/>
                <a:gd name="T57" fmla="*/ 125 h 288"/>
                <a:gd name="T58" fmla="*/ 233 w 432"/>
                <a:gd name="T59" fmla="*/ 125 h 288"/>
                <a:gd name="T60" fmla="*/ 237 w 432"/>
                <a:gd name="T61" fmla="*/ 154 h 288"/>
                <a:gd name="T62" fmla="*/ 252 w 432"/>
                <a:gd name="T63" fmla="*/ 158 h 288"/>
                <a:gd name="T64" fmla="*/ 249 w 432"/>
                <a:gd name="T65" fmla="*/ 144 h 288"/>
                <a:gd name="T66" fmla="*/ 262 w 432"/>
                <a:gd name="T67" fmla="*/ 142 h 288"/>
                <a:gd name="T68" fmla="*/ 252 w 432"/>
                <a:gd name="T69" fmla="*/ 158 h 288"/>
                <a:gd name="T70" fmla="*/ 377 w 432"/>
                <a:gd name="T71" fmla="*/ 79 h 288"/>
                <a:gd name="T72" fmla="*/ 383 w 432"/>
                <a:gd name="T73" fmla="*/ 66 h 288"/>
                <a:gd name="T74" fmla="*/ 404 w 432"/>
                <a:gd name="T75" fmla="*/ 47 h 288"/>
                <a:gd name="T76" fmla="*/ 365 w 432"/>
                <a:gd name="T77" fmla="*/ 47 h 288"/>
                <a:gd name="T78" fmla="*/ 371 w 432"/>
                <a:gd name="T79" fmla="*/ 77 h 288"/>
                <a:gd name="T80" fmla="*/ 384 w 432"/>
                <a:gd name="T81" fmla="*/ 14 h 288"/>
                <a:gd name="T82" fmla="*/ 384 w 432"/>
                <a:gd name="T83" fmla="*/ 8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2" h="288">
                  <a:moveTo>
                    <a:pt x="384" y="0"/>
                  </a:moveTo>
                  <a:cubicBezTo>
                    <a:pt x="358" y="0"/>
                    <a:pt x="337" y="21"/>
                    <a:pt x="337" y="47"/>
                  </a:cubicBezTo>
                  <a:cubicBezTo>
                    <a:pt x="337" y="66"/>
                    <a:pt x="348" y="83"/>
                    <a:pt x="364" y="90"/>
                  </a:cubicBezTo>
                  <a:cubicBezTo>
                    <a:pt x="364" y="90"/>
                    <a:pt x="364" y="90"/>
                    <a:pt x="364" y="90"/>
                  </a:cubicBezTo>
                  <a:cubicBezTo>
                    <a:pt x="305" y="216"/>
                    <a:pt x="305" y="216"/>
                    <a:pt x="305" y="216"/>
                  </a:cubicBezTo>
                  <a:cubicBezTo>
                    <a:pt x="279" y="164"/>
                    <a:pt x="279" y="164"/>
                    <a:pt x="279" y="164"/>
                  </a:cubicBezTo>
                  <a:cubicBezTo>
                    <a:pt x="292" y="156"/>
                    <a:pt x="300" y="141"/>
                    <a:pt x="300" y="125"/>
                  </a:cubicBezTo>
                  <a:cubicBezTo>
                    <a:pt x="300" y="99"/>
                    <a:pt x="279" y="78"/>
                    <a:pt x="252" y="78"/>
                  </a:cubicBezTo>
                  <a:cubicBezTo>
                    <a:pt x="226" y="78"/>
                    <a:pt x="205" y="99"/>
                    <a:pt x="205" y="125"/>
                  </a:cubicBezTo>
                  <a:cubicBezTo>
                    <a:pt x="205" y="143"/>
                    <a:pt x="215" y="159"/>
                    <a:pt x="230" y="167"/>
                  </a:cubicBezTo>
                  <a:cubicBezTo>
                    <a:pt x="179" y="264"/>
                    <a:pt x="179" y="264"/>
                    <a:pt x="179" y="264"/>
                  </a:cubicBezTo>
                  <a:cubicBezTo>
                    <a:pt x="129" y="238"/>
                    <a:pt x="129" y="238"/>
                    <a:pt x="129" y="238"/>
                  </a:cubicBezTo>
                  <a:cubicBezTo>
                    <a:pt x="131" y="232"/>
                    <a:pt x="133" y="226"/>
                    <a:pt x="133" y="220"/>
                  </a:cubicBezTo>
                  <a:cubicBezTo>
                    <a:pt x="133" y="194"/>
                    <a:pt x="111" y="172"/>
                    <a:pt x="85" y="172"/>
                  </a:cubicBezTo>
                  <a:cubicBezTo>
                    <a:pt x="59" y="172"/>
                    <a:pt x="38" y="194"/>
                    <a:pt x="38" y="220"/>
                  </a:cubicBezTo>
                  <a:cubicBezTo>
                    <a:pt x="38" y="230"/>
                    <a:pt x="41" y="239"/>
                    <a:pt x="46" y="247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2" y="288"/>
                    <a:pt x="2" y="288"/>
                    <a:pt x="2" y="288"/>
                  </a:cubicBezTo>
                  <a:cubicBezTo>
                    <a:pt x="50" y="252"/>
                    <a:pt x="50" y="252"/>
                    <a:pt x="50" y="252"/>
                  </a:cubicBezTo>
                  <a:cubicBezTo>
                    <a:pt x="59" y="261"/>
                    <a:pt x="71" y="267"/>
                    <a:pt x="85" y="267"/>
                  </a:cubicBezTo>
                  <a:cubicBezTo>
                    <a:pt x="103" y="267"/>
                    <a:pt x="118" y="258"/>
                    <a:pt x="126" y="244"/>
                  </a:cubicBezTo>
                  <a:cubicBezTo>
                    <a:pt x="182" y="272"/>
                    <a:pt x="182" y="272"/>
                    <a:pt x="182" y="272"/>
                  </a:cubicBezTo>
                  <a:cubicBezTo>
                    <a:pt x="236" y="169"/>
                    <a:pt x="236" y="169"/>
                    <a:pt x="236" y="169"/>
                  </a:cubicBezTo>
                  <a:cubicBezTo>
                    <a:pt x="241" y="171"/>
                    <a:pt x="247" y="172"/>
                    <a:pt x="252" y="172"/>
                  </a:cubicBezTo>
                  <a:cubicBezTo>
                    <a:pt x="260" y="172"/>
                    <a:pt x="268" y="171"/>
                    <a:pt x="274" y="167"/>
                  </a:cubicBezTo>
                  <a:cubicBezTo>
                    <a:pt x="305" y="231"/>
                    <a:pt x="305" y="231"/>
                    <a:pt x="305" y="231"/>
                  </a:cubicBezTo>
                  <a:cubicBezTo>
                    <a:pt x="371" y="93"/>
                    <a:pt x="371" y="93"/>
                    <a:pt x="371" y="93"/>
                  </a:cubicBezTo>
                  <a:cubicBezTo>
                    <a:pt x="375" y="94"/>
                    <a:pt x="380" y="94"/>
                    <a:pt x="384" y="94"/>
                  </a:cubicBezTo>
                  <a:cubicBezTo>
                    <a:pt x="410" y="94"/>
                    <a:pt x="432" y="73"/>
                    <a:pt x="432" y="47"/>
                  </a:cubicBezTo>
                  <a:cubicBezTo>
                    <a:pt x="432" y="21"/>
                    <a:pt x="410" y="0"/>
                    <a:pt x="384" y="0"/>
                  </a:cubicBezTo>
                  <a:close/>
                  <a:moveTo>
                    <a:pt x="53" y="220"/>
                  </a:moveTo>
                  <a:cubicBezTo>
                    <a:pt x="53" y="202"/>
                    <a:pt x="67" y="187"/>
                    <a:pt x="85" y="187"/>
                  </a:cubicBezTo>
                  <a:cubicBezTo>
                    <a:pt x="103" y="187"/>
                    <a:pt x="118" y="202"/>
                    <a:pt x="118" y="220"/>
                  </a:cubicBezTo>
                  <a:cubicBezTo>
                    <a:pt x="118" y="224"/>
                    <a:pt x="117" y="227"/>
                    <a:pt x="116" y="231"/>
                  </a:cubicBezTo>
                  <a:cubicBezTo>
                    <a:pt x="104" y="225"/>
                    <a:pt x="104" y="225"/>
                    <a:pt x="104" y="225"/>
                  </a:cubicBezTo>
                  <a:cubicBezTo>
                    <a:pt x="104" y="225"/>
                    <a:pt x="104" y="225"/>
                    <a:pt x="104" y="225"/>
                  </a:cubicBezTo>
                  <a:cubicBezTo>
                    <a:pt x="104" y="223"/>
                    <a:pt x="104" y="222"/>
                    <a:pt x="104" y="220"/>
                  </a:cubicBezTo>
                  <a:cubicBezTo>
                    <a:pt x="104" y="209"/>
                    <a:pt x="96" y="201"/>
                    <a:pt x="85" y="201"/>
                  </a:cubicBezTo>
                  <a:cubicBezTo>
                    <a:pt x="75" y="201"/>
                    <a:pt x="66" y="209"/>
                    <a:pt x="66" y="220"/>
                  </a:cubicBezTo>
                  <a:cubicBezTo>
                    <a:pt x="66" y="224"/>
                    <a:pt x="67" y="227"/>
                    <a:pt x="69" y="230"/>
                  </a:cubicBezTo>
                  <a:cubicBezTo>
                    <a:pt x="58" y="238"/>
                    <a:pt x="58" y="238"/>
                    <a:pt x="58" y="238"/>
                  </a:cubicBezTo>
                  <a:cubicBezTo>
                    <a:pt x="58" y="238"/>
                    <a:pt x="58" y="238"/>
                    <a:pt x="58" y="238"/>
                  </a:cubicBezTo>
                  <a:cubicBezTo>
                    <a:pt x="55" y="233"/>
                    <a:pt x="53" y="227"/>
                    <a:pt x="53" y="220"/>
                  </a:cubicBezTo>
                  <a:close/>
                  <a:moveTo>
                    <a:pt x="85" y="252"/>
                  </a:moveTo>
                  <a:cubicBezTo>
                    <a:pt x="76" y="252"/>
                    <a:pt x="68" y="249"/>
                    <a:pt x="62" y="243"/>
                  </a:cubicBezTo>
                  <a:cubicBezTo>
                    <a:pt x="62" y="243"/>
                    <a:pt x="62" y="243"/>
                    <a:pt x="62" y="243"/>
                  </a:cubicBezTo>
                  <a:cubicBezTo>
                    <a:pt x="73" y="235"/>
                    <a:pt x="73" y="235"/>
                    <a:pt x="73" y="235"/>
                  </a:cubicBezTo>
                  <a:cubicBezTo>
                    <a:pt x="77" y="238"/>
                    <a:pt x="81" y="239"/>
                    <a:pt x="85" y="239"/>
                  </a:cubicBezTo>
                  <a:cubicBezTo>
                    <a:pt x="92" y="239"/>
                    <a:pt x="97" y="236"/>
                    <a:pt x="101" y="231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3" y="238"/>
                    <a:pt x="113" y="238"/>
                    <a:pt x="113" y="238"/>
                  </a:cubicBezTo>
                  <a:cubicBezTo>
                    <a:pt x="107" y="247"/>
                    <a:pt x="97" y="252"/>
                    <a:pt x="85" y="252"/>
                  </a:cubicBezTo>
                  <a:close/>
                  <a:moveTo>
                    <a:pt x="220" y="125"/>
                  </a:moveTo>
                  <a:cubicBezTo>
                    <a:pt x="220" y="107"/>
                    <a:pt x="235" y="92"/>
                    <a:pt x="252" y="92"/>
                  </a:cubicBezTo>
                  <a:cubicBezTo>
                    <a:pt x="270" y="92"/>
                    <a:pt x="285" y="107"/>
                    <a:pt x="285" y="125"/>
                  </a:cubicBezTo>
                  <a:cubicBezTo>
                    <a:pt x="285" y="135"/>
                    <a:pt x="280" y="145"/>
                    <a:pt x="273" y="151"/>
                  </a:cubicBezTo>
                  <a:cubicBezTo>
                    <a:pt x="267" y="138"/>
                    <a:pt x="267" y="138"/>
                    <a:pt x="267" y="138"/>
                  </a:cubicBezTo>
                  <a:cubicBezTo>
                    <a:pt x="270" y="135"/>
                    <a:pt x="272" y="130"/>
                    <a:pt x="272" y="125"/>
                  </a:cubicBezTo>
                  <a:cubicBezTo>
                    <a:pt x="272" y="114"/>
                    <a:pt x="263" y="106"/>
                    <a:pt x="252" y="106"/>
                  </a:cubicBezTo>
                  <a:cubicBezTo>
                    <a:pt x="242" y="106"/>
                    <a:pt x="233" y="114"/>
                    <a:pt x="233" y="125"/>
                  </a:cubicBezTo>
                  <a:cubicBezTo>
                    <a:pt x="233" y="132"/>
                    <a:pt x="237" y="139"/>
                    <a:pt x="243" y="142"/>
                  </a:cubicBezTo>
                  <a:cubicBezTo>
                    <a:pt x="237" y="154"/>
                    <a:pt x="237" y="154"/>
                    <a:pt x="237" y="154"/>
                  </a:cubicBezTo>
                  <a:cubicBezTo>
                    <a:pt x="227" y="148"/>
                    <a:pt x="220" y="137"/>
                    <a:pt x="220" y="125"/>
                  </a:cubicBezTo>
                  <a:close/>
                  <a:moveTo>
                    <a:pt x="252" y="158"/>
                  </a:moveTo>
                  <a:cubicBezTo>
                    <a:pt x="249" y="158"/>
                    <a:pt x="246" y="157"/>
                    <a:pt x="243" y="156"/>
                  </a:cubicBezTo>
                  <a:cubicBezTo>
                    <a:pt x="249" y="144"/>
                    <a:pt x="249" y="144"/>
                    <a:pt x="249" y="144"/>
                  </a:cubicBezTo>
                  <a:cubicBezTo>
                    <a:pt x="250" y="144"/>
                    <a:pt x="251" y="144"/>
                    <a:pt x="252" y="144"/>
                  </a:cubicBezTo>
                  <a:cubicBezTo>
                    <a:pt x="256" y="144"/>
                    <a:pt x="259" y="143"/>
                    <a:pt x="262" y="142"/>
                  </a:cubicBezTo>
                  <a:cubicBezTo>
                    <a:pt x="267" y="154"/>
                    <a:pt x="267" y="154"/>
                    <a:pt x="267" y="154"/>
                  </a:cubicBezTo>
                  <a:cubicBezTo>
                    <a:pt x="263" y="156"/>
                    <a:pt x="258" y="158"/>
                    <a:pt x="252" y="158"/>
                  </a:cubicBezTo>
                  <a:close/>
                  <a:moveTo>
                    <a:pt x="384" y="80"/>
                  </a:moveTo>
                  <a:cubicBezTo>
                    <a:pt x="382" y="80"/>
                    <a:pt x="379" y="79"/>
                    <a:pt x="377" y="79"/>
                  </a:cubicBezTo>
                  <a:cubicBezTo>
                    <a:pt x="383" y="66"/>
                    <a:pt x="383" y="66"/>
                    <a:pt x="383" y="66"/>
                  </a:cubicBezTo>
                  <a:cubicBezTo>
                    <a:pt x="383" y="66"/>
                    <a:pt x="383" y="66"/>
                    <a:pt x="383" y="66"/>
                  </a:cubicBezTo>
                  <a:cubicBezTo>
                    <a:pt x="383" y="66"/>
                    <a:pt x="384" y="66"/>
                    <a:pt x="384" y="66"/>
                  </a:cubicBezTo>
                  <a:cubicBezTo>
                    <a:pt x="395" y="66"/>
                    <a:pt x="404" y="58"/>
                    <a:pt x="404" y="47"/>
                  </a:cubicBezTo>
                  <a:cubicBezTo>
                    <a:pt x="404" y="36"/>
                    <a:pt x="395" y="28"/>
                    <a:pt x="384" y="28"/>
                  </a:cubicBezTo>
                  <a:cubicBezTo>
                    <a:pt x="374" y="28"/>
                    <a:pt x="365" y="36"/>
                    <a:pt x="365" y="47"/>
                  </a:cubicBezTo>
                  <a:cubicBezTo>
                    <a:pt x="365" y="55"/>
                    <a:pt x="370" y="62"/>
                    <a:pt x="376" y="65"/>
                  </a:cubicBezTo>
                  <a:cubicBezTo>
                    <a:pt x="371" y="77"/>
                    <a:pt x="371" y="77"/>
                    <a:pt x="371" y="77"/>
                  </a:cubicBezTo>
                  <a:cubicBezTo>
                    <a:pt x="359" y="72"/>
                    <a:pt x="352" y="60"/>
                    <a:pt x="352" y="47"/>
                  </a:cubicBezTo>
                  <a:cubicBezTo>
                    <a:pt x="352" y="29"/>
                    <a:pt x="366" y="14"/>
                    <a:pt x="384" y="14"/>
                  </a:cubicBezTo>
                  <a:cubicBezTo>
                    <a:pt x="402" y="14"/>
                    <a:pt x="417" y="29"/>
                    <a:pt x="417" y="47"/>
                  </a:cubicBezTo>
                  <a:cubicBezTo>
                    <a:pt x="417" y="65"/>
                    <a:pt x="402" y="80"/>
                    <a:pt x="384" y="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263530" y="2502776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输入需要输入的文字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352008" y="3297986"/>
            <a:ext cx="3600400" cy="720080"/>
            <a:chOff x="5364088" y="3276720"/>
            <a:chExt cx="3600400" cy="720080"/>
          </a:xfrm>
        </p:grpSpPr>
        <p:sp>
          <p:nvSpPr>
            <p:cNvPr id="10" name="矩形 9"/>
            <p:cNvSpPr/>
            <p:nvPr/>
          </p:nvSpPr>
          <p:spPr>
            <a:xfrm>
              <a:off x="5364088" y="3276720"/>
              <a:ext cx="3600400" cy="720080"/>
            </a:xfrm>
            <a:prstGeom prst="rect">
              <a:avLst/>
            </a:prstGeom>
            <a:solidFill>
              <a:schemeClr val="bg1">
                <a:alpha val="11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5552910" y="3465095"/>
              <a:ext cx="641218" cy="344050"/>
              <a:chOff x="9549226" y="5227253"/>
              <a:chExt cx="641218" cy="344050"/>
            </a:xfrm>
            <a:solidFill>
              <a:schemeClr val="bg1"/>
            </a:solidFill>
          </p:grpSpPr>
          <p:sp>
            <p:nvSpPr>
              <p:cNvPr id="15" name="Freeform 162"/>
              <p:cNvSpPr>
                <a:spLocks/>
              </p:cNvSpPr>
              <p:nvPr/>
            </p:nvSpPr>
            <p:spPr bwMode="auto">
              <a:xfrm>
                <a:off x="10125528" y="5336166"/>
                <a:ext cx="31015" cy="46162"/>
              </a:xfrm>
              <a:custGeom>
                <a:avLst/>
                <a:gdLst>
                  <a:gd name="T0" fmla="*/ 13 w 18"/>
                  <a:gd name="T1" fmla="*/ 5 h 27"/>
                  <a:gd name="T2" fmla="*/ 18 w 18"/>
                  <a:gd name="T3" fmla="*/ 13 h 27"/>
                  <a:gd name="T4" fmla="*/ 13 w 18"/>
                  <a:gd name="T5" fmla="*/ 22 h 27"/>
                  <a:gd name="T6" fmla="*/ 0 w 18"/>
                  <a:gd name="T7" fmla="*/ 27 h 27"/>
                  <a:gd name="T8" fmla="*/ 0 w 18"/>
                  <a:gd name="T9" fmla="*/ 0 h 27"/>
                  <a:gd name="T10" fmla="*/ 13 w 18"/>
                  <a:gd name="T11" fmla="*/ 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7">
                    <a:moveTo>
                      <a:pt x="13" y="5"/>
                    </a:moveTo>
                    <a:cubicBezTo>
                      <a:pt x="16" y="7"/>
                      <a:pt x="18" y="10"/>
                      <a:pt x="18" y="13"/>
                    </a:cubicBezTo>
                    <a:cubicBezTo>
                      <a:pt x="18" y="17"/>
                      <a:pt x="16" y="19"/>
                      <a:pt x="13" y="22"/>
                    </a:cubicBezTo>
                    <a:cubicBezTo>
                      <a:pt x="10" y="24"/>
                      <a:pt x="6" y="26"/>
                      <a:pt x="0" y="2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2"/>
                      <a:pt x="10" y="3"/>
                      <a:pt x="1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63"/>
              <p:cNvSpPr>
                <a:spLocks/>
              </p:cNvSpPr>
              <p:nvPr/>
            </p:nvSpPr>
            <p:spPr bwMode="auto">
              <a:xfrm>
                <a:off x="10076481" y="5499897"/>
                <a:ext cx="51211" cy="33900"/>
              </a:xfrm>
              <a:custGeom>
                <a:avLst/>
                <a:gdLst>
                  <a:gd name="T0" fmla="*/ 24 w 30"/>
                  <a:gd name="T1" fmla="*/ 10 h 20"/>
                  <a:gd name="T2" fmla="*/ 22 w 30"/>
                  <a:gd name="T3" fmla="*/ 13 h 20"/>
                  <a:gd name="T4" fmla="*/ 27 w 30"/>
                  <a:gd name="T5" fmla="*/ 20 h 20"/>
                  <a:gd name="T6" fmla="*/ 3 w 30"/>
                  <a:gd name="T7" fmla="*/ 20 h 20"/>
                  <a:gd name="T8" fmla="*/ 3 w 30"/>
                  <a:gd name="T9" fmla="*/ 13 h 20"/>
                  <a:gd name="T10" fmla="*/ 0 w 30"/>
                  <a:gd name="T11" fmla="*/ 0 h 20"/>
                  <a:gd name="T12" fmla="*/ 28 w 30"/>
                  <a:gd name="T13" fmla="*/ 0 h 20"/>
                  <a:gd name="T14" fmla="*/ 29 w 30"/>
                  <a:gd name="T15" fmla="*/ 10 h 20"/>
                  <a:gd name="T16" fmla="*/ 24 w 30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20">
                    <a:moveTo>
                      <a:pt x="24" y="10"/>
                    </a:moveTo>
                    <a:cubicBezTo>
                      <a:pt x="22" y="13"/>
                      <a:pt x="22" y="13"/>
                      <a:pt x="22" y="13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18" y="20"/>
                      <a:pt x="3" y="20"/>
                    </a:cubicBezTo>
                    <a:cubicBezTo>
                      <a:pt x="3" y="18"/>
                      <a:pt x="3" y="16"/>
                      <a:pt x="3" y="13"/>
                    </a:cubicBezTo>
                    <a:cubicBezTo>
                      <a:pt x="3" y="9"/>
                      <a:pt x="2" y="4"/>
                      <a:pt x="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0" y="4"/>
                      <a:pt x="29" y="10"/>
                      <a:pt x="29" y="10"/>
                    </a:cubicBezTo>
                    <a:lnTo>
                      <a:pt x="2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64"/>
              <p:cNvSpPr>
                <a:spLocks/>
              </p:cNvSpPr>
              <p:nvPr/>
            </p:nvSpPr>
            <p:spPr bwMode="auto">
              <a:xfrm>
                <a:off x="10082972" y="5266202"/>
                <a:ext cx="25966" cy="39671"/>
              </a:xfrm>
              <a:custGeom>
                <a:avLst/>
                <a:gdLst>
                  <a:gd name="T0" fmla="*/ 15 w 15"/>
                  <a:gd name="T1" fmla="*/ 0 h 23"/>
                  <a:gd name="T2" fmla="*/ 15 w 15"/>
                  <a:gd name="T3" fmla="*/ 23 h 23"/>
                  <a:gd name="T4" fmla="*/ 4 w 15"/>
                  <a:gd name="T5" fmla="*/ 19 h 23"/>
                  <a:gd name="T6" fmla="*/ 0 w 15"/>
                  <a:gd name="T7" fmla="*/ 12 h 23"/>
                  <a:gd name="T8" fmla="*/ 4 w 15"/>
                  <a:gd name="T9" fmla="*/ 4 h 23"/>
                  <a:gd name="T10" fmla="*/ 15 w 15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23">
                    <a:moveTo>
                      <a:pt x="15" y="0"/>
                    </a:move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2"/>
                      <a:pt x="6" y="21"/>
                      <a:pt x="4" y="19"/>
                    </a:cubicBezTo>
                    <a:cubicBezTo>
                      <a:pt x="1" y="17"/>
                      <a:pt x="0" y="15"/>
                      <a:pt x="0" y="12"/>
                    </a:cubicBezTo>
                    <a:cubicBezTo>
                      <a:pt x="0" y="8"/>
                      <a:pt x="1" y="6"/>
                      <a:pt x="4" y="4"/>
                    </a:cubicBezTo>
                    <a:cubicBezTo>
                      <a:pt x="6" y="3"/>
                      <a:pt x="10" y="1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66"/>
              <p:cNvSpPr>
                <a:spLocks/>
              </p:cNvSpPr>
              <p:nvPr/>
            </p:nvSpPr>
            <p:spPr bwMode="auto">
              <a:xfrm>
                <a:off x="10025270" y="5499897"/>
                <a:ext cx="49047" cy="33900"/>
              </a:xfrm>
              <a:custGeom>
                <a:avLst/>
                <a:gdLst>
                  <a:gd name="T0" fmla="*/ 28 w 29"/>
                  <a:gd name="T1" fmla="*/ 20 h 20"/>
                  <a:gd name="T2" fmla="*/ 12 w 29"/>
                  <a:gd name="T3" fmla="*/ 20 h 20"/>
                  <a:gd name="T4" fmla="*/ 14 w 29"/>
                  <a:gd name="T5" fmla="*/ 13 h 20"/>
                  <a:gd name="T6" fmla="*/ 0 w 29"/>
                  <a:gd name="T7" fmla="*/ 0 h 20"/>
                  <a:gd name="T8" fmla="*/ 26 w 29"/>
                  <a:gd name="T9" fmla="*/ 0 h 20"/>
                  <a:gd name="T10" fmla="*/ 29 w 29"/>
                  <a:gd name="T11" fmla="*/ 13 h 20"/>
                  <a:gd name="T12" fmla="*/ 28 w 2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0">
                    <a:moveTo>
                      <a:pt x="28" y="20"/>
                    </a:moveTo>
                    <a:cubicBezTo>
                      <a:pt x="23" y="20"/>
                      <a:pt x="18" y="20"/>
                      <a:pt x="12" y="20"/>
                    </a:cubicBezTo>
                    <a:cubicBezTo>
                      <a:pt x="13" y="18"/>
                      <a:pt x="14" y="16"/>
                      <a:pt x="14" y="13"/>
                    </a:cubicBezTo>
                    <a:cubicBezTo>
                      <a:pt x="14" y="6"/>
                      <a:pt x="8" y="0"/>
                      <a:pt x="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8" y="4"/>
                      <a:pt x="29" y="9"/>
                      <a:pt x="29" y="13"/>
                    </a:cubicBezTo>
                    <a:cubicBezTo>
                      <a:pt x="29" y="16"/>
                      <a:pt x="29" y="18"/>
                      <a:pt x="2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67"/>
              <p:cNvSpPr>
                <a:spLocks noEditPoints="1"/>
              </p:cNvSpPr>
              <p:nvPr/>
            </p:nvSpPr>
            <p:spPr bwMode="auto">
              <a:xfrm>
                <a:off x="10041860" y="5227253"/>
                <a:ext cx="148584" cy="211335"/>
              </a:xfrm>
              <a:custGeom>
                <a:avLst/>
                <a:gdLst>
                  <a:gd name="T0" fmla="*/ 49 w 87"/>
                  <a:gd name="T1" fmla="*/ 91 h 124"/>
                  <a:gd name="T2" fmla="*/ 62 w 87"/>
                  <a:gd name="T3" fmla="*/ 86 h 124"/>
                  <a:gd name="T4" fmla="*/ 67 w 87"/>
                  <a:gd name="T5" fmla="*/ 77 h 124"/>
                  <a:gd name="T6" fmla="*/ 62 w 87"/>
                  <a:gd name="T7" fmla="*/ 69 h 124"/>
                  <a:gd name="T8" fmla="*/ 49 w 87"/>
                  <a:gd name="T9" fmla="*/ 64 h 124"/>
                  <a:gd name="T10" fmla="*/ 49 w 87"/>
                  <a:gd name="T11" fmla="*/ 91 h 124"/>
                  <a:gd name="T12" fmla="*/ 39 w 87"/>
                  <a:gd name="T13" fmla="*/ 46 h 124"/>
                  <a:gd name="T14" fmla="*/ 39 w 87"/>
                  <a:gd name="T15" fmla="*/ 23 h 124"/>
                  <a:gd name="T16" fmla="*/ 28 w 87"/>
                  <a:gd name="T17" fmla="*/ 27 h 124"/>
                  <a:gd name="T18" fmla="*/ 24 w 87"/>
                  <a:gd name="T19" fmla="*/ 35 h 124"/>
                  <a:gd name="T20" fmla="*/ 28 w 87"/>
                  <a:gd name="T21" fmla="*/ 42 h 124"/>
                  <a:gd name="T22" fmla="*/ 39 w 87"/>
                  <a:gd name="T23" fmla="*/ 46 h 124"/>
                  <a:gd name="T24" fmla="*/ 11 w 87"/>
                  <a:gd name="T25" fmla="*/ 70 h 124"/>
                  <a:gd name="T26" fmla="*/ 17 w 87"/>
                  <a:gd name="T27" fmla="*/ 71 h 124"/>
                  <a:gd name="T28" fmla="*/ 21 w 87"/>
                  <a:gd name="T29" fmla="*/ 75 h 124"/>
                  <a:gd name="T30" fmla="*/ 25 w 87"/>
                  <a:gd name="T31" fmla="*/ 82 h 124"/>
                  <a:gd name="T32" fmla="*/ 30 w 87"/>
                  <a:gd name="T33" fmla="*/ 87 h 124"/>
                  <a:gd name="T34" fmla="*/ 39 w 87"/>
                  <a:gd name="T35" fmla="*/ 90 h 124"/>
                  <a:gd name="T36" fmla="*/ 39 w 87"/>
                  <a:gd name="T37" fmla="*/ 62 h 124"/>
                  <a:gd name="T38" fmla="*/ 20 w 87"/>
                  <a:gd name="T39" fmla="*/ 57 h 124"/>
                  <a:gd name="T40" fmla="*/ 8 w 87"/>
                  <a:gd name="T41" fmla="*/ 49 h 124"/>
                  <a:gd name="T42" fmla="*/ 3 w 87"/>
                  <a:gd name="T43" fmla="*/ 36 h 124"/>
                  <a:gd name="T44" fmla="*/ 13 w 87"/>
                  <a:gd name="T45" fmla="*/ 19 h 124"/>
                  <a:gd name="T46" fmla="*/ 39 w 87"/>
                  <a:gd name="T47" fmla="*/ 11 h 124"/>
                  <a:gd name="T48" fmla="*/ 39 w 87"/>
                  <a:gd name="T49" fmla="*/ 5 h 124"/>
                  <a:gd name="T50" fmla="*/ 44 w 87"/>
                  <a:gd name="T51" fmla="*/ 0 h 124"/>
                  <a:gd name="T52" fmla="*/ 49 w 87"/>
                  <a:gd name="T53" fmla="*/ 5 h 124"/>
                  <a:gd name="T54" fmla="*/ 49 w 87"/>
                  <a:gd name="T55" fmla="*/ 11 h 124"/>
                  <a:gd name="T56" fmla="*/ 64 w 87"/>
                  <a:gd name="T57" fmla="*/ 14 h 124"/>
                  <a:gd name="T58" fmla="*/ 75 w 87"/>
                  <a:gd name="T59" fmla="*/ 20 h 124"/>
                  <a:gd name="T60" fmla="*/ 81 w 87"/>
                  <a:gd name="T61" fmla="*/ 27 h 124"/>
                  <a:gd name="T62" fmla="*/ 83 w 87"/>
                  <a:gd name="T63" fmla="*/ 33 h 124"/>
                  <a:gd name="T64" fmla="*/ 80 w 87"/>
                  <a:gd name="T65" fmla="*/ 38 h 124"/>
                  <a:gd name="T66" fmla="*/ 73 w 87"/>
                  <a:gd name="T67" fmla="*/ 40 h 124"/>
                  <a:gd name="T68" fmla="*/ 62 w 87"/>
                  <a:gd name="T69" fmla="*/ 34 h 124"/>
                  <a:gd name="T70" fmla="*/ 49 w 87"/>
                  <a:gd name="T71" fmla="*/ 24 h 124"/>
                  <a:gd name="T72" fmla="*/ 49 w 87"/>
                  <a:gd name="T73" fmla="*/ 49 h 124"/>
                  <a:gd name="T74" fmla="*/ 66 w 87"/>
                  <a:gd name="T75" fmla="*/ 52 h 124"/>
                  <a:gd name="T76" fmla="*/ 76 w 87"/>
                  <a:gd name="T77" fmla="*/ 57 h 124"/>
                  <a:gd name="T78" fmla="*/ 84 w 87"/>
                  <a:gd name="T79" fmla="*/ 65 h 124"/>
                  <a:gd name="T80" fmla="*/ 87 w 87"/>
                  <a:gd name="T81" fmla="*/ 75 h 124"/>
                  <a:gd name="T82" fmla="*/ 83 w 87"/>
                  <a:gd name="T83" fmla="*/ 88 h 124"/>
                  <a:gd name="T84" fmla="*/ 70 w 87"/>
                  <a:gd name="T85" fmla="*/ 98 h 124"/>
                  <a:gd name="T86" fmla="*/ 49 w 87"/>
                  <a:gd name="T87" fmla="*/ 103 h 124"/>
                  <a:gd name="T88" fmla="*/ 49 w 87"/>
                  <a:gd name="T89" fmla="*/ 118 h 124"/>
                  <a:gd name="T90" fmla="*/ 48 w 87"/>
                  <a:gd name="T91" fmla="*/ 123 h 124"/>
                  <a:gd name="T92" fmla="*/ 44 w 87"/>
                  <a:gd name="T93" fmla="*/ 124 h 124"/>
                  <a:gd name="T94" fmla="*/ 42 w 87"/>
                  <a:gd name="T95" fmla="*/ 124 h 124"/>
                  <a:gd name="T96" fmla="*/ 40 w 87"/>
                  <a:gd name="T97" fmla="*/ 123 h 124"/>
                  <a:gd name="T98" fmla="*/ 39 w 87"/>
                  <a:gd name="T99" fmla="*/ 119 h 124"/>
                  <a:gd name="T100" fmla="*/ 39 w 87"/>
                  <a:gd name="T101" fmla="*/ 103 h 124"/>
                  <a:gd name="T102" fmla="*/ 22 w 87"/>
                  <a:gd name="T103" fmla="*/ 99 h 124"/>
                  <a:gd name="T104" fmla="*/ 10 w 87"/>
                  <a:gd name="T105" fmla="*/ 93 h 124"/>
                  <a:gd name="T106" fmla="*/ 3 w 87"/>
                  <a:gd name="T107" fmla="*/ 85 h 124"/>
                  <a:gd name="T108" fmla="*/ 0 w 87"/>
                  <a:gd name="T109" fmla="*/ 77 h 124"/>
                  <a:gd name="T110" fmla="*/ 3 w 87"/>
                  <a:gd name="T111" fmla="*/ 72 h 124"/>
                  <a:gd name="T112" fmla="*/ 11 w 87"/>
                  <a:gd name="T113" fmla="*/ 7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7" h="124">
                    <a:moveTo>
                      <a:pt x="49" y="91"/>
                    </a:moveTo>
                    <a:cubicBezTo>
                      <a:pt x="55" y="90"/>
                      <a:pt x="59" y="88"/>
                      <a:pt x="62" y="86"/>
                    </a:cubicBezTo>
                    <a:cubicBezTo>
                      <a:pt x="65" y="83"/>
                      <a:pt x="67" y="81"/>
                      <a:pt x="67" y="77"/>
                    </a:cubicBezTo>
                    <a:cubicBezTo>
                      <a:pt x="67" y="74"/>
                      <a:pt x="65" y="71"/>
                      <a:pt x="62" y="69"/>
                    </a:cubicBezTo>
                    <a:cubicBezTo>
                      <a:pt x="59" y="67"/>
                      <a:pt x="55" y="66"/>
                      <a:pt x="49" y="64"/>
                    </a:cubicBezTo>
                    <a:lnTo>
                      <a:pt x="49" y="91"/>
                    </a:lnTo>
                    <a:close/>
                    <a:moveTo>
                      <a:pt x="39" y="46"/>
                    </a:moveTo>
                    <a:cubicBezTo>
                      <a:pt x="39" y="23"/>
                      <a:pt x="39" y="23"/>
                      <a:pt x="39" y="23"/>
                    </a:cubicBezTo>
                    <a:cubicBezTo>
                      <a:pt x="34" y="24"/>
                      <a:pt x="30" y="26"/>
                      <a:pt x="28" y="27"/>
                    </a:cubicBezTo>
                    <a:cubicBezTo>
                      <a:pt x="25" y="29"/>
                      <a:pt x="24" y="31"/>
                      <a:pt x="24" y="35"/>
                    </a:cubicBezTo>
                    <a:cubicBezTo>
                      <a:pt x="24" y="38"/>
                      <a:pt x="25" y="40"/>
                      <a:pt x="28" y="42"/>
                    </a:cubicBezTo>
                    <a:cubicBezTo>
                      <a:pt x="30" y="44"/>
                      <a:pt x="34" y="45"/>
                      <a:pt x="39" y="46"/>
                    </a:cubicBezTo>
                    <a:close/>
                    <a:moveTo>
                      <a:pt x="11" y="70"/>
                    </a:moveTo>
                    <a:cubicBezTo>
                      <a:pt x="14" y="70"/>
                      <a:pt x="16" y="70"/>
                      <a:pt x="17" y="71"/>
                    </a:cubicBezTo>
                    <a:cubicBezTo>
                      <a:pt x="19" y="72"/>
                      <a:pt x="20" y="73"/>
                      <a:pt x="21" y="75"/>
                    </a:cubicBezTo>
                    <a:cubicBezTo>
                      <a:pt x="22" y="78"/>
                      <a:pt x="24" y="80"/>
                      <a:pt x="25" y="82"/>
                    </a:cubicBezTo>
                    <a:cubicBezTo>
                      <a:pt x="26" y="84"/>
                      <a:pt x="28" y="85"/>
                      <a:pt x="30" y="87"/>
                    </a:cubicBezTo>
                    <a:cubicBezTo>
                      <a:pt x="32" y="88"/>
                      <a:pt x="35" y="89"/>
                      <a:pt x="39" y="90"/>
                    </a:cubicBezTo>
                    <a:cubicBezTo>
                      <a:pt x="39" y="62"/>
                      <a:pt x="39" y="62"/>
                      <a:pt x="39" y="62"/>
                    </a:cubicBezTo>
                    <a:cubicBezTo>
                      <a:pt x="31" y="61"/>
                      <a:pt x="25" y="59"/>
                      <a:pt x="20" y="57"/>
                    </a:cubicBezTo>
                    <a:cubicBezTo>
                      <a:pt x="15" y="55"/>
                      <a:pt x="11" y="53"/>
                      <a:pt x="8" y="49"/>
                    </a:cubicBezTo>
                    <a:cubicBezTo>
                      <a:pt x="5" y="46"/>
                      <a:pt x="3" y="42"/>
                      <a:pt x="3" y="36"/>
                    </a:cubicBezTo>
                    <a:cubicBezTo>
                      <a:pt x="3" y="29"/>
                      <a:pt x="6" y="24"/>
                      <a:pt x="13" y="19"/>
                    </a:cubicBezTo>
                    <a:cubicBezTo>
                      <a:pt x="19" y="15"/>
                      <a:pt x="27" y="12"/>
                      <a:pt x="39" y="1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2"/>
                      <a:pt x="40" y="0"/>
                      <a:pt x="44" y="0"/>
                    </a:cubicBezTo>
                    <a:cubicBezTo>
                      <a:pt x="48" y="0"/>
                      <a:pt x="49" y="2"/>
                      <a:pt x="49" y="5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55" y="12"/>
                      <a:pt x="60" y="13"/>
                      <a:pt x="64" y="14"/>
                    </a:cubicBezTo>
                    <a:cubicBezTo>
                      <a:pt x="69" y="15"/>
                      <a:pt x="72" y="17"/>
                      <a:pt x="75" y="20"/>
                    </a:cubicBezTo>
                    <a:cubicBezTo>
                      <a:pt x="78" y="22"/>
                      <a:pt x="80" y="24"/>
                      <a:pt x="81" y="27"/>
                    </a:cubicBezTo>
                    <a:cubicBezTo>
                      <a:pt x="83" y="29"/>
                      <a:pt x="83" y="31"/>
                      <a:pt x="83" y="33"/>
                    </a:cubicBezTo>
                    <a:cubicBezTo>
                      <a:pt x="83" y="34"/>
                      <a:pt x="82" y="36"/>
                      <a:pt x="80" y="38"/>
                    </a:cubicBezTo>
                    <a:cubicBezTo>
                      <a:pt x="78" y="39"/>
                      <a:pt x="76" y="40"/>
                      <a:pt x="73" y="40"/>
                    </a:cubicBezTo>
                    <a:cubicBezTo>
                      <a:pt x="68" y="40"/>
                      <a:pt x="64" y="38"/>
                      <a:pt x="62" y="34"/>
                    </a:cubicBezTo>
                    <a:cubicBezTo>
                      <a:pt x="61" y="29"/>
                      <a:pt x="56" y="25"/>
                      <a:pt x="49" y="24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6" y="50"/>
                      <a:pt x="62" y="51"/>
                      <a:pt x="66" y="52"/>
                    </a:cubicBezTo>
                    <a:cubicBezTo>
                      <a:pt x="70" y="53"/>
                      <a:pt x="73" y="55"/>
                      <a:pt x="76" y="57"/>
                    </a:cubicBezTo>
                    <a:cubicBezTo>
                      <a:pt x="80" y="59"/>
                      <a:pt x="83" y="62"/>
                      <a:pt x="84" y="65"/>
                    </a:cubicBezTo>
                    <a:cubicBezTo>
                      <a:pt x="86" y="68"/>
                      <a:pt x="87" y="72"/>
                      <a:pt x="87" y="75"/>
                    </a:cubicBezTo>
                    <a:cubicBezTo>
                      <a:pt x="87" y="80"/>
                      <a:pt x="86" y="84"/>
                      <a:pt x="83" y="88"/>
                    </a:cubicBezTo>
                    <a:cubicBezTo>
                      <a:pt x="80" y="92"/>
                      <a:pt x="75" y="95"/>
                      <a:pt x="70" y="98"/>
                    </a:cubicBezTo>
                    <a:cubicBezTo>
                      <a:pt x="64" y="101"/>
                      <a:pt x="57" y="102"/>
                      <a:pt x="49" y="103"/>
                    </a:cubicBezTo>
                    <a:cubicBezTo>
                      <a:pt x="49" y="118"/>
                      <a:pt x="49" y="118"/>
                      <a:pt x="49" y="118"/>
                    </a:cubicBezTo>
                    <a:cubicBezTo>
                      <a:pt x="49" y="120"/>
                      <a:pt x="49" y="122"/>
                      <a:pt x="48" y="123"/>
                    </a:cubicBezTo>
                    <a:cubicBezTo>
                      <a:pt x="48" y="124"/>
                      <a:pt x="46" y="124"/>
                      <a:pt x="44" y="124"/>
                    </a:cubicBezTo>
                    <a:cubicBezTo>
                      <a:pt x="43" y="124"/>
                      <a:pt x="42" y="124"/>
                      <a:pt x="42" y="124"/>
                    </a:cubicBezTo>
                    <a:cubicBezTo>
                      <a:pt x="41" y="124"/>
                      <a:pt x="40" y="124"/>
                      <a:pt x="40" y="123"/>
                    </a:cubicBezTo>
                    <a:cubicBezTo>
                      <a:pt x="39" y="122"/>
                      <a:pt x="39" y="121"/>
                      <a:pt x="39" y="119"/>
                    </a:cubicBezTo>
                    <a:cubicBezTo>
                      <a:pt x="39" y="103"/>
                      <a:pt x="39" y="103"/>
                      <a:pt x="39" y="103"/>
                    </a:cubicBezTo>
                    <a:cubicBezTo>
                      <a:pt x="32" y="102"/>
                      <a:pt x="27" y="101"/>
                      <a:pt x="22" y="99"/>
                    </a:cubicBezTo>
                    <a:cubicBezTo>
                      <a:pt x="17" y="98"/>
                      <a:pt x="13" y="96"/>
                      <a:pt x="10" y="93"/>
                    </a:cubicBezTo>
                    <a:cubicBezTo>
                      <a:pt x="6" y="91"/>
                      <a:pt x="4" y="88"/>
                      <a:pt x="3" y="85"/>
                    </a:cubicBezTo>
                    <a:cubicBezTo>
                      <a:pt x="1" y="82"/>
                      <a:pt x="0" y="80"/>
                      <a:pt x="0" y="77"/>
                    </a:cubicBezTo>
                    <a:cubicBezTo>
                      <a:pt x="0" y="75"/>
                      <a:pt x="1" y="74"/>
                      <a:pt x="3" y="72"/>
                    </a:cubicBezTo>
                    <a:cubicBezTo>
                      <a:pt x="5" y="70"/>
                      <a:pt x="8" y="70"/>
                      <a:pt x="11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68"/>
              <p:cNvSpPr>
                <a:spLocks/>
              </p:cNvSpPr>
              <p:nvPr/>
            </p:nvSpPr>
            <p:spPr bwMode="auto">
              <a:xfrm>
                <a:off x="9905538" y="5429932"/>
                <a:ext cx="218548" cy="69964"/>
              </a:xfrm>
              <a:custGeom>
                <a:avLst/>
                <a:gdLst>
                  <a:gd name="T0" fmla="*/ 41 w 128"/>
                  <a:gd name="T1" fmla="*/ 4 h 41"/>
                  <a:gd name="T2" fmla="*/ 117 w 128"/>
                  <a:gd name="T3" fmla="*/ 24 h 41"/>
                  <a:gd name="T4" fmla="*/ 125 w 128"/>
                  <a:gd name="T5" fmla="*/ 39 h 41"/>
                  <a:gd name="T6" fmla="*/ 128 w 128"/>
                  <a:gd name="T7" fmla="*/ 41 h 41"/>
                  <a:gd name="T8" fmla="*/ 100 w 128"/>
                  <a:gd name="T9" fmla="*/ 41 h 41"/>
                  <a:gd name="T10" fmla="*/ 70 w 128"/>
                  <a:gd name="T11" fmla="*/ 22 h 41"/>
                  <a:gd name="T12" fmla="*/ 40 w 128"/>
                  <a:gd name="T13" fmla="*/ 41 h 41"/>
                  <a:gd name="T14" fmla="*/ 0 w 128"/>
                  <a:gd name="T15" fmla="*/ 41 h 41"/>
                  <a:gd name="T16" fmla="*/ 0 w 128"/>
                  <a:gd name="T17" fmla="*/ 0 h 41"/>
                  <a:gd name="T18" fmla="*/ 6 w 128"/>
                  <a:gd name="T19" fmla="*/ 4 h 41"/>
                  <a:gd name="T20" fmla="*/ 41 w 128"/>
                  <a:gd name="T21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" h="41">
                    <a:moveTo>
                      <a:pt x="41" y="4"/>
                    </a:moveTo>
                    <a:cubicBezTo>
                      <a:pt x="82" y="4"/>
                      <a:pt x="117" y="24"/>
                      <a:pt x="117" y="24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6" y="39"/>
                      <a:pt x="127" y="40"/>
                      <a:pt x="128" y="41"/>
                    </a:cubicBezTo>
                    <a:cubicBezTo>
                      <a:pt x="100" y="41"/>
                      <a:pt x="100" y="41"/>
                      <a:pt x="100" y="41"/>
                    </a:cubicBezTo>
                    <a:cubicBezTo>
                      <a:pt x="95" y="30"/>
                      <a:pt x="84" y="22"/>
                      <a:pt x="70" y="22"/>
                    </a:cubicBezTo>
                    <a:cubicBezTo>
                      <a:pt x="57" y="22"/>
                      <a:pt x="45" y="30"/>
                      <a:pt x="4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4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69"/>
              <p:cNvSpPr>
                <a:spLocks/>
              </p:cNvSpPr>
              <p:nvPr/>
            </p:nvSpPr>
            <p:spPr bwMode="auto">
              <a:xfrm>
                <a:off x="9982715" y="5474652"/>
                <a:ext cx="86554" cy="25245"/>
              </a:xfrm>
              <a:custGeom>
                <a:avLst/>
                <a:gdLst>
                  <a:gd name="T0" fmla="*/ 25 w 51"/>
                  <a:gd name="T1" fmla="*/ 0 h 15"/>
                  <a:gd name="T2" fmla="*/ 51 w 51"/>
                  <a:gd name="T3" fmla="*/ 15 h 15"/>
                  <a:gd name="T4" fmla="*/ 25 w 51"/>
                  <a:gd name="T5" fmla="*/ 15 h 15"/>
                  <a:gd name="T6" fmla="*/ 0 w 51"/>
                  <a:gd name="T7" fmla="*/ 15 h 15"/>
                  <a:gd name="T8" fmla="*/ 25 w 51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5">
                    <a:moveTo>
                      <a:pt x="25" y="0"/>
                    </a:moveTo>
                    <a:cubicBezTo>
                      <a:pt x="36" y="0"/>
                      <a:pt x="46" y="6"/>
                      <a:pt x="51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5" y="6"/>
                      <a:pt x="14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70"/>
              <p:cNvSpPr>
                <a:spLocks/>
              </p:cNvSpPr>
              <p:nvPr/>
            </p:nvSpPr>
            <p:spPr bwMode="auto">
              <a:xfrm>
                <a:off x="9977665" y="5533796"/>
                <a:ext cx="95209" cy="37507"/>
              </a:xfrm>
              <a:custGeom>
                <a:avLst/>
                <a:gdLst>
                  <a:gd name="T0" fmla="*/ 40 w 56"/>
                  <a:gd name="T1" fmla="*/ 0 h 22"/>
                  <a:gd name="T2" fmla="*/ 56 w 56"/>
                  <a:gd name="T3" fmla="*/ 0 h 22"/>
                  <a:gd name="T4" fmla="*/ 28 w 56"/>
                  <a:gd name="T5" fmla="*/ 22 h 22"/>
                  <a:gd name="T6" fmla="*/ 0 w 56"/>
                  <a:gd name="T7" fmla="*/ 0 h 22"/>
                  <a:gd name="T8" fmla="*/ 17 w 56"/>
                  <a:gd name="T9" fmla="*/ 0 h 22"/>
                  <a:gd name="T10" fmla="*/ 28 w 56"/>
                  <a:gd name="T11" fmla="*/ 7 h 22"/>
                  <a:gd name="T12" fmla="*/ 40 w 56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22">
                    <a:moveTo>
                      <a:pt x="40" y="0"/>
                    </a:moveTo>
                    <a:cubicBezTo>
                      <a:pt x="46" y="0"/>
                      <a:pt x="51" y="0"/>
                      <a:pt x="56" y="0"/>
                    </a:cubicBezTo>
                    <a:cubicBezTo>
                      <a:pt x="53" y="13"/>
                      <a:pt x="42" y="22"/>
                      <a:pt x="28" y="22"/>
                    </a:cubicBezTo>
                    <a:cubicBezTo>
                      <a:pt x="15" y="22"/>
                      <a:pt x="3" y="13"/>
                      <a:pt x="0" y="0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19" y="4"/>
                      <a:pt x="23" y="7"/>
                      <a:pt x="28" y="7"/>
                    </a:cubicBezTo>
                    <a:cubicBezTo>
                      <a:pt x="33" y="7"/>
                      <a:pt x="38" y="4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71"/>
              <p:cNvSpPr>
                <a:spLocks/>
              </p:cNvSpPr>
              <p:nvPr/>
            </p:nvSpPr>
            <p:spPr bwMode="auto">
              <a:xfrm>
                <a:off x="9975502" y="5499897"/>
                <a:ext cx="49769" cy="33900"/>
              </a:xfrm>
              <a:custGeom>
                <a:avLst/>
                <a:gdLst>
                  <a:gd name="T0" fmla="*/ 4 w 29"/>
                  <a:gd name="T1" fmla="*/ 0 h 20"/>
                  <a:gd name="T2" fmla="*/ 29 w 29"/>
                  <a:gd name="T3" fmla="*/ 0 h 20"/>
                  <a:gd name="T4" fmla="*/ 16 w 29"/>
                  <a:gd name="T5" fmla="*/ 13 h 20"/>
                  <a:gd name="T6" fmla="*/ 18 w 29"/>
                  <a:gd name="T7" fmla="*/ 20 h 20"/>
                  <a:gd name="T8" fmla="*/ 1 w 29"/>
                  <a:gd name="T9" fmla="*/ 20 h 20"/>
                  <a:gd name="T10" fmla="*/ 0 w 29"/>
                  <a:gd name="T11" fmla="*/ 13 h 20"/>
                  <a:gd name="T12" fmla="*/ 4 w 29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0">
                    <a:moveTo>
                      <a:pt x="4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2" y="0"/>
                      <a:pt x="16" y="6"/>
                      <a:pt x="16" y="13"/>
                    </a:cubicBezTo>
                    <a:cubicBezTo>
                      <a:pt x="16" y="16"/>
                      <a:pt x="17" y="18"/>
                      <a:pt x="18" y="20"/>
                    </a:cubicBezTo>
                    <a:cubicBezTo>
                      <a:pt x="12" y="20"/>
                      <a:pt x="7" y="20"/>
                      <a:pt x="1" y="20"/>
                    </a:cubicBezTo>
                    <a:cubicBezTo>
                      <a:pt x="1" y="18"/>
                      <a:pt x="0" y="16"/>
                      <a:pt x="0" y="13"/>
                    </a:cubicBezTo>
                    <a:cubicBezTo>
                      <a:pt x="0" y="9"/>
                      <a:pt x="2" y="4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72"/>
              <p:cNvSpPr>
                <a:spLocks/>
              </p:cNvSpPr>
              <p:nvPr/>
            </p:nvSpPr>
            <p:spPr bwMode="auto">
              <a:xfrm>
                <a:off x="9549226" y="5385934"/>
                <a:ext cx="424834" cy="147863"/>
              </a:xfrm>
              <a:custGeom>
                <a:avLst/>
                <a:gdLst>
                  <a:gd name="T0" fmla="*/ 246 w 249"/>
                  <a:gd name="T1" fmla="*/ 80 h 87"/>
                  <a:gd name="T2" fmla="*/ 247 w 249"/>
                  <a:gd name="T3" fmla="*/ 87 h 87"/>
                  <a:gd name="T4" fmla="*/ 97 w 249"/>
                  <a:gd name="T5" fmla="*/ 87 h 87"/>
                  <a:gd name="T6" fmla="*/ 98 w 249"/>
                  <a:gd name="T7" fmla="*/ 80 h 87"/>
                  <a:gd name="T8" fmla="*/ 65 w 249"/>
                  <a:gd name="T9" fmla="*/ 48 h 87"/>
                  <a:gd name="T10" fmla="*/ 32 w 249"/>
                  <a:gd name="T11" fmla="*/ 80 h 87"/>
                  <a:gd name="T12" fmla="*/ 33 w 249"/>
                  <a:gd name="T13" fmla="*/ 87 h 87"/>
                  <a:gd name="T14" fmla="*/ 17 w 249"/>
                  <a:gd name="T15" fmla="*/ 87 h 87"/>
                  <a:gd name="T16" fmla="*/ 0 w 249"/>
                  <a:gd name="T17" fmla="*/ 68 h 87"/>
                  <a:gd name="T18" fmla="*/ 0 w 249"/>
                  <a:gd name="T19" fmla="*/ 58 h 87"/>
                  <a:gd name="T20" fmla="*/ 11 w 249"/>
                  <a:gd name="T21" fmla="*/ 53 h 87"/>
                  <a:gd name="T22" fmla="*/ 11 w 249"/>
                  <a:gd name="T23" fmla="*/ 38 h 87"/>
                  <a:gd name="T24" fmla="*/ 60 w 249"/>
                  <a:gd name="T25" fmla="*/ 25 h 87"/>
                  <a:gd name="T26" fmla="*/ 67 w 249"/>
                  <a:gd name="T27" fmla="*/ 21 h 87"/>
                  <a:gd name="T28" fmla="*/ 80 w 249"/>
                  <a:gd name="T29" fmla="*/ 25 h 87"/>
                  <a:gd name="T30" fmla="*/ 87 w 249"/>
                  <a:gd name="T31" fmla="*/ 25 h 87"/>
                  <a:gd name="T32" fmla="*/ 93 w 249"/>
                  <a:gd name="T33" fmla="*/ 3 h 87"/>
                  <a:gd name="T34" fmla="*/ 110 w 249"/>
                  <a:gd name="T35" fmla="*/ 15 h 87"/>
                  <a:gd name="T36" fmla="*/ 110 w 249"/>
                  <a:gd name="T37" fmla="*/ 22 h 87"/>
                  <a:gd name="T38" fmla="*/ 120 w 249"/>
                  <a:gd name="T39" fmla="*/ 35 h 87"/>
                  <a:gd name="T40" fmla="*/ 159 w 249"/>
                  <a:gd name="T41" fmla="*/ 35 h 87"/>
                  <a:gd name="T42" fmla="*/ 159 w 249"/>
                  <a:gd name="T43" fmla="*/ 31 h 87"/>
                  <a:gd name="T44" fmla="*/ 163 w 249"/>
                  <a:gd name="T45" fmla="*/ 25 h 87"/>
                  <a:gd name="T46" fmla="*/ 169 w 249"/>
                  <a:gd name="T47" fmla="*/ 25 h 87"/>
                  <a:gd name="T48" fmla="*/ 154 w 249"/>
                  <a:gd name="T49" fmla="*/ 2 h 87"/>
                  <a:gd name="T50" fmla="*/ 169 w 249"/>
                  <a:gd name="T51" fmla="*/ 0 h 87"/>
                  <a:gd name="T52" fmla="*/ 209 w 249"/>
                  <a:gd name="T53" fmla="*/ 26 h 87"/>
                  <a:gd name="T54" fmla="*/ 209 w 249"/>
                  <a:gd name="T55" fmla="*/ 67 h 87"/>
                  <a:gd name="T56" fmla="*/ 249 w 249"/>
                  <a:gd name="T57" fmla="*/ 67 h 87"/>
                  <a:gd name="T58" fmla="*/ 246 w 249"/>
                  <a:gd name="T59" fmla="*/ 8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9" h="87">
                    <a:moveTo>
                      <a:pt x="246" y="80"/>
                    </a:moveTo>
                    <a:cubicBezTo>
                      <a:pt x="246" y="83"/>
                      <a:pt x="247" y="85"/>
                      <a:pt x="247" y="87"/>
                    </a:cubicBezTo>
                    <a:cubicBezTo>
                      <a:pt x="200" y="87"/>
                      <a:pt x="143" y="87"/>
                      <a:pt x="97" y="87"/>
                    </a:cubicBezTo>
                    <a:cubicBezTo>
                      <a:pt x="98" y="85"/>
                      <a:pt x="98" y="83"/>
                      <a:pt x="98" y="80"/>
                    </a:cubicBezTo>
                    <a:cubicBezTo>
                      <a:pt x="98" y="62"/>
                      <a:pt x="83" y="48"/>
                      <a:pt x="65" y="48"/>
                    </a:cubicBezTo>
                    <a:cubicBezTo>
                      <a:pt x="47" y="48"/>
                      <a:pt x="32" y="62"/>
                      <a:pt x="32" y="80"/>
                    </a:cubicBezTo>
                    <a:cubicBezTo>
                      <a:pt x="32" y="83"/>
                      <a:pt x="32" y="85"/>
                      <a:pt x="33" y="87"/>
                    </a:cubicBezTo>
                    <a:cubicBezTo>
                      <a:pt x="24" y="87"/>
                      <a:pt x="18" y="87"/>
                      <a:pt x="17" y="87"/>
                    </a:cubicBezTo>
                    <a:cubicBezTo>
                      <a:pt x="7" y="87"/>
                      <a:pt x="0" y="68"/>
                      <a:pt x="0" y="6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9" y="26"/>
                      <a:pt x="60" y="25"/>
                      <a:pt x="60" y="25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7" y="25"/>
                      <a:pt x="87" y="25"/>
                      <a:pt x="87" y="25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111" y="5"/>
                      <a:pt x="110" y="15"/>
                      <a:pt x="110" y="15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59" y="35"/>
                      <a:pt x="159" y="35"/>
                      <a:pt x="159" y="35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5" y="26"/>
                      <a:pt x="163" y="25"/>
                      <a:pt x="163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54" y="2"/>
                      <a:pt x="154" y="2"/>
                      <a:pt x="154" y="2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209" y="26"/>
                      <a:pt x="209" y="26"/>
                      <a:pt x="209" y="26"/>
                    </a:cubicBezTo>
                    <a:cubicBezTo>
                      <a:pt x="209" y="67"/>
                      <a:pt x="209" y="67"/>
                      <a:pt x="209" y="67"/>
                    </a:cubicBezTo>
                    <a:cubicBezTo>
                      <a:pt x="249" y="67"/>
                      <a:pt x="249" y="67"/>
                      <a:pt x="249" y="67"/>
                    </a:cubicBezTo>
                    <a:cubicBezTo>
                      <a:pt x="247" y="71"/>
                      <a:pt x="246" y="76"/>
                      <a:pt x="24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73"/>
              <p:cNvSpPr>
                <a:spLocks/>
              </p:cNvSpPr>
              <p:nvPr/>
            </p:nvSpPr>
            <p:spPr bwMode="auto">
              <a:xfrm>
                <a:off x="9612698" y="5533796"/>
                <a:ext cx="95209" cy="37507"/>
              </a:xfrm>
              <a:custGeom>
                <a:avLst/>
                <a:gdLst>
                  <a:gd name="T0" fmla="*/ 56 w 56"/>
                  <a:gd name="T1" fmla="*/ 0 h 22"/>
                  <a:gd name="T2" fmla="*/ 28 w 56"/>
                  <a:gd name="T3" fmla="*/ 22 h 22"/>
                  <a:gd name="T4" fmla="*/ 0 w 56"/>
                  <a:gd name="T5" fmla="*/ 0 h 22"/>
                  <a:gd name="T6" fmla="*/ 16 w 56"/>
                  <a:gd name="T7" fmla="*/ 0 h 22"/>
                  <a:gd name="T8" fmla="*/ 28 w 56"/>
                  <a:gd name="T9" fmla="*/ 7 h 22"/>
                  <a:gd name="T10" fmla="*/ 40 w 56"/>
                  <a:gd name="T11" fmla="*/ 0 h 22"/>
                  <a:gd name="T12" fmla="*/ 56 w 56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22">
                    <a:moveTo>
                      <a:pt x="56" y="0"/>
                    </a:moveTo>
                    <a:cubicBezTo>
                      <a:pt x="53" y="13"/>
                      <a:pt x="42" y="22"/>
                      <a:pt x="28" y="22"/>
                    </a:cubicBezTo>
                    <a:cubicBezTo>
                      <a:pt x="14" y="22"/>
                      <a:pt x="3" y="13"/>
                      <a:pt x="0" y="0"/>
                    </a:cubicBezTo>
                    <a:cubicBezTo>
                      <a:pt x="5" y="0"/>
                      <a:pt x="10" y="0"/>
                      <a:pt x="16" y="0"/>
                    </a:cubicBezTo>
                    <a:cubicBezTo>
                      <a:pt x="19" y="4"/>
                      <a:pt x="23" y="7"/>
                      <a:pt x="28" y="7"/>
                    </a:cubicBezTo>
                    <a:cubicBezTo>
                      <a:pt x="33" y="7"/>
                      <a:pt x="37" y="4"/>
                      <a:pt x="40" y="0"/>
                    </a:cubicBezTo>
                    <a:cubicBezTo>
                      <a:pt x="45" y="0"/>
                      <a:pt x="50" y="0"/>
                      <a:pt x="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74"/>
              <p:cNvSpPr>
                <a:spLocks/>
              </p:cNvSpPr>
              <p:nvPr/>
            </p:nvSpPr>
            <p:spPr bwMode="auto">
              <a:xfrm>
                <a:off x="9610534" y="5474652"/>
                <a:ext cx="99537" cy="59145"/>
              </a:xfrm>
              <a:custGeom>
                <a:avLst/>
                <a:gdLst>
                  <a:gd name="T0" fmla="*/ 29 w 58"/>
                  <a:gd name="T1" fmla="*/ 0 h 35"/>
                  <a:gd name="T2" fmla="*/ 58 w 58"/>
                  <a:gd name="T3" fmla="*/ 28 h 35"/>
                  <a:gd name="T4" fmla="*/ 57 w 58"/>
                  <a:gd name="T5" fmla="*/ 35 h 35"/>
                  <a:gd name="T6" fmla="*/ 41 w 58"/>
                  <a:gd name="T7" fmla="*/ 35 h 35"/>
                  <a:gd name="T8" fmla="*/ 42 w 58"/>
                  <a:gd name="T9" fmla="*/ 28 h 35"/>
                  <a:gd name="T10" fmla="*/ 29 w 58"/>
                  <a:gd name="T11" fmla="*/ 15 h 35"/>
                  <a:gd name="T12" fmla="*/ 16 w 58"/>
                  <a:gd name="T13" fmla="*/ 28 h 35"/>
                  <a:gd name="T14" fmla="*/ 17 w 58"/>
                  <a:gd name="T15" fmla="*/ 35 h 35"/>
                  <a:gd name="T16" fmla="*/ 1 w 58"/>
                  <a:gd name="T17" fmla="*/ 35 h 35"/>
                  <a:gd name="T18" fmla="*/ 0 w 58"/>
                  <a:gd name="T19" fmla="*/ 28 h 35"/>
                  <a:gd name="T20" fmla="*/ 29 w 58"/>
                  <a:gd name="T2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35">
                    <a:moveTo>
                      <a:pt x="29" y="0"/>
                    </a:moveTo>
                    <a:cubicBezTo>
                      <a:pt x="45" y="0"/>
                      <a:pt x="58" y="13"/>
                      <a:pt x="58" y="28"/>
                    </a:cubicBezTo>
                    <a:cubicBezTo>
                      <a:pt x="58" y="31"/>
                      <a:pt x="58" y="33"/>
                      <a:pt x="57" y="35"/>
                    </a:cubicBezTo>
                    <a:cubicBezTo>
                      <a:pt x="51" y="35"/>
                      <a:pt x="46" y="35"/>
                      <a:pt x="41" y="35"/>
                    </a:cubicBezTo>
                    <a:cubicBezTo>
                      <a:pt x="42" y="33"/>
                      <a:pt x="42" y="31"/>
                      <a:pt x="42" y="28"/>
                    </a:cubicBezTo>
                    <a:cubicBezTo>
                      <a:pt x="42" y="21"/>
                      <a:pt x="36" y="15"/>
                      <a:pt x="29" y="15"/>
                    </a:cubicBezTo>
                    <a:cubicBezTo>
                      <a:pt x="22" y="15"/>
                      <a:pt x="16" y="21"/>
                      <a:pt x="16" y="28"/>
                    </a:cubicBezTo>
                    <a:cubicBezTo>
                      <a:pt x="16" y="31"/>
                      <a:pt x="16" y="33"/>
                      <a:pt x="17" y="35"/>
                    </a:cubicBezTo>
                    <a:cubicBezTo>
                      <a:pt x="11" y="35"/>
                      <a:pt x="6" y="35"/>
                      <a:pt x="1" y="35"/>
                    </a:cubicBezTo>
                    <a:cubicBezTo>
                      <a:pt x="0" y="33"/>
                      <a:pt x="0" y="31"/>
                      <a:pt x="0" y="28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244530" y="348229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输入需要输入的文字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352008" y="2441946"/>
            <a:ext cx="3600400" cy="720080"/>
            <a:chOff x="5354340" y="4155926"/>
            <a:chExt cx="3600400" cy="720080"/>
          </a:xfrm>
        </p:grpSpPr>
        <p:sp>
          <p:nvSpPr>
            <p:cNvPr id="11" name="矩形 10"/>
            <p:cNvSpPr/>
            <p:nvPr/>
          </p:nvSpPr>
          <p:spPr>
            <a:xfrm>
              <a:off x="5354340" y="4155926"/>
              <a:ext cx="3600400" cy="720080"/>
            </a:xfrm>
            <a:prstGeom prst="rect">
              <a:avLst/>
            </a:prstGeom>
            <a:solidFill>
              <a:schemeClr val="bg1">
                <a:alpha val="11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601599" y="4291879"/>
              <a:ext cx="415880" cy="439981"/>
              <a:chOff x="6503263" y="4209527"/>
              <a:chExt cx="584958" cy="618858"/>
            </a:xfrm>
            <a:solidFill>
              <a:schemeClr val="bg1"/>
            </a:solidFill>
          </p:grpSpPr>
          <p:sp>
            <p:nvSpPr>
              <p:cNvPr id="29" name="Freeform 322"/>
              <p:cNvSpPr>
                <a:spLocks/>
              </p:cNvSpPr>
              <p:nvPr/>
            </p:nvSpPr>
            <p:spPr bwMode="auto">
              <a:xfrm>
                <a:off x="6804758" y="4209527"/>
                <a:ext cx="283463" cy="178877"/>
              </a:xfrm>
              <a:custGeom>
                <a:avLst/>
                <a:gdLst>
                  <a:gd name="T0" fmla="*/ 83 w 166"/>
                  <a:gd name="T1" fmla="*/ 0 h 105"/>
                  <a:gd name="T2" fmla="*/ 0 w 166"/>
                  <a:gd name="T3" fmla="*/ 52 h 105"/>
                  <a:gd name="T4" fmla="*/ 0 w 166"/>
                  <a:gd name="T5" fmla="*/ 105 h 105"/>
                  <a:gd name="T6" fmla="*/ 32 w 166"/>
                  <a:gd name="T7" fmla="*/ 105 h 105"/>
                  <a:gd name="T8" fmla="*/ 32 w 166"/>
                  <a:gd name="T9" fmla="*/ 68 h 105"/>
                  <a:gd name="T10" fmla="*/ 83 w 166"/>
                  <a:gd name="T11" fmla="*/ 32 h 105"/>
                  <a:gd name="T12" fmla="*/ 136 w 166"/>
                  <a:gd name="T13" fmla="*/ 69 h 105"/>
                  <a:gd name="T14" fmla="*/ 136 w 166"/>
                  <a:gd name="T15" fmla="*/ 105 h 105"/>
                  <a:gd name="T16" fmla="*/ 166 w 166"/>
                  <a:gd name="T17" fmla="*/ 105 h 105"/>
                  <a:gd name="T18" fmla="*/ 166 w 166"/>
                  <a:gd name="T19" fmla="*/ 69 h 105"/>
                  <a:gd name="T20" fmla="*/ 83 w 166"/>
                  <a:gd name="T21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6" h="105">
                    <a:moveTo>
                      <a:pt x="83" y="0"/>
                    </a:moveTo>
                    <a:cubicBezTo>
                      <a:pt x="2" y="0"/>
                      <a:pt x="0" y="52"/>
                      <a:pt x="0" y="52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2" y="68"/>
                      <a:pt x="32" y="68"/>
                      <a:pt x="32" y="68"/>
                    </a:cubicBezTo>
                    <a:cubicBezTo>
                      <a:pt x="32" y="68"/>
                      <a:pt x="35" y="32"/>
                      <a:pt x="83" y="32"/>
                    </a:cubicBezTo>
                    <a:cubicBezTo>
                      <a:pt x="131" y="32"/>
                      <a:pt x="136" y="69"/>
                      <a:pt x="136" y="69"/>
                    </a:cubicBezTo>
                    <a:cubicBezTo>
                      <a:pt x="136" y="105"/>
                      <a:pt x="136" y="105"/>
                      <a:pt x="136" y="105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6" y="69"/>
                      <a:pt x="166" y="69"/>
                      <a:pt x="166" y="69"/>
                    </a:cubicBezTo>
                    <a:cubicBezTo>
                      <a:pt x="166" y="69"/>
                      <a:pt x="164" y="0"/>
                      <a:pt x="8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323"/>
              <p:cNvSpPr>
                <a:spLocks noEditPoints="1"/>
              </p:cNvSpPr>
              <p:nvPr/>
            </p:nvSpPr>
            <p:spPr bwMode="auto">
              <a:xfrm>
                <a:off x="6503263" y="4420862"/>
                <a:ext cx="427719" cy="407523"/>
              </a:xfrm>
              <a:custGeom>
                <a:avLst/>
                <a:gdLst>
                  <a:gd name="T0" fmla="*/ 220 w 251"/>
                  <a:gd name="T1" fmla="*/ 0 h 239"/>
                  <a:gd name="T2" fmla="*/ 31 w 251"/>
                  <a:gd name="T3" fmla="*/ 0 h 239"/>
                  <a:gd name="T4" fmla="*/ 0 w 251"/>
                  <a:gd name="T5" fmla="*/ 31 h 239"/>
                  <a:gd name="T6" fmla="*/ 0 w 251"/>
                  <a:gd name="T7" fmla="*/ 208 h 239"/>
                  <a:gd name="T8" fmla="*/ 31 w 251"/>
                  <a:gd name="T9" fmla="*/ 239 h 239"/>
                  <a:gd name="T10" fmla="*/ 220 w 251"/>
                  <a:gd name="T11" fmla="*/ 239 h 239"/>
                  <a:gd name="T12" fmla="*/ 251 w 251"/>
                  <a:gd name="T13" fmla="*/ 208 h 239"/>
                  <a:gd name="T14" fmla="*/ 251 w 251"/>
                  <a:gd name="T15" fmla="*/ 31 h 239"/>
                  <a:gd name="T16" fmla="*/ 220 w 251"/>
                  <a:gd name="T17" fmla="*/ 0 h 239"/>
                  <a:gd name="T18" fmla="*/ 221 w 251"/>
                  <a:gd name="T19" fmla="*/ 189 h 239"/>
                  <a:gd name="T20" fmla="*/ 197 w 251"/>
                  <a:gd name="T21" fmla="*/ 213 h 239"/>
                  <a:gd name="T22" fmla="*/ 53 w 251"/>
                  <a:gd name="T23" fmla="*/ 213 h 239"/>
                  <a:gd name="T24" fmla="*/ 29 w 251"/>
                  <a:gd name="T25" fmla="*/ 189 h 239"/>
                  <a:gd name="T26" fmla="*/ 29 w 251"/>
                  <a:gd name="T27" fmla="*/ 51 h 239"/>
                  <a:gd name="T28" fmla="*/ 53 w 251"/>
                  <a:gd name="T29" fmla="*/ 26 h 239"/>
                  <a:gd name="T30" fmla="*/ 197 w 251"/>
                  <a:gd name="T31" fmla="*/ 26 h 239"/>
                  <a:gd name="T32" fmla="*/ 221 w 251"/>
                  <a:gd name="T33" fmla="*/ 51 h 239"/>
                  <a:gd name="T34" fmla="*/ 221 w 251"/>
                  <a:gd name="T35" fmla="*/ 18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1" h="239">
                    <a:moveTo>
                      <a:pt x="220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0" y="225"/>
                      <a:pt x="14" y="239"/>
                      <a:pt x="31" y="239"/>
                    </a:cubicBezTo>
                    <a:cubicBezTo>
                      <a:pt x="220" y="239"/>
                      <a:pt x="220" y="239"/>
                      <a:pt x="220" y="239"/>
                    </a:cubicBezTo>
                    <a:cubicBezTo>
                      <a:pt x="237" y="239"/>
                      <a:pt x="251" y="225"/>
                      <a:pt x="251" y="208"/>
                    </a:cubicBezTo>
                    <a:cubicBezTo>
                      <a:pt x="251" y="31"/>
                      <a:pt x="251" y="31"/>
                      <a:pt x="251" y="31"/>
                    </a:cubicBezTo>
                    <a:cubicBezTo>
                      <a:pt x="251" y="14"/>
                      <a:pt x="237" y="0"/>
                      <a:pt x="220" y="0"/>
                    </a:cubicBezTo>
                    <a:close/>
                    <a:moveTo>
                      <a:pt x="221" y="189"/>
                    </a:moveTo>
                    <a:cubicBezTo>
                      <a:pt x="221" y="202"/>
                      <a:pt x="210" y="213"/>
                      <a:pt x="197" y="213"/>
                    </a:cubicBezTo>
                    <a:cubicBezTo>
                      <a:pt x="53" y="213"/>
                      <a:pt x="53" y="213"/>
                      <a:pt x="53" y="213"/>
                    </a:cubicBezTo>
                    <a:cubicBezTo>
                      <a:pt x="40" y="213"/>
                      <a:pt x="29" y="202"/>
                      <a:pt x="29" y="189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29" y="37"/>
                      <a:pt x="40" y="26"/>
                      <a:pt x="53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0" y="26"/>
                      <a:pt x="221" y="37"/>
                      <a:pt x="221" y="51"/>
                    </a:cubicBezTo>
                    <a:lnTo>
                      <a:pt x="221" y="1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324"/>
              <p:cNvSpPr>
                <a:spLocks noEditPoints="1"/>
              </p:cNvSpPr>
              <p:nvPr/>
            </p:nvSpPr>
            <p:spPr bwMode="auto">
              <a:xfrm>
                <a:off x="6649682" y="4508137"/>
                <a:ext cx="139928" cy="235137"/>
              </a:xfrm>
              <a:custGeom>
                <a:avLst/>
                <a:gdLst>
                  <a:gd name="T0" fmla="*/ 72 w 82"/>
                  <a:gd name="T1" fmla="*/ 64 h 138"/>
                  <a:gd name="T2" fmla="*/ 61 w 82"/>
                  <a:gd name="T3" fmla="*/ 58 h 138"/>
                  <a:gd name="T4" fmla="*/ 46 w 82"/>
                  <a:gd name="T5" fmla="*/ 54 h 138"/>
                  <a:gd name="T6" fmla="*/ 46 w 82"/>
                  <a:gd name="T7" fmla="*/ 26 h 138"/>
                  <a:gd name="T8" fmla="*/ 58 w 82"/>
                  <a:gd name="T9" fmla="*/ 38 h 138"/>
                  <a:gd name="T10" fmla="*/ 68 w 82"/>
                  <a:gd name="T11" fmla="*/ 45 h 138"/>
                  <a:gd name="T12" fmla="*/ 75 w 82"/>
                  <a:gd name="T13" fmla="*/ 42 h 138"/>
                  <a:gd name="T14" fmla="*/ 78 w 82"/>
                  <a:gd name="T15" fmla="*/ 36 h 138"/>
                  <a:gd name="T16" fmla="*/ 76 w 82"/>
                  <a:gd name="T17" fmla="*/ 30 h 138"/>
                  <a:gd name="T18" fmla="*/ 71 w 82"/>
                  <a:gd name="T19" fmla="*/ 23 h 138"/>
                  <a:gd name="T20" fmla="*/ 60 w 82"/>
                  <a:gd name="T21" fmla="*/ 16 h 138"/>
                  <a:gd name="T22" fmla="*/ 46 w 82"/>
                  <a:gd name="T23" fmla="*/ 13 h 138"/>
                  <a:gd name="T24" fmla="*/ 46 w 82"/>
                  <a:gd name="T25" fmla="*/ 6 h 138"/>
                  <a:gd name="T26" fmla="*/ 41 w 82"/>
                  <a:gd name="T27" fmla="*/ 0 h 138"/>
                  <a:gd name="T28" fmla="*/ 36 w 82"/>
                  <a:gd name="T29" fmla="*/ 6 h 138"/>
                  <a:gd name="T30" fmla="*/ 36 w 82"/>
                  <a:gd name="T31" fmla="*/ 13 h 138"/>
                  <a:gd name="T32" fmla="*/ 12 w 82"/>
                  <a:gd name="T33" fmla="*/ 22 h 138"/>
                  <a:gd name="T34" fmla="*/ 3 w 82"/>
                  <a:gd name="T35" fmla="*/ 41 h 138"/>
                  <a:gd name="T36" fmla="*/ 7 w 82"/>
                  <a:gd name="T37" fmla="*/ 55 h 138"/>
                  <a:gd name="T38" fmla="*/ 19 w 82"/>
                  <a:gd name="T39" fmla="*/ 64 h 138"/>
                  <a:gd name="T40" fmla="*/ 36 w 82"/>
                  <a:gd name="T41" fmla="*/ 69 h 138"/>
                  <a:gd name="T42" fmla="*/ 36 w 82"/>
                  <a:gd name="T43" fmla="*/ 100 h 138"/>
                  <a:gd name="T44" fmla="*/ 28 w 82"/>
                  <a:gd name="T45" fmla="*/ 97 h 138"/>
                  <a:gd name="T46" fmla="*/ 23 w 82"/>
                  <a:gd name="T47" fmla="*/ 91 h 138"/>
                  <a:gd name="T48" fmla="*/ 20 w 82"/>
                  <a:gd name="T49" fmla="*/ 83 h 138"/>
                  <a:gd name="T50" fmla="*/ 16 w 82"/>
                  <a:gd name="T51" fmla="*/ 79 h 138"/>
                  <a:gd name="T52" fmla="*/ 10 w 82"/>
                  <a:gd name="T53" fmla="*/ 78 h 138"/>
                  <a:gd name="T54" fmla="*/ 3 w 82"/>
                  <a:gd name="T55" fmla="*/ 80 h 138"/>
                  <a:gd name="T56" fmla="*/ 0 w 82"/>
                  <a:gd name="T57" fmla="*/ 86 h 138"/>
                  <a:gd name="T58" fmla="*/ 2 w 82"/>
                  <a:gd name="T59" fmla="*/ 95 h 138"/>
                  <a:gd name="T60" fmla="*/ 9 w 82"/>
                  <a:gd name="T61" fmla="*/ 104 h 138"/>
                  <a:gd name="T62" fmla="*/ 20 w 82"/>
                  <a:gd name="T63" fmla="*/ 111 h 138"/>
                  <a:gd name="T64" fmla="*/ 36 w 82"/>
                  <a:gd name="T65" fmla="*/ 114 h 138"/>
                  <a:gd name="T66" fmla="*/ 36 w 82"/>
                  <a:gd name="T67" fmla="*/ 132 h 138"/>
                  <a:gd name="T68" fmla="*/ 37 w 82"/>
                  <a:gd name="T69" fmla="*/ 137 h 138"/>
                  <a:gd name="T70" fmla="*/ 41 w 82"/>
                  <a:gd name="T71" fmla="*/ 138 h 138"/>
                  <a:gd name="T72" fmla="*/ 45 w 82"/>
                  <a:gd name="T73" fmla="*/ 137 h 138"/>
                  <a:gd name="T74" fmla="*/ 46 w 82"/>
                  <a:gd name="T75" fmla="*/ 131 h 138"/>
                  <a:gd name="T76" fmla="*/ 46 w 82"/>
                  <a:gd name="T77" fmla="*/ 114 h 138"/>
                  <a:gd name="T78" fmla="*/ 65 w 82"/>
                  <a:gd name="T79" fmla="*/ 109 h 138"/>
                  <a:gd name="T80" fmla="*/ 78 w 82"/>
                  <a:gd name="T81" fmla="*/ 98 h 138"/>
                  <a:gd name="T82" fmla="*/ 82 w 82"/>
                  <a:gd name="T83" fmla="*/ 84 h 138"/>
                  <a:gd name="T84" fmla="*/ 79 w 82"/>
                  <a:gd name="T85" fmla="*/ 73 h 138"/>
                  <a:gd name="T86" fmla="*/ 72 w 82"/>
                  <a:gd name="T87" fmla="*/ 64 h 138"/>
                  <a:gd name="T88" fmla="*/ 36 w 82"/>
                  <a:gd name="T89" fmla="*/ 52 h 138"/>
                  <a:gd name="T90" fmla="*/ 26 w 82"/>
                  <a:gd name="T91" fmla="*/ 47 h 138"/>
                  <a:gd name="T92" fmla="*/ 22 w 82"/>
                  <a:gd name="T93" fmla="*/ 39 h 138"/>
                  <a:gd name="T94" fmla="*/ 26 w 82"/>
                  <a:gd name="T95" fmla="*/ 31 h 138"/>
                  <a:gd name="T96" fmla="*/ 36 w 82"/>
                  <a:gd name="T97" fmla="*/ 26 h 138"/>
                  <a:gd name="T98" fmla="*/ 36 w 82"/>
                  <a:gd name="T99" fmla="*/ 52 h 138"/>
                  <a:gd name="T100" fmla="*/ 58 w 82"/>
                  <a:gd name="T101" fmla="*/ 96 h 138"/>
                  <a:gd name="T102" fmla="*/ 46 w 82"/>
                  <a:gd name="T103" fmla="*/ 101 h 138"/>
                  <a:gd name="T104" fmla="*/ 46 w 82"/>
                  <a:gd name="T105" fmla="*/ 72 h 138"/>
                  <a:gd name="T106" fmla="*/ 58 w 82"/>
                  <a:gd name="T107" fmla="*/ 77 h 138"/>
                  <a:gd name="T108" fmla="*/ 62 w 82"/>
                  <a:gd name="T109" fmla="*/ 86 h 138"/>
                  <a:gd name="T110" fmla="*/ 58 w 82"/>
                  <a:gd name="T111" fmla="*/ 9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2" h="138">
                    <a:moveTo>
                      <a:pt x="72" y="64"/>
                    </a:moveTo>
                    <a:cubicBezTo>
                      <a:pt x="69" y="61"/>
                      <a:pt x="65" y="60"/>
                      <a:pt x="61" y="58"/>
                    </a:cubicBezTo>
                    <a:cubicBezTo>
                      <a:pt x="58" y="57"/>
                      <a:pt x="52" y="56"/>
                      <a:pt x="46" y="54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53" y="28"/>
                      <a:pt x="57" y="32"/>
                      <a:pt x="58" y="38"/>
                    </a:cubicBezTo>
                    <a:cubicBezTo>
                      <a:pt x="60" y="42"/>
                      <a:pt x="63" y="45"/>
                      <a:pt x="68" y="45"/>
                    </a:cubicBezTo>
                    <a:cubicBezTo>
                      <a:pt x="71" y="45"/>
                      <a:pt x="73" y="44"/>
                      <a:pt x="75" y="42"/>
                    </a:cubicBezTo>
                    <a:cubicBezTo>
                      <a:pt x="77" y="41"/>
                      <a:pt x="78" y="39"/>
                      <a:pt x="78" y="36"/>
                    </a:cubicBezTo>
                    <a:cubicBezTo>
                      <a:pt x="78" y="34"/>
                      <a:pt x="77" y="32"/>
                      <a:pt x="76" y="30"/>
                    </a:cubicBezTo>
                    <a:cubicBezTo>
                      <a:pt x="75" y="27"/>
                      <a:pt x="73" y="25"/>
                      <a:pt x="71" y="23"/>
                    </a:cubicBezTo>
                    <a:cubicBezTo>
                      <a:pt x="68" y="20"/>
                      <a:pt x="64" y="17"/>
                      <a:pt x="60" y="16"/>
                    </a:cubicBezTo>
                    <a:cubicBezTo>
                      <a:pt x="56" y="15"/>
                      <a:pt x="52" y="14"/>
                      <a:pt x="46" y="1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2"/>
                      <a:pt x="44" y="0"/>
                      <a:pt x="41" y="0"/>
                    </a:cubicBezTo>
                    <a:cubicBezTo>
                      <a:pt x="38" y="0"/>
                      <a:pt x="36" y="2"/>
                      <a:pt x="36" y="6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25" y="14"/>
                      <a:pt x="17" y="17"/>
                      <a:pt x="12" y="22"/>
                    </a:cubicBezTo>
                    <a:cubicBezTo>
                      <a:pt x="6" y="27"/>
                      <a:pt x="3" y="33"/>
                      <a:pt x="3" y="41"/>
                    </a:cubicBezTo>
                    <a:cubicBezTo>
                      <a:pt x="3" y="46"/>
                      <a:pt x="5" y="51"/>
                      <a:pt x="7" y="55"/>
                    </a:cubicBezTo>
                    <a:cubicBezTo>
                      <a:pt x="10" y="59"/>
                      <a:pt x="14" y="62"/>
                      <a:pt x="19" y="64"/>
                    </a:cubicBezTo>
                    <a:cubicBezTo>
                      <a:pt x="23" y="66"/>
                      <a:pt x="29" y="68"/>
                      <a:pt x="36" y="69"/>
                    </a:cubicBezTo>
                    <a:cubicBezTo>
                      <a:pt x="36" y="100"/>
                      <a:pt x="36" y="100"/>
                      <a:pt x="36" y="100"/>
                    </a:cubicBezTo>
                    <a:cubicBezTo>
                      <a:pt x="33" y="100"/>
                      <a:pt x="30" y="98"/>
                      <a:pt x="28" y="97"/>
                    </a:cubicBezTo>
                    <a:cubicBezTo>
                      <a:pt x="26" y="95"/>
                      <a:pt x="24" y="93"/>
                      <a:pt x="23" y="91"/>
                    </a:cubicBezTo>
                    <a:cubicBezTo>
                      <a:pt x="22" y="89"/>
                      <a:pt x="21" y="87"/>
                      <a:pt x="20" y="83"/>
                    </a:cubicBezTo>
                    <a:cubicBezTo>
                      <a:pt x="19" y="81"/>
                      <a:pt x="18" y="80"/>
                      <a:pt x="16" y="79"/>
                    </a:cubicBezTo>
                    <a:cubicBezTo>
                      <a:pt x="15" y="78"/>
                      <a:pt x="13" y="78"/>
                      <a:pt x="10" y="78"/>
                    </a:cubicBezTo>
                    <a:cubicBezTo>
                      <a:pt x="7" y="78"/>
                      <a:pt x="5" y="78"/>
                      <a:pt x="3" y="80"/>
                    </a:cubicBezTo>
                    <a:cubicBezTo>
                      <a:pt x="1" y="82"/>
                      <a:pt x="0" y="84"/>
                      <a:pt x="0" y="86"/>
                    </a:cubicBezTo>
                    <a:cubicBezTo>
                      <a:pt x="0" y="89"/>
                      <a:pt x="1" y="92"/>
                      <a:pt x="2" y="95"/>
                    </a:cubicBezTo>
                    <a:cubicBezTo>
                      <a:pt x="4" y="98"/>
                      <a:pt x="6" y="101"/>
                      <a:pt x="9" y="104"/>
                    </a:cubicBezTo>
                    <a:cubicBezTo>
                      <a:pt x="12" y="106"/>
                      <a:pt x="16" y="109"/>
                      <a:pt x="20" y="111"/>
                    </a:cubicBezTo>
                    <a:cubicBezTo>
                      <a:pt x="25" y="112"/>
                      <a:pt x="30" y="114"/>
                      <a:pt x="36" y="114"/>
                    </a:cubicBezTo>
                    <a:cubicBezTo>
                      <a:pt x="36" y="132"/>
                      <a:pt x="36" y="132"/>
                      <a:pt x="36" y="132"/>
                    </a:cubicBezTo>
                    <a:cubicBezTo>
                      <a:pt x="36" y="134"/>
                      <a:pt x="37" y="136"/>
                      <a:pt x="37" y="137"/>
                    </a:cubicBezTo>
                    <a:cubicBezTo>
                      <a:pt x="38" y="138"/>
                      <a:pt x="39" y="138"/>
                      <a:pt x="41" y="138"/>
                    </a:cubicBezTo>
                    <a:cubicBezTo>
                      <a:pt x="43" y="138"/>
                      <a:pt x="45" y="138"/>
                      <a:pt x="45" y="137"/>
                    </a:cubicBezTo>
                    <a:cubicBezTo>
                      <a:pt x="46" y="135"/>
                      <a:pt x="46" y="133"/>
                      <a:pt x="46" y="131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53" y="114"/>
                      <a:pt x="60" y="112"/>
                      <a:pt x="65" y="109"/>
                    </a:cubicBezTo>
                    <a:cubicBezTo>
                      <a:pt x="71" y="106"/>
                      <a:pt x="75" y="103"/>
                      <a:pt x="78" y="98"/>
                    </a:cubicBezTo>
                    <a:cubicBezTo>
                      <a:pt x="80" y="94"/>
                      <a:pt x="82" y="89"/>
                      <a:pt x="82" y="84"/>
                    </a:cubicBezTo>
                    <a:cubicBezTo>
                      <a:pt x="82" y="80"/>
                      <a:pt x="81" y="76"/>
                      <a:pt x="79" y="73"/>
                    </a:cubicBezTo>
                    <a:cubicBezTo>
                      <a:pt x="77" y="69"/>
                      <a:pt x="75" y="66"/>
                      <a:pt x="72" y="64"/>
                    </a:cubicBezTo>
                    <a:close/>
                    <a:moveTo>
                      <a:pt x="36" y="52"/>
                    </a:moveTo>
                    <a:cubicBezTo>
                      <a:pt x="32" y="50"/>
                      <a:pt x="28" y="49"/>
                      <a:pt x="26" y="47"/>
                    </a:cubicBezTo>
                    <a:cubicBezTo>
                      <a:pt x="24" y="45"/>
                      <a:pt x="22" y="42"/>
                      <a:pt x="22" y="39"/>
                    </a:cubicBezTo>
                    <a:cubicBezTo>
                      <a:pt x="22" y="35"/>
                      <a:pt x="24" y="32"/>
                      <a:pt x="26" y="31"/>
                    </a:cubicBezTo>
                    <a:cubicBezTo>
                      <a:pt x="28" y="29"/>
                      <a:pt x="32" y="27"/>
                      <a:pt x="36" y="26"/>
                    </a:cubicBezTo>
                    <a:lnTo>
                      <a:pt x="36" y="52"/>
                    </a:lnTo>
                    <a:close/>
                    <a:moveTo>
                      <a:pt x="58" y="96"/>
                    </a:moveTo>
                    <a:cubicBezTo>
                      <a:pt x="55" y="98"/>
                      <a:pt x="51" y="100"/>
                      <a:pt x="46" y="10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52" y="73"/>
                      <a:pt x="56" y="75"/>
                      <a:pt x="58" y="77"/>
                    </a:cubicBezTo>
                    <a:cubicBezTo>
                      <a:pt x="61" y="79"/>
                      <a:pt x="62" y="82"/>
                      <a:pt x="62" y="86"/>
                    </a:cubicBezTo>
                    <a:cubicBezTo>
                      <a:pt x="62" y="90"/>
                      <a:pt x="61" y="93"/>
                      <a:pt x="58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244530" y="4293494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输入需要输入的文字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352008" y="255366"/>
            <a:ext cx="3612480" cy="2226563"/>
            <a:chOff x="5352008" y="255366"/>
            <a:chExt cx="3612480" cy="2226563"/>
          </a:xfrm>
        </p:grpSpPr>
        <p:sp>
          <p:nvSpPr>
            <p:cNvPr id="34" name="矩形 33"/>
            <p:cNvSpPr/>
            <p:nvPr/>
          </p:nvSpPr>
          <p:spPr>
            <a:xfrm>
              <a:off x="5364088" y="255366"/>
              <a:ext cx="3600400" cy="1870908"/>
            </a:xfrm>
            <a:prstGeom prst="rect">
              <a:avLst/>
            </a:prstGeom>
            <a:solidFill>
              <a:schemeClr val="bg1">
                <a:alpha val="11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52008" y="450604"/>
              <a:ext cx="36004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     输入</a:t>
              </a:r>
              <a:r>
                <a:rPr lang="zh-CN" altLang="en-US" dirty="0">
                  <a:solidFill>
                    <a:schemeClr val="bg1"/>
                  </a:solidFill>
                </a:rPr>
                <a:t>需要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输入的文字</a:t>
              </a:r>
              <a:r>
                <a:rPr lang="zh-CN" altLang="en-US" dirty="0">
                  <a:solidFill>
                    <a:schemeClr val="bg1"/>
                  </a:solidFill>
                </a:rPr>
                <a:t>输入需要输入的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文字输入</a:t>
              </a:r>
              <a:r>
                <a:rPr lang="zh-CN" altLang="en-US" dirty="0">
                  <a:solidFill>
                    <a:schemeClr val="bg1"/>
                  </a:solidFill>
                </a:rPr>
                <a:t>需要输入的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文字输入</a:t>
              </a:r>
              <a:r>
                <a:rPr lang="zh-CN" altLang="en-US" dirty="0">
                  <a:solidFill>
                    <a:schemeClr val="bg1"/>
                  </a:solidFill>
                </a:rPr>
                <a:t>需要输入的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文字输入</a:t>
              </a:r>
              <a:r>
                <a:rPr lang="zh-CN" altLang="en-US" dirty="0">
                  <a:solidFill>
                    <a:schemeClr val="bg1"/>
                  </a:solidFill>
                </a:rPr>
                <a:t>需要输入的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文字</a:t>
              </a:r>
              <a:r>
                <a:rPr lang="zh-CN" altLang="en-US" dirty="0">
                  <a:solidFill>
                    <a:schemeClr val="bg1"/>
                  </a:solidFill>
                </a:rPr>
                <a:t>输入需要输入的文字</a:t>
              </a:r>
            </a:p>
            <a:p>
              <a:r>
                <a:rPr lang="zh-CN" altLang="en-US" dirty="0">
                  <a:solidFill>
                    <a:schemeClr val="bg1"/>
                  </a:solidFill>
                </a:rPr>
                <a:t>输入需要输入的文字</a:t>
              </a:r>
            </a:p>
            <a:p>
              <a:endParaRPr lang="zh-CN" altLang="en-US" dirty="0" smtClean="0">
                <a:solidFill>
                  <a:schemeClr val="bg1"/>
                </a:solidFill>
              </a:endParaRPr>
            </a:p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54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decel="6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62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6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6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3529" y="329310"/>
            <a:ext cx="8191971" cy="658264"/>
            <a:chOff x="383529" y="329310"/>
            <a:chExt cx="8191971" cy="658264"/>
          </a:xfrm>
        </p:grpSpPr>
        <p:grpSp>
          <p:nvGrpSpPr>
            <p:cNvPr id="3" name="组合 2"/>
            <p:cNvGrpSpPr/>
            <p:nvPr/>
          </p:nvGrpSpPr>
          <p:grpSpPr>
            <a:xfrm>
              <a:off x="383529" y="329310"/>
              <a:ext cx="8191971" cy="658264"/>
              <a:chOff x="383529" y="155832"/>
              <a:chExt cx="8191971" cy="658264"/>
            </a:xfrm>
          </p:grpSpPr>
          <p:sp>
            <p:nvSpPr>
              <p:cNvPr id="14" name="矩形 27"/>
              <p:cNvSpPr/>
              <p:nvPr/>
            </p:nvSpPr>
            <p:spPr>
              <a:xfrm>
                <a:off x="757205" y="208971"/>
                <a:ext cx="7818295" cy="547224"/>
              </a:xfrm>
              <a:custGeom>
                <a:avLst/>
                <a:gdLst/>
                <a:ahLst/>
                <a:cxnLst/>
                <a:rect l="l" t="t" r="r" b="b"/>
                <a:pathLst>
                  <a:path w="7818295" h="547224">
                    <a:moveTo>
                      <a:pt x="0" y="0"/>
                    </a:moveTo>
                    <a:lnTo>
                      <a:pt x="7818295" y="0"/>
                    </a:lnTo>
                    <a:lnTo>
                      <a:pt x="7818295" y="547224"/>
                    </a:lnTo>
                    <a:lnTo>
                      <a:pt x="11878" y="547224"/>
                    </a:lnTo>
                    <a:lnTo>
                      <a:pt x="183620" y="461353"/>
                    </a:lnTo>
                    <a:lnTo>
                      <a:pt x="183620" y="9181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383529" y="155832"/>
                <a:ext cx="568006" cy="658264"/>
                <a:chOff x="2987090" y="862825"/>
                <a:chExt cx="1636452" cy="1896488"/>
              </a:xfrm>
            </p:grpSpPr>
            <p:sp>
              <p:nvSpPr>
                <p:cNvPr id="16" name="等腰三角形 51"/>
                <p:cNvSpPr/>
                <p:nvPr/>
              </p:nvSpPr>
              <p:spPr>
                <a:xfrm>
                  <a:off x="2987090" y="872828"/>
                  <a:ext cx="817302" cy="1313397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2" h="1313397">
                      <a:moveTo>
                        <a:pt x="0" y="403761"/>
                      </a:moveTo>
                      <a:cubicBezTo>
                        <a:pt x="371917" y="241129"/>
                        <a:pt x="497773" y="153107"/>
                        <a:pt x="817302" y="0"/>
                      </a:cubicBezTo>
                      <a:lnTo>
                        <a:pt x="536053" y="1313397"/>
                      </a:lnTo>
                      <a:lnTo>
                        <a:pt x="0" y="403761"/>
                      </a:lnTo>
                      <a:close/>
                    </a:path>
                  </a:pathLst>
                </a:custGeom>
                <a:solidFill>
                  <a:schemeClr val="bg1">
                    <a:alpha val="562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17" name="等腰三角形 51"/>
                <p:cNvSpPr/>
                <p:nvPr/>
              </p:nvSpPr>
              <p:spPr>
                <a:xfrm>
                  <a:off x="4432352" y="1285578"/>
                  <a:ext cx="186803" cy="1075272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  <a:gd name="connsiteX0" fmla="*/ 0 w 661727"/>
                    <a:gd name="connsiteY0" fmla="*/ 0 h 735011"/>
                    <a:gd name="connsiteX1" fmla="*/ 661727 w 661727"/>
                    <a:gd name="connsiteY1" fmla="*/ 262989 h 735011"/>
                    <a:gd name="connsiteX2" fmla="*/ 634478 w 661727"/>
                    <a:gd name="connsiteY2" fmla="*/ 735011 h 735011"/>
                    <a:gd name="connsiteX3" fmla="*/ 0 w 661727"/>
                    <a:gd name="connsiteY3" fmla="*/ 0 h 735011"/>
                    <a:gd name="connsiteX0" fmla="*/ 0 w 663053"/>
                    <a:gd name="connsiteY0" fmla="*/ 0 h 1325561"/>
                    <a:gd name="connsiteX1" fmla="*/ 661727 w 663053"/>
                    <a:gd name="connsiteY1" fmla="*/ 262989 h 1325561"/>
                    <a:gd name="connsiteX2" fmla="*/ 663053 w 663053"/>
                    <a:gd name="connsiteY2" fmla="*/ 1325561 h 1325561"/>
                    <a:gd name="connsiteX3" fmla="*/ 0 w 663053"/>
                    <a:gd name="connsiteY3" fmla="*/ 0 h 1325561"/>
                    <a:gd name="connsiteX0" fmla="*/ 0 w 177278"/>
                    <a:gd name="connsiteY0" fmla="*/ 321211 h 1062572"/>
                    <a:gd name="connsiteX1" fmla="*/ 175952 w 177278"/>
                    <a:gd name="connsiteY1" fmla="*/ 0 h 1062572"/>
                    <a:gd name="connsiteX2" fmla="*/ 177278 w 177278"/>
                    <a:gd name="connsiteY2" fmla="*/ 1062572 h 1062572"/>
                    <a:gd name="connsiteX3" fmla="*/ 0 w 177278"/>
                    <a:gd name="connsiteY3" fmla="*/ 321211 h 1062572"/>
                    <a:gd name="connsiteX0" fmla="*/ 0 w 180453"/>
                    <a:gd name="connsiteY0" fmla="*/ 308511 h 1062572"/>
                    <a:gd name="connsiteX1" fmla="*/ 179127 w 180453"/>
                    <a:gd name="connsiteY1" fmla="*/ 0 h 1062572"/>
                    <a:gd name="connsiteX2" fmla="*/ 180453 w 180453"/>
                    <a:gd name="connsiteY2" fmla="*/ 1062572 h 1062572"/>
                    <a:gd name="connsiteX3" fmla="*/ 0 w 180453"/>
                    <a:gd name="connsiteY3" fmla="*/ 308511 h 1062572"/>
                    <a:gd name="connsiteX0" fmla="*/ 0 w 183628"/>
                    <a:gd name="connsiteY0" fmla="*/ 308511 h 1075272"/>
                    <a:gd name="connsiteX1" fmla="*/ 179127 w 183628"/>
                    <a:gd name="connsiteY1" fmla="*/ 0 h 1075272"/>
                    <a:gd name="connsiteX2" fmla="*/ 183628 w 183628"/>
                    <a:gd name="connsiteY2" fmla="*/ 1075272 h 1075272"/>
                    <a:gd name="connsiteX3" fmla="*/ 0 w 183628"/>
                    <a:gd name="connsiteY3" fmla="*/ 308511 h 1075272"/>
                    <a:gd name="connsiteX0" fmla="*/ 0 w 174103"/>
                    <a:gd name="connsiteY0" fmla="*/ 318036 h 1075272"/>
                    <a:gd name="connsiteX1" fmla="*/ 169602 w 174103"/>
                    <a:gd name="connsiteY1" fmla="*/ 0 h 1075272"/>
                    <a:gd name="connsiteX2" fmla="*/ 174103 w 174103"/>
                    <a:gd name="connsiteY2" fmla="*/ 1075272 h 1075272"/>
                    <a:gd name="connsiteX3" fmla="*/ 0 w 174103"/>
                    <a:gd name="connsiteY3" fmla="*/ 318036 h 1075272"/>
                    <a:gd name="connsiteX0" fmla="*/ 0 w 180453"/>
                    <a:gd name="connsiteY0" fmla="*/ 311686 h 1075272"/>
                    <a:gd name="connsiteX1" fmla="*/ 175952 w 180453"/>
                    <a:gd name="connsiteY1" fmla="*/ 0 h 1075272"/>
                    <a:gd name="connsiteX2" fmla="*/ 180453 w 180453"/>
                    <a:gd name="connsiteY2" fmla="*/ 1075272 h 1075272"/>
                    <a:gd name="connsiteX3" fmla="*/ 0 w 180453"/>
                    <a:gd name="connsiteY3" fmla="*/ 311686 h 1075272"/>
                    <a:gd name="connsiteX0" fmla="*/ 0 w 186803"/>
                    <a:gd name="connsiteY0" fmla="*/ 321211 h 1075272"/>
                    <a:gd name="connsiteX1" fmla="*/ 182302 w 186803"/>
                    <a:gd name="connsiteY1" fmla="*/ 0 h 1075272"/>
                    <a:gd name="connsiteX2" fmla="*/ 186803 w 186803"/>
                    <a:gd name="connsiteY2" fmla="*/ 1075272 h 1075272"/>
                    <a:gd name="connsiteX3" fmla="*/ 0 w 186803"/>
                    <a:gd name="connsiteY3" fmla="*/ 321211 h 1075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803" h="1075272">
                      <a:moveTo>
                        <a:pt x="0" y="321211"/>
                      </a:moveTo>
                      <a:lnTo>
                        <a:pt x="182302" y="0"/>
                      </a:lnTo>
                      <a:cubicBezTo>
                        <a:pt x="183802" y="358424"/>
                        <a:pt x="185303" y="716848"/>
                        <a:pt x="186803" y="1075272"/>
                      </a:cubicBezTo>
                      <a:lnTo>
                        <a:pt x="0" y="321211"/>
                      </a:lnTo>
                      <a:close/>
                    </a:path>
                  </a:pathLst>
                </a:custGeom>
                <a:solidFill>
                  <a:schemeClr val="bg1">
                    <a:alpha val="487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18" name="等腰三角形 51"/>
                <p:cNvSpPr/>
                <p:nvPr/>
              </p:nvSpPr>
              <p:spPr>
                <a:xfrm>
                  <a:off x="3523143" y="1581390"/>
                  <a:ext cx="909899" cy="592136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299902"/>
                    <a:gd name="connsiteY0" fmla="*/ 33725 h 943361"/>
                    <a:gd name="connsiteX1" fmla="*/ 1299902 w 1299902"/>
                    <a:gd name="connsiteY1" fmla="*/ 204639 h 943361"/>
                    <a:gd name="connsiteX2" fmla="*/ 536053 w 1299902"/>
                    <a:gd name="connsiteY2" fmla="*/ 943361 h 943361"/>
                    <a:gd name="connsiteX3" fmla="*/ 0 w 1299902"/>
                    <a:gd name="connsiteY3" fmla="*/ 33725 h 943361"/>
                    <a:gd name="connsiteX0" fmla="*/ 0 w 782377"/>
                    <a:gd name="connsiteY0" fmla="*/ 46559 h 797445"/>
                    <a:gd name="connsiteX1" fmla="*/ 782377 w 782377"/>
                    <a:gd name="connsiteY1" fmla="*/ 58723 h 797445"/>
                    <a:gd name="connsiteX2" fmla="*/ 18528 w 782377"/>
                    <a:gd name="connsiteY2" fmla="*/ 797445 h 797445"/>
                    <a:gd name="connsiteX3" fmla="*/ 0 w 782377"/>
                    <a:gd name="connsiteY3" fmla="*/ 46559 h 797445"/>
                    <a:gd name="connsiteX0" fmla="*/ 127522 w 909899"/>
                    <a:gd name="connsiteY0" fmla="*/ 46559 h 638695"/>
                    <a:gd name="connsiteX1" fmla="*/ 909899 w 909899"/>
                    <a:gd name="connsiteY1" fmla="*/ 58723 h 638695"/>
                    <a:gd name="connsiteX2" fmla="*/ 0 w 909899"/>
                    <a:gd name="connsiteY2" fmla="*/ 638695 h 638695"/>
                    <a:gd name="connsiteX3" fmla="*/ 127522 w 909899"/>
                    <a:gd name="connsiteY3" fmla="*/ 46559 h 638695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09899" h="592136">
                      <a:moveTo>
                        <a:pt x="127522" y="0"/>
                      </a:moveTo>
                      <a:cubicBezTo>
                        <a:pt x="594689" y="11993"/>
                        <a:pt x="523695" y="3346"/>
                        <a:pt x="909899" y="12164"/>
                      </a:cubicBezTo>
                      <a:lnTo>
                        <a:pt x="0" y="592136"/>
                      </a:lnTo>
                      <a:lnTo>
                        <a:pt x="127522" y="0"/>
                      </a:lnTo>
                      <a:close/>
                    </a:path>
                  </a:pathLst>
                </a:custGeom>
                <a:solidFill>
                  <a:schemeClr val="bg1">
                    <a:alpha val="337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19" name="等腰三角形 51"/>
                <p:cNvSpPr/>
                <p:nvPr/>
              </p:nvSpPr>
              <p:spPr>
                <a:xfrm>
                  <a:off x="3524992" y="2184102"/>
                  <a:ext cx="1084001" cy="575211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  <a:gd name="connsiteX0" fmla="*/ 0 w 661727"/>
                    <a:gd name="connsiteY0" fmla="*/ 0 h 735011"/>
                    <a:gd name="connsiteX1" fmla="*/ 661727 w 661727"/>
                    <a:gd name="connsiteY1" fmla="*/ 262989 h 735011"/>
                    <a:gd name="connsiteX2" fmla="*/ 634478 w 661727"/>
                    <a:gd name="connsiteY2" fmla="*/ 735011 h 735011"/>
                    <a:gd name="connsiteX3" fmla="*/ 0 w 661727"/>
                    <a:gd name="connsiteY3" fmla="*/ 0 h 735011"/>
                    <a:gd name="connsiteX0" fmla="*/ 0 w 663053"/>
                    <a:gd name="connsiteY0" fmla="*/ 0 h 1325561"/>
                    <a:gd name="connsiteX1" fmla="*/ 661727 w 663053"/>
                    <a:gd name="connsiteY1" fmla="*/ 262989 h 1325561"/>
                    <a:gd name="connsiteX2" fmla="*/ 663053 w 663053"/>
                    <a:gd name="connsiteY2" fmla="*/ 1325561 h 1325561"/>
                    <a:gd name="connsiteX3" fmla="*/ 0 w 663053"/>
                    <a:gd name="connsiteY3" fmla="*/ 0 h 1325561"/>
                    <a:gd name="connsiteX0" fmla="*/ 0 w 177278"/>
                    <a:gd name="connsiteY0" fmla="*/ 321211 h 1062572"/>
                    <a:gd name="connsiteX1" fmla="*/ 175952 w 177278"/>
                    <a:gd name="connsiteY1" fmla="*/ 0 h 1062572"/>
                    <a:gd name="connsiteX2" fmla="*/ 177278 w 177278"/>
                    <a:gd name="connsiteY2" fmla="*/ 1062572 h 1062572"/>
                    <a:gd name="connsiteX3" fmla="*/ 0 w 177278"/>
                    <a:gd name="connsiteY3" fmla="*/ 321211 h 1062572"/>
                    <a:gd name="connsiteX0" fmla="*/ 0 w 180453"/>
                    <a:gd name="connsiteY0" fmla="*/ 308511 h 1062572"/>
                    <a:gd name="connsiteX1" fmla="*/ 179127 w 180453"/>
                    <a:gd name="connsiteY1" fmla="*/ 0 h 1062572"/>
                    <a:gd name="connsiteX2" fmla="*/ 180453 w 180453"/>
                    <a:gd name="connsiteY2" fmla="*/ 1062572 h 1062572"/>
                    <a:gd name="connsiteX3" fmla="*/ 0 w 180453"/>
                    <a:gd name="connsiteY3" fmla="*/ 308511 h 1062572"/>
                    <a:gd name="connsiteX0" fmla="*/ 0 w 183628"/>
                    <a:gd name="connsiteY0" fmla="*/ 308511 h 1075272"/>
                    <a:gd name="connsiteX1" fmla="*/ 179127 w 183628"/>
                    <a:gd name="connsiteY1" fmla="*/ 0 h 1075272"/>
                    <a:gd name="connsiteX2" fmla="*/ 183628 w 183628"/>
                    <a:gd name="connsiteY2" fmla="*/ 1075272 h 1075272"/>
                    <a:gd name="connsiteX3" fmla="*/ 0 w 183628"/>
                    <a:gd name="connsiteY3" fmla="*/ 308511 h 1075272"/>
                    <a:gd name="connsiteX0" fmla="*/ 0 w 174103"/>
                    <a:gd name="connsiteY0" fmla="*/ 318036 h 1075272"/>
                    <a:gd name="connsiteX1" fmla="*/ 169602 w 174103"/>
                    <a:gd name="connsiteY1" fmla="*/ 0 h 1075272"/>
                    <a:gd name="connsiteX2" fmla="*/ 174103 w 174103"/>
                    <a:gd name="connsiteY2" fmla="*/ 1075272 h 1075272"/>
                    <a:gd name="connsiteX3" fmla="*/ 0 w 174103"/>
                    <a:gd name="connsiteY3" fmla="*/ 318036 h 1075272"/>
                    <a:gd name="connsiteX0" fmla="*/ 0 w 180453"/>
                    <a:gd name="connsiteY0" fmla="*/ 311686 h 1075272"/>
                    <a:gd name="connsiteX1" fmla="*/ 175952 w 180453"/>
                    <a:gd name="connsiteY1" fmla="*/ 0 h 1075272"/>
                    <a:gd name="connsiteX2" fmla="*/ 180453 w 180453"/>
                    <a:gd name="connsiteY2" fmla="*/ 1075272 h 1075272"/>
                    <a:gd name="connsiteX3" fmla="*/ 0 w 180453"/>
                    <a:gd name="connsiteY3" fmla="*/ 311686 h 1075272"/>
                    <a:gd name="connsiteX0" fmla="*/ 0 w 186803"/>
                    <a:gd name="connsiteY0" fmla="*/ 321211 h 1075272"/>
                    <a:gd name="connsiteX1" fmla="*/ 182302 w 186803"/>
                    <a:gd name="connsiteY1" fmla="*/ 0 h 1075272"/>
                    <a:gd name="connsiteX2" fmla="*/ 186803 w 186803"/>
                    <a:gd name="connsiteY2" fmla="*/ 1075272 h 1075272"/>
                    <a:gd name="connsiteX3" fmla="*/ 0 w 186803"/>
                    <a:gd name="connsiteY3" fmla="*/ 321211 h 1075272"/>
                    <a:gd name="connsiteX0" fmla="*/ 0 w 955153"/>
                    <a:gd name="connsiteY0" fmla="*/ 1321336 h 1321336"/>
                    <a:gd name="connsiteX1" fmla="*/ 950652 w 955153"/>
                    <a:gd name="connsiteY1" fmla="*/ 0 h 1321336"/>
                    <a:gd name="connsiteX2" fmla="*/ 955153 w 955153"/>
                    <a:gd name="connsiteY2" fmla="*/ 1075272 h 1321336"/>
                    <a:gd name="connsiteX3" fmla="*/ 0 w 955153"/>
                    <a:gd name="connsiteY3" fmla="*/ 1321336 h 1321336"/>
                    <a:gd name="connsiteX0" fmla="*/ 0 w 950662"/>
                    <a:gd name="connsiteY0" fmla="*/ 1321336 h 1321336"/>
                    <a:gd name="connsiteX1" fmla="*/ 950652 w 950662"/>
                    <a:gd name="connsiteY1" fmla="*/ 0 h 1321336"/>
                    <a:gd name="connsiteX2" fmla="*/ 790053 w 950662"/>
                    <a:gd name="connsiteY2" fmla="*/ 913347 h 1321336"/>
                    <a:gd name="connsiteX3" fmla="*/ 0 w 950662"/>
                    <a:gd name="connsiteY3" fmla="*/ 1321336 h 1321336"/>
                    <a:gd name="connsiteX0" fmla="*/ 0 w 790053"/>
                    <a:gd name="connsiteY0" fmla="*/ 525533 h 525533"/>
                    <a:gd name="connsiteX1" fmla="*/ 121977 w 790053"/>
                    <a:gd name="connsiteY1" fmla="*/ 10647 h 525533"/>
                    <a:gd name="connsiteX2" fmla="*/ 790053 w 790053"/>
                    <a:gd name="connsiteY2" fmla="*/ 117544 h 525533"/>
                    <a:gd name="connsiteX3" fmla="*/ 0 w 790053"/>
                    <a:gd name="connsiteY3" fmla="*/ 525533 h 525533"/>
                    <a:gd name="connsiteX0" fmla="*/ 0 w 790053"/>
                    <a:gd name="connsiteY0" fmla="*/ 581834 h 581834"/>
                    <a:gd name="connsiteX1" fmla="*/ 121977 w 790053"/>
                    <a:gd name="connsiteY1" fmla="*/ 66948 h 581834"/>
                    <a:gd name="connsiteX2" fmla="*/ 790053 w 790053"/>
                    <a:gd name="connsiteY2" fmla="*/ 173845 h 581834"/>
                    <a:gd name="connsiteX3" fmla="*/ 0 w 790053"/>
                    <a:gd name="connsiteY3" fmla="*/ 581834 h 581834"/>
                    <a:gd name="connsiteX0" fmla="*/ 0 w 790053"/>
                    <a:gd name="connsiteY0" fmla="*/ 514886 h 514886"/>
                    <a:gd name="connsiteX1" fmla="*/ 121977 w 790053"/>
                    <a:gd name="connsiteY1" fmla="*/ 0 h 514886"/>
                    <a:gd name="connsiteX2" fmla="*/ 790053 w 790053"/>
                    <a:gd name="connsiteY2" fmla="*/ 106897 h 514886"/>
                    <a:gd name="connsiteX3" fmla="*/ 0 w 790053"/>
                    <a:gd name="connsiteY3" fmla="*/ 514886 h 514886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4001" h="575211">
                      <a:moveTo>
                        <a:pt x="293948" y="575211"/>
                      </a:moveTo>
                      <a:lnTo>
                        <a:pt x="0" y="0"/>
                      </a:lnTo>
                      <a:lnTo>
                        <a:pt x="1084001" y="167222"/>
                      </a:lnTo>
                      <a:lnTo>
                        <a:pt x="293948" y="575211"/>
                      </a:lnTo>
                      <a:close/>
                    </a:path>
                  </a:pathLst>
                </a:custGeom>
                <a:solidFill>
                  <a:schemeClr val="bg1"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20" name="等腰三角形 51"/>
                <p:cNvSpPr/>
                <p:nvPr/>
              </p:nvSpPr>
              <p:spPr>
                <a:xfrm>
                  <a:off x="3006831" y="2174161"/>
                  <a:ext cx="808298" cy="569914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  <a:gd name="connsiteX0" fmla="*/ 0 w 661727"/>
                    <a:gd name="connsiteY0" fmla="*/ 0 h 735011"/>
                    <a:gd name="connsiteX1" fmla="*/ 661727 w 661727"/>
                    <a:gd name="connsiteY1" fmla="*/ 262989 h 735011"/>
                    <a:gd name="connsiteX2" fmla="*/ 634478 w 661727"/>
                    <a:gd name="connsiteY2" fmla="*/ 735011 h 735011"/>
                    <a:gd name="connsiteX3" fmla="*/ 0 w 661727"/>
                    <a:gd name="connsiteY3" fmla="*/ 0 h 735011"/>
                    <a:gd name="connsiteX0" fmla="*/ 0 w 663053"/>
                    <a:gd name="connsiteY0" fmla="*/ 0 h 1325561"/>
                    <a:gd name="connsiteX1" fmla="*/ 661727 w 663053"/>
                    <a:gd name="connsiteY1" fmla="*/ 262989 h 1325561"/>
                    <a:gd name="connsiteX2" fmla="*/ 663053 w 663053"/>
                    <a:gd name="connsiteY2" fmla="*/ 1325561 h 1325561"/>
                    <a:gd name="connsiteX3" fmla="*/ 0 w 663053"/>
                    <a:gd name="connsiteY3" fmla="*/ 0 h 1325561"/>
                    <a:gd name="connsiteX0" fmla="*/ 0 w 177278"/>
                    <a:gd name="connsiteY0" fmla="*/ 321211 h 1062572"/>
                    <a:gd name="connsiteX1" fmla="*/ 175952 w 177278"/>
                    <a:gd name="connsiteY1" fmla="*/ 0 h 1062572"/>
                    <a:gd name="connsiteX2" fmla="*/ 177278 w 177278"/>
                    <a:gd name="connsiteY2" fmla="*/ 1062572 h 1062572"/>
                    <a:gd name="connsiteX3" fmla="*/ 0 w 177278"/>
                    <a:gd name="connsiteY3" fmla="*/ 321211 h 1062572"/>
                    <a:gd name="connsiteX0" fmla="*/ 0 w 180453"/>
                    <a:gd name="connsiteY0" fmla="*/ 308511 h 1062572"/>
                    <a:gd name="connsiteX1" fmla="*/ 179127 w 180453"/>
                    <a:gd name="connsiteY1" fmla="*/ 0 h 1062572"/>
                    <a:gd name="connsiteX2" fmla="*/ 180453 w 180453"/>
                    <a:gd name="connsiteY2" fmla="*/ 1062572 h 1062572"/>
                    <a:gd name="connsiteX3" fmla="*/ 0 w 180453"/>
                    <a:gd name="connsiteY3" fmla="*/ 308511 h 1062572"/>
                    <a:gd name="connsiteX0" fmla="*/ 0 w 183628"/>
                    <a:gd name="connsiteY0" fmla="*/ 308511 h 1075272"/>
                    <a:gd name="connsiteX1" fmla="*/ 179127 w 183628"/>
                    <a:gd name="connsiteY1" fmla="*/ 0 h 1075272"/>
                    <a:gd name="connsiteX2" fmla="*/ 183628 w 183628"/>
                    <a:gd name="connsiteY2" fmla="*/ 1075272 h 1075272"/>
                    <a:gd name="connsiteX3" fmla="*/ 0 w 183628"/>
                    <a:gd name="connsiteY3" fmla="*/ 308511 h 1075272"/>
                    <a:gd name="connsiteX0" fmla="*/ 0 w 174103"/>
                    <a:gd name="connsiteY0" fmla="*/ 318036 h 1075272"/>
                    <a:gd name="connsiteX1" fmla="*/ 169602 w 174103"/>
                    <a:gd name="connsiteY1" fmla="*/ 0 h 1075272"/>
                    <a:gd name="connsiteX2" fmla="*/ 174103 w 174103"/>
                    <a:gd name="connsiteY2" fmla="*/ 1075272 h 1075272"/>
                    <a:gd name="connsiteX3" fmla="*/ 0 w 174103"/>
                    <a:gd name="connsiteY3" fmla="*/ 318036 h 1075272"/>
                    <a:gd name="connsiteX0" fmla="*/ 0 w 180453"/>
                    <a:gd name="connsiteY0" fmla="*/ 311686 h 1075272"/>
                    <a:gd name="connsiteX1" fmla="*/ 175952 w 180453"/>
                    <a:gd name="connsiteY1" fmla="*/ 0 h 1075272"/>
                    <a:gd name="connsiteX2" fmla="*/ 180453 w 180453"/>
                    <a:gd name="connsiteY2" fmla="*/ 1075272 h 1075272"/>
                    <a:gd name="connsiteX3" fmla="*/ 0 w 180453"/>
                    <a:gd name="connsiteY3" fmla="*/ 311686 h 1075272"/>
                    <a:gd name="connsiteX0" fmla="*/ 0 w 186803"/>
                    <a:gd name="connsiteY0" fmla="*/ 321211 h 1075272"/>
                    <a:gd name="connsiteX1" fmla="*/ 182302 w 186803"/>
                    <a:gd name="connsiteY1" fmla="*/ 0 h 1075272"/>
                    <a:gd name="connsiteX2" fmla="*/ 186803 w 186803"/>
                    <a:gd name="connsiteY2" fmla="*/ 1075272 h 1075272"/>
                    <a:gd name="connsiteX3" fmla="*/ 0 w 186803"/>
                    <a:gd name="connsiteY3" fmla="*/ 321211 h 1075272"/>
                    <a:gd name="connsiteX0" fmla="*/ 0 w 955153"/>
                    <a:gd name="connsiteY0" fmla="*/ 1321336 h 1321336"/>
                    <a:gd name="connsiteX1" fmla="*/ 950652 w 955153"/>
                    <a:gd name="connsiteY1" fmla="*/ 0 h 1321336"/>
                    <a:gd name="connsiteX2" fmla="*/ 955153 w 955153"/>
                    <a:gd name="connsiteY2" fmla="*/ 1075272 h 1321336"/>
                    <a:gd name="connsiteX3" fmla="*/ 0 w 955153"/>
                    <a:gd name="connsiteY3" fmla="*/ 1321336 h 1321336"/>
                    <a:gd name="connsiteX0" fmla="*/ 0 w 950662"/>
                    <a:gd name="connsiteY0" fmla="*/ 1321336 h 1321336"/>
                    <a:gd name="connsiteX1" fmla="*/ 950652 w 950662"/>
                    <a:gd name="connsiteY1" fmla="*/ 0 h 1321336"/>
                    <a:gd name="connsiteX2" fmla="*/ 790053 w 950662"/>
                    <a:gd name="connsiteY2" fmla="*/ 913347 h 1321336"/>
                    <a:gd name="connsiteX3" fmla="*/ 0 w 950662"/>
                    <a:gd name="connsiteY3" fmla="*/ 1321336 h 1321336"/>
                    <a:gd name="connsiteX0" fmla="*/ 0 w 790053"/>
                    <a:gd name="connsiteY0" fmla="*/ 525533 h 525533"/>
                    <a:gd name="connsiteX1" fmla="*/ 121977 w 790053"/>
                    <a:gd name="connsiteY1" fmla="*/ 10647 h 525533"/>
                    <a:gd name="connsiteX2" fmla="*/ 790053 w 790053"/>
                    <a:gd name="connsiteY2" fmla="*/ 117544 h 525533"/>
                    <a:gd name="connsiteX3" fmla="*/ 0 w 790053"/>
                    <a:gd name="connsiteY3" fmla="*/ 525533 h 525533"/>
                    <a:gd name="connsiteX0" fmla="*/ 0 w 790053"/>
                    <a:gd name="connsiteY0" fmla="*/ 581834 h 581834"/>
                    <a:gd name="connsiteX1" fmla="*/ 121977 w 790053"/>
                    <a:gd name="connsiteY1" fmla="*/ 66948 h 581834"/>
                    <a:gd name="connsiteX2" fmla="*/ 790053 w 790053"/>
                    <a:gd name="connsiteY2" fmla="*/ 173845 h 581834"/>
                    <a:gd name="connsiteX3" fmla="*/ 0 w 790053"/>
                    <a:gd name="connsiteY3" fmla="*/ 581834 h 581834"/>
                    <a:gd name="connsiteX0" fmla="*/ 0 w 790053"/>
                    <a:gd name="connsiteY0" fmla="*/ 514886 h 514886"/>
                    <a:gd name="connsiteX1" fmla="*/ 121977 w 790053"/>
                    <a:gd name="connsiteY1" fmla="*/ 0 h 514886"/>
                    <a:gd name="connsiteX2" fmla="*/ 790053 w 790053"/>
                    <a:gd name="connsiteY2" fmla="*/ 106897 h 514886"/>
                    <a:gd name="connsiteX3" fmla="*/ 0 w 790053"/>
                    <a:gd name="connsiteY3" fmla="*/ 514886 h 514886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  <a:gd name="connsiteX0" fmla="*/ 967048 w 1757101"/>
                    <a:gd name="connsiteY0" fmla="*/ 559336 h 559336"/>
                    <a:gd name="connsiteX1" fmla="*/ 0 w 1757101"/>
                    <a:gd name="connsiteY1" fmla="*/ 0 h 559336"/>
                    <a:gd name="connsiteX2" fmla="*/ 1757101 w 1757101"/>
                    <a:gd name="connsiteY2" fmla="*/ 151347 h 559336"/>
                    <a:gd name="connsiteX3" fmla="*/ 967048 w 1757101"/>
                    <a:gd name="connsiteY3" fmla="*/ 559336 h 559336"/>
                    <a:gd name="connsiteX0" fmla="*/ 795598 w 1757101"/>
                    <a:gd name="connsiteY0" fmla="*/ 400586 h 400586"/>
                    <a:gd name="connsiteX1" fmla="*/ 0 w 1757101"/>
                    <a:gd name="connsiteY1" fmla="*/ 0 h 400586"/>
                    <a:gd name="connsiteX2" fmla="*/ 1757101 w 1757101"/>
                    <a:gd name="connsiteY2" fmla="*/ 151347 h 400586"/>
                    <a:gd name="connsiteX3" fmla="*/ 795598 w 1757101"/>
                    <a:gd name="connsiteY3" fmla="*/ 400586 h 400586"/>
                    <a:gd name="connsiteX0" fmla="*/ 795598 w 795598"/>
                    <a:gd name="connsiteY0" fmla="*/ 569914 h 569914"/>
                    <a:gd name="connsiteX1" fmla="*/ 0 w 795598"/>
                    <a:gd name="connsiteY1" fmla="*/ 169328 h 569914"/>
                    <a:gd name="connsiteX2" fmla="*/ 515676 w 795598"/>
                    <a:gd name="connsiteY2" fmla="*/ 0 h 569914"/>
                    <a:gd name="connsiteX3" fmla="*/ 795598 w 795598"/>
                    <a:gd name="connsiteY3" fmla="*/ 569914 h 569914"/>
                    <a:gd name="connsiteX0" fmla="*/ 808298 w 808298"/>
                    <a:gd name="connsiteY0" fmla="*/ 563564 h 563564"/>
                    <a:gd name="connsiteX1" fmla="*/ 0 w 808298"/>
                    <a:gd name="connsiteY1" fmla="*/ 169328 h 563564"/>
                    <a:gd name="connsiteX2" fmla="*/ 515676 w 808298"/>
                    <a:gd name="connsiteY2" fmla="*/ 0 h 563564"/>
                    <a:gd name="connsiteX3" fmla="*/ 808298 w 808298"/>
                    <a:gd name="connsiteY3" fmla="*/ 563564 h 563564"/>
                    <a:gd name="connsiteX0" fmla="*/ 795598 w 795598"/>
                    <a:gd name="connsiteY0" fmla="*/ 573089 h 573089"/>
                    <a:gd name="connsiteX1" fmla="*/ 0 w 795598"/>
                    <a:gd name="connsiteY1" fmla="*/ 169328 h 573089"/>
                    <a:gd name="connsiteX2" fmla="*/ 515676 w 795598"/>
                    <a:gd name="connsiteY2" fmla="*/ 0 h 573089"/>
                    <a:gd name="connsiteX3" fmla="*/ 795598 w 795598"/>
                    <a:gd name="connsiteY3" fmla="*/ 573089 h 573089"/>
                    <a:gd name="connsiteX0" fmla="*/ 798773 w 798773"/>
                    <a:gd name="connsiteY0" fmla="*/ 563564 h 563564"/>
                    <a:gd name="connsiteX1" fmla="*/ 0 w 798773"/>
                    <a:gd name="connsiteY1" fmla="*/ 169328 h 563564"/>
                    <a:gd name="connsiteX2" fmla="*/ 515676 w 798773"/>
                    <a:gd name="connsiteY2" fmla="*/ 0 h 563564"/>
                    <a:gd name="connsiteX3" fmla="*/ 798773 w 798773"/>
                    <a:gd name="connsiteY3" fmla="*/ 563564 h 563564"/>
                    <a:gd name="connsiteX0" fmla="*/ 808298 w 808298"/>
                    <a:gd name="connsiteY0" fmla="*/ 563564 h 563564"/>
                    <a:gd name="connsiteX1" fmla="*/ 0 w 808298"/>
                    <a:gd name="connsiteY1" fmla="*/ 169328 h 563564"/>
                    <a:gd name="connsiteX2" fmla="*/ 525201 w 808298"/>
                    <a:gd name="connsiteY2" fmla="*/ 0 h 563564"/>
                    <a:gd name="connsiteX3" fmla="*/ 808298 w 808298"/>
                    <a:gd name="connsiteY3" fmla="*/ 563564 h 563564"/>
                    <a:gd name="connsiteX0" fmla="*/ 808298 w 808298"/>
                    <a:gd name="connsiteY0" fmla="*/ 569914 h 569914"/>
                    <a:gd name="connsiteX1" fmla="*/ 0 w 808298"/>
                    <a:gd name="connsiteY1" fmla="*/ 175678 h 569914"/>
                    <a:gd name="connsiteX2" fmla="*/ 515676 w 808298"/>
                    <a:gd name="connsiteY2" fmla="*/ 0 h 569914"/>
                    <a:gd name="connsiteX3" fmla="*/ 808298 w 808298"/>
                    <a:gd name="connsiteY3" fmla="*/ 569914 h 569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08298" h="569914">
                      <a:moveTo>
                        <a:pt x="808298" y="569914"/>
                      </a:moveTo>
                      <a:lnTo>
                        <a:pt x="0" y="175678"/>
                      </a:lnTo>
                      <a:lnTo>
                        <a:pt x="515676" y="0"/>
                      </a:lnTo>
                      <a:lnTo>
                        <a:pt x="808298" y="569914"/>
                      </a:lnTo>
                      <a:close/>
                    </a:path>
                  </a:pathLst>
                </a:custGeom>
                <a:solidFill>
                  <a:schemeClr val="bg1">
                    <a:alpha val="412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21" name="等腰三角形 51"/>
                <p:cNvSpPr/>
                <p:nvPr/>
              </p:nvSpPr>
              <p:spPr>
                <a:xfrm>
                  <a:off x="3650665" y="862825"/>
                  <a:ext cx="777353" cy="733799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664902"/>
                    <a:gd name="connsiteY0" fmla="*/ 546636 h 1456272"/>
                    <a:gd name="connsiteX1" fmla="*/ 664902 w 664902"/>
                    <a:gd name="connsiteY1" fmla="*/ 0 h 1456272"/>
                    <a:gd name="connsiteX2" fmla="*/ 536053 w 664902"/>
                    <a:gd name="connsiteY2" fmla="*/ 1456272 h 1456272"/>
                    <a:gd name="connsiteX3" fmla="*/ 0 w 664902"/>
                    <a:gd name="connsiteY3" fmla="*/ 546636 h 1456272"/>
                    <a:gd name="connsiteX0" fmla="*/ 0 w 1298053"/>
                    <a:gd name="connsiteY0" fmla="*/ 546636 h 726022"/>
                    <a:gd name="connsiteX1" fmla="*/ 664902 w 1298053"/>
                    <a:gd name="connsiteY1" fmla="*/ 0 h 726022"/>
                    <a:gd name="connsiteX2" fmla="*/ 1298053 w 1298053"/>
                    <a:gd name="connsiteY2" fmla="*/ 726022 h 726022"/>
                    <a:gd name="connsiteX3" fmla="*/ 0 w 1298053"/>
                    <a:gd name="connsiteY3" fmla="*/ 546636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20006 w 794184"/>
                    <a:gd name="connsiteY0" fmla="*/ 714911 h 726022"/>
                    <a:gd name="connsiteX1" fmla="*/ 161033 w 794184"/>
                    <a:gd name="connsiteY1" fmla="*/ 0 h 726022"/>
                    <a:gd name="connsiteX2" fmla="*/ 794184 w 794184"/>
                    <a:gd name="connsiteY2" fmla="*/ 726022 h 726022"/>
                    <a:gd name="connsiteX3" fmla="*/ 20006 w 794184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83703"/>
                    <a:gd name="connsiteY0" fmla="*/ 714911 h 726022"/>
                    <a:gd name="connsiteX1" fmla="*/ 150552 w 783703"/>
                    <a:gd name="connsiteY1" fmla="*/ 0 h 726022"/>
                    <a:gd name="connsiteX2" fmla="*/ 783703 w 783703"/>
                    <a:gd name="connsiteY2" fmla="*/ 726022 h 726022"/>
                    <a:gd name="connsiteX3" fmla="*/ 0 w 783703"/>
                    <a:gd name="connsiteY3" fmla="*/ 714911 h 726022"/>
                    <a:gd name="connsiteX0" fmla="*/ 0 w 767828"/>
                    <a:gd name="connsiteY0" fmla="*/ 718086 h 726022"/>
                    <a:gd name="connsiteX1" fmla="*/ 134677 w 767828"/>
                    <a:gd name="connsiteY1" fmla="*/ 0 h 726022"/>
                    <a:gd name="connsiteX2" fmla="*/ 767828 w 767828"/>
                    <a:gd name="connsiteY2" fmla="*/ 726022 h 726022"/>
                    <a:gd name="connsiteX3" fmla="*/ 0 w 767828"/>
                    <a:gd name="connsiteY3" fmla="*/ 718086 h 726022"/>
                    <a:gd name="connsiteX0" fmla="*/ 0 w 777353"/>
                    <a:gd name="connsiteY0" fmla="*/ 718086 h 726022"/>
                    <a:gd name="connsiteX1" fmla="*/ 144202 w 777353"/>
                    <a:gd name="connsiteY1" fmla="*/ 0 h 726022"/>
                    <a:gd name="connsiteX2" fmla="*/ 777353 w 777353"/>
                    <a:gd name="connsiteY2" fmla="*/ 726022 h 726022"/>
                    <a:gd name="connsiteX3" fmla="*/ 0 w 777353"/>
                    <a:gd name="connsiteY3" fmla="*/ 718086 h 726022"/>
                    <a:gd name="connsiteX0" fmla="*/ 0 w 777353"/>
                    <a:gd name="connsiteY0" fmla="*/ 710942 h 718878"/>
                    <a:gd name="connsiteX1" fmla="*/ 151346 w 777353"/>
                    <a:gd name="connsiteY1" fmla="*/ 0 h 718878"/>
                    <a:gd name="connsiteX2" fmla="*/ 777353 w 777353"/>
                    <a:gd name="connsiteY2" fmla="*/ 718878 h 718878"/>
                    <a:gd name="connsiteX3" fmla="*/ 0 w 777353"/>
                    <a:gd name="connsiteY3" fmla="*/ 710942 h 718878"/>
                    <a:gd name="connsiteX0" fmla="*/ 0 w 777353"/>
                    <a:gd name="connsiteY0" fmla="*/ 715705 h 723641"/>
                    <a:gd name="connsiteX1" fmla="*/ 158490 w 777353"/>
                    <a:gd name="connsiteY1" fmla="*/ 0 h 723641"/>
                    <a:gd name="connsiteX2" fmla="*/ 777353 w 777353"/>
                    <a:gd name="connsiteY2" fmla="*/ 723641 h 723641"/>
                    <a:gd name="connsiteX3" fmla="*/ 0 w 777353"/>
                    <a:gd name="connsiteY3" fmla="*/ 715705 h 723641"/>
                    <a:gd name="connsiteX0" fmla="*/ 0 w 777353"/>
                    <a:gd name="connsiteY0" fmla="*/ 715705 h 723641"/>
                    <a:gd name="connsiteX1" fmla="*/ 158490 w 777353"/>
                    <a:gd name="connsiteY1" fmla="*/ 0 h 723641"/>
                    <a:gd name="connsiteX2" fmla="*/ 777353 w 777353"/>
                    <a:gd name="connsiteY2" fmla="*/ 723641 h 723641"/>
                    <a:gd name="connsiteX3" fmla="*/ 0 w 777353"/>
                    <a:gd name="connsiteY3" fmla="*/ 715705 h 723641"/>
                    <a:gd name="connsiteX0" fmla="*/ 0 w 777353"/>
                    <a:gd name="connsiteY0" fmla="*/ 725863 h 733799"/>
                    <a:gd name="connsiteX1" fmla="*/ 155950 w 777353"/>
                    <a:gd name="connsiteY1" fmla="*/ 0 h 733799"/>
                    <a:gd name="connsiteX2" fmla="*/ 777353 w 777353"/>
                    <a:gd name="connsiteY2" fmla="*/ 733799 h 733799"/>
                    <a:gd name="connsiteX3" fmla="*/ 0 w 777353"/>
                    <a:gd name="connsiteY3" fmla="*/ 725863 h 73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77353" h="733799">
                      <a:moveTo>
                        <a:pt x="0" y="725863"/>
                      </a:moveTo>
                      <a:cubicBezTo>
                        <a:pt x="82992" y="306056"/>
                        <a:pt x="91214" y="292807"/>
                        <a:pt x="155950" y="0"/>
                      </a:cubicBezTo>
                      <a:lnTo>
                        <a:pt x="777353" y="733799"/>
                      </a:lnTo>
                      <a:lnTo>
                        <a:pt x="0" y="725863"/>
                      </a:lnTo>
                      <a:close/>
                    </a:path>
                  </a:pathLst>
                </a:custGeom>
                <a:solidFill>
                  <a:schemeClr val="bg1">
                    <a:alpha val="375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22" name="等腰三角形 51"/>
                <p:cNvSpPr/>
                <p:nvPr/>
              </p:nvSpPr>
              <p:spPr>
                <a:xfrm>
                  <a:off x="3803065" y="870188"/>
                  <a:ext cx="820477" cy="735011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0477" h="735011">
                      <a:moveTo>
                        <a:pt x="0" y="0"/>
                      </a:moveTo>
                      <a:lnTo>
                        <a:pt x="820477" y="409039"/>
                      </a:lnTo>
                      <a:lnTo>
                        <a:pt x="634478" y="7350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525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23" name="等腰三角形 51"/>
                <p:cNvSpPr/>
                <p:nvPr/>
              </p:nvSpPr>
              <p:spPr>
                <a:xfrm>
                  <a:off x="2987415" y="1282651"/>
                  <a:ext cx="536054" cy="1073686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6054" h="1073686">
                      <a:moveTo>
                        <a:pt x="0" y="1073686"/>
                      </a:moveTo>
                      <a:cubicBezTo>
                        <a:pt x="442" y="715791"/>
                        <a:pt x="885" y="357895"/>
                        <a:pt x="1327" y="0"/>
                      </a:cubicBezTo>
                      <a:lnTo>
                        <a:pt x="536054" y="897473"/>
                      </a:lnTo>
                      <a:lnTo>
                        <a:pt x="0" y="1073686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24" name="等腰三角形 51"/>
                <p:cNvSpPr/>
                <p:nvPr/>
              </p:nvSpPr>
              <p:spPr>
                <a:xfrm>
                  <a:off x="3509697" y="1590378"/>
                  <a:ext cx="1108822" cy="764121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299902"/>
                    <a:gd name="connsiteY0" fmla="*/ 33725 h 943361"/>
                    <a:gd name="connsiteX1" fmla="*/ 1299902 w 1299902"/>
                    <a:gd name="connsiteY1" fmla="*/ 204639 h 943361"/>
                    <a:gd name="connsiteX2" fmla="*/ 536053 w 1299902"/>
                    <a:gd name="connsiteY2" fmla="*/ 943361 h 943361"/>
                    <a:gd name="connsiteX3" fmla="*/ 0 w 1299902"/>
                    <a:gd name="connsiteY3" fmla="*/ 33725 h 943361"/>
                    <a:gd name="connsiteX0" fmla="*/ 0 w 782377"/>
                    <a:gd name="connsiteY0" fmla="*/ 46559 h 797445"/>
                    <a:gd name="connsiteX1" fmla="*/ 782377 w 782377"/>
                    <a:gd name="connsiteY1" fmla="*/ 58723 h 797445"/>
                    <a:gd name="connsiteX2" fmla="*/ 18528 w 782377"/>
                    <a:gd name="connsiteY2" fmla="*/ 797445 h 797445"/>
                    <a:gd name="connsiteX3" fmla="*/ 0 w 782377"/>
                    <a:gd name="connsiteY3" fmla="*/ 46559 h 797445"/>
                    <a:gd name="connsiteX0" fmla="*/ 127522 w 909899"/>
                    <a:gd name="connsiteY0" fmla="*/ 46559 h 638695"/>
                    <a:gd name="connsiteX1" fmla="*/ 909899 w 909899"/>
                    <a:gd name="connsiteY1" fmla="*/ 58723 h 638695"/>
                    <a:gd name="connsiteX2" fmla="*/ 0 w 909899"/>
                    <a:gd name="connsiteY2" fmla="*/ 638695 h 638695"/>
                    <a:gd name="connsiteX3" fmla="*/ 127522 w 909899"/>
                    <a:gd name="connsiteY3" fmla="*/ 46559 h 638695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  <a:gd name="connsiteX0" fmla="*/ 127522 w 757499"/>
                    <a:gd name="connsiteY0" fmla="*/ 134249 h 726385"/>
                    <a:gd name="connsiteX1" fmla="*/ 757499 w 757499"/>
                    <a:gd name="connsiteY1" fmla="*/ 363 h 726385"/>
                    <a:gd name="connsiteX2" fmla="*/ 0 w 757499"/>
                    <a:gd name="connsiteY2" fmla="*/ 726385 h 726385"/>
                    <a:gd name="connsiteX3" fmla="*/ 127522 w 757499"/>
                    <a:gd name="connsiteY3" fmla="*/ 134249 h 726385"/>
                    <a:gd name="connsiteX0" fmla="*/ 0 w 771003"/>
                    <a:gd name="connsiteY0" fmla="*/ 134249 h 720035"/>
                    <a:gd name="connsiteX1" fmla="*/ 629977 w 771003"/>
                    <a:gd name="connsiteY1" fmla="*/ 363 h 720035"/>
                    <a:gd name="connsiteX2" fmla="*/ 771003 w 771003"/>
                    <a:gd name="connsiteY2" fmla="*/ 720035 h 720035"/>
                    <a:gd name="connsiteX3" fmla="*/ 0 w 771003"/>
                    <a:gd name="connsiteY3" fmla="*/ 134249 h 720035"/>
                    <a:gd name="connsiteX0" fmla="*/ 0 w 812278"/>
                    <a:gd name="connsiteY0" fmla="*/ 134249 h 735910"/>
                    <a:gd name="connsiteX1" fmla="*/ 629977 w 812278"/>
                    <a:gd name="connsiteY1" fmla="*/ 363 h 735910"/>
                    <a:gd name="connsiteX2" fmla="*/ 812278 w 812278"/>
                    <a:gd name="connsiteY2" fmla="*/ 735910 h 735910"/>
                    <a:gd name="connsiteX3" fmla="*/ 0 w 812278"/>
                    <a:gd name="connsiteY3" fmla="*/ 134249 h 735910"/>
                    <a:gd name="connsiteX0" fmla="*/ 0 w 1082153"/>
                    <a:gd name="connsiteY0" fmla="*/ 578483 h 735644"/>
                    <a:gd name="connsiteX1" fmla="*/ 899852 w 1082153"/>
                    <a:gd name="connsiteY1" fmla="*/ 97 h 735644"/>
                    <a:gd name="connsiteX2" fmla="*/ 1082153 w 1082153"/>
                    <a:gd name="connsiteY2" fmla="*/ 735644 h 735644"/>
                    <a:gd name="connsiteX3" fmla="*/ 0 w 1082153"/>
                    <a:gd name="connsiteY3" fmla="*/ 578483 h 735644"/>
                    <a:gd name="connsiteX0" fmla="*/ 0 w 1082153"/>
                    <a:gd name="connsiteY0" fmla="*/ 578562 h 735723"/>
                    <a:gd name="connsiteX1" fmla="*/ 899852 w 1082153"/>
                    <a:gd name="connsiteY1" fmla="*/ 176 h 735723"/>
                    <a:gd name="connsiteX2" fmla="*/ 1082153 w 1082153"/>
                    <a:gd name="connsiteY2" fmla="*/ 735723 h 735723"/>
                    <a:gd name="connsiteX3" fmla="*/ 0 w 1082153"/>
                    <a:gd name="connsiteY3" fmla="*/ 578562 h 735723"/>
                    <a:gd name="connsiteX0" fmla="*/ 0 w 1082153"/>
                    <a:gd name="connsiteY0" fmla="*/ 578386 h 735547"/>
                    <a:gd name="connsiteX1" fmla="*/ 899852 w 1082153"/>
                    <a:gd name="connsiteY1" fmla="*/ 0 h 735547"/>
                    <a:gd name="connsiteX2" fmla="*/ 1082153 w 1082153"/>
                    <a:gd name="connsiteY2" fmla="*/ 735547 h 735547"/>
                    <a:gd name="connsiteX3" fmla="*/ 0 w 1082153"/>
                    <a:gd name="connsiteY3" fmla="*/ 578386 h 735547"/>
                    <a:gd name="connsiteX0" fmla="*/ 0 w 1098028"/>
                    <a:gd name="connsiteY0" fmla="*/ 581561 h 735547"/>
                    <a:gd name="connsiteX1" fmla="*/ 915727 w 1098028"/>
                    <a:gd name="connsiteY1" fmla="*/ 0 h 735547"/>
                    <a:gd name="connsiteX2" fmla="*/ 1098028 w 1098028"/>
                    <a:gd name="connsiteY2" fmla="*/ 735547 h 735547"/>
                    <a:gd name="connsiteX3" fmla="*/ 0 w 1098028"/>
                    <a:gd name="connsiteY3" fmla="*/ 581561 h 735547"/>
                    <a:gd name="connsiteX0" fmla="*/ 0 w 1098028"/>
                    <a:gd name="connsiteY0" fmla="*/ 591086 h 745072"/>
                    <a:gd name="connsiteX1" fmla="*/ 912552 w 1098028"/>
                    <a:gd name="connsiteY1" fmla="*/ 0 h 745072"/>
                    <a:gd name="connsiteX2" fmla="*/ 1098028 w 1098028"/>
                    <a:gd name="connsiteY2" fmla="*/ 745072 h 745072"/>
                    <a:gd name="connsiteX3" fmla="*/ 0 w 1098028"/>
                    <a:gd name="connsiteY3" fmla="*/ 591086 h 745072"/>
                    <a:gd name="connsiteX0" fmla="*/ 0 w 1107553"/>
                    <a:gd name="connsiteY0" fmla="*/ 591086 h 770472"/>
                    <a:gd name="connsiteX1" fmla="*/ 912552 w 1107553"/>
                    <a:gd name="connsiteY1" fmla="*/ 0 h 770472"/>
                    <a:gd name="connsiteX2" fmla="*/ 1107553 w 1107553"/>
                    <a:gd name="connsiteY2" fmla="*/ 770472 h 770472"/>
                    <a:gd name="connsiteX3" fmla="*/ 0 w 1107553"/>
                    <a:gd name="connsiteY3" fmla="*/ 591086 h 770472"/>
                    <a:gd name="connsiteX0" fmla="*/ 0 w 1091678"/>
                    <a:gd name="connsiteY0" fmla="*/ 591086 h 764122"/>
                    <a:gd name="connsiteX1" fmla="*/ 912552 w 1091678"/>
                    <a:gd name="connsiteY1" fmla="*/ 0 h 764122"/>
                    <a:gd name="connsiteX2" fmla="*/ 1091678 w 1091678"/>
                    <a:gd name="connsiteY2" fmla="*/ 764122 h 764122"/>
                    <a:gd name="connsiteX3" fmla="*/ 0 w 1091678"/>
                    <a:gd name="connsiteY3" fmla="*/ 591086 h 764122"/>
                    <a:gd name="connsiteX0" fmla="*/ 0 w 1101203"/>
                    <a:gd name="connsiteY0" fmla="*/ 591086 h 764122"/>
                    <a:gd name="connsiteX1" fmla="*/ 912552 w 1101203"/>
                    <a:gd name="connsiteY1" fmla="*/ 0 h 764122"/>
                    <a:gd name="connsiteX2" fmla="*/ 1101203 w 1101203"/>
                    <a:gd name="connsiteY2" fmla="*/ 764122 h 764122"/>
                    <a:gd name="connsiteX3" fmla="*/ 0 w 1101203"/>
                    <a:gd name="connsiteY3" fmla="*/ 591086 h 764122"/>
                    <a:gd name="connsiteX0" fmla="*/ 0 w 1108822"/>
                    <a:gd name="connsiteY0" fmla="*/ 591086 h 764122"/>
                    <a:gd name="connsiteX1" fmla="*/ 920171 w 1108822"/>
                    <a:gd name="connsiteY1" fmla="*/ 0 h 764122"/>
                    <a:gd name="connsiteX2" fmla="*/ 1108822 w 1108822"/>
                    <a:gd name="connsiteY2" fmla="*/ 764122 h 764122"/>
                    <a:gd name="connsiteX3" fmla="*/ 0 w 1108822"/>
                    <a:gd name="connsiteY3" fmla="*/ 591086 h 764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8822" h="764122">
                      <a:moveTo>
                        <a:pt x="0" y="591086"/>
                      </a:moveTo>
                      <a:cubicBezTo>
                        <a:pt x="413192" y="326854"/>
                        <a:pt x="533967" y="232482"/>
                        <a:pt x="920171" y="0"/>
                      </a:cubicBezTo>
                      <a:lnTo>
                        <a:pt x="1108822" y="764122"/>
                      </a:lnTo>
                      <a:lnTo>
                        <a:pt x="0" y="591086"/>
                      </a:ln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</p:grpSp>
        </p:grpSp>
        <p:grpSp>
          <p:nvGrpSpPr>
            <p:cNvPr id="4" name="组合 3"/>
            <p:cNvGrpSpPr/>
            <p:nvPr/>
          </p:nvGrpSpPr>
          <p:grpSpPr>
            <a:xfrm>
              <a:off x="5912840" y="382450"/>
              <a:ext cx="2647158" cy="548432"/>
              <a:chOff x="5998553" y="399028"/>
              <a:chExt cx="2749911" cy="519371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7454086" y="399028"/>
                <a:ext cx="1294378" cy="514066"/>
                <a:chOff x="1766610" y="382448"/>
                <a:chExt cx="1294378" cy="514066"/>
              </a:xfrm>
            </p:grpSpPr>
            <p:sp>
              <p:nvSpPr>
                <p:cNvPr id="12" name="等腰三角形 11"/>
                <p:cNvSpPr/>
                <p:nvPr/>
              </p:nvSpPr>
              <p:spPr>
                <a:xfrm>
                  <a:off x="1766610" y="382448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>
                  <a:off x="1925401" y="382855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6681663" y="404129"/>
                <a:ext cx="1294378" cy="514066"/>
                <a:chOff x="1766610" y="382448"/>
                <a:chExt cx="1294378" cy="514066"/>
              </a:xfrm>
            </p:grpSpPr>
            <p:sp>
              <p:nvSpPr>
                <p:cNvPr id="10" name="等腰三角形 9"/>
                <p:cNvSpPr/>
                <p:nvPr/>
              </p:nvSpPr>
              <p:spPr>
                <a:xfrm>
                  <a:off x="1766610" y="382448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11" name="等腰三角形 10"/>
                <p:cNvSpPr/>
                <p:nvPr/>
              </p:nvSpPr>
              <p:spPr>
                <a:xfrm>
                  <a:off x="1925401" y="382855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5998553" y="404333"/>
                <a:ext cx="1294378" cy="514066"/>
                <a:chOff x="1766610" y="382448"/>
                <a:chExt cx="1294378" cy="514066"/>
              </a:xfrm>
            </p:grpSpPr>
            <p:sp>
              <p:nvSpPr>
                <p:cNvPr id="8" name="等腰三角形 7"/>
                <p:cNvSpPr/>
                <p:nvPr/>
              </p:nvSpPr>
              <p:spPr>
                <a:xfrm>
                  <a:off x="1766610" y="382448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9" name="等腰三角形 8"/>
                <p:cNvSpPr/>
                <p:nvPr/>
              </p:nvSpPr>
              <p:spPr>
                <a:xfrm>
                  <a:off x="1925401" y="382855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</p:grpSp>
        </p:grpSp>
      </p:grpSp>
      <p:sp>
        <p:nvSpPr>
          <p:cNvPr id="25" name="六边形 24"/>
          <p:cNvSpPr/>
          <p:nvPr/>
        </p:nvSpPr>
        <p:spPr>
          <a:xfrm>
            <a:off x="3325516" y="1743658"/>
            <a:ext cx="2492968" cy="1656184"/>
          </a:xfrm>
          <a:prstGeom prst="hexagon">
            <a:avLst/>
          </a:prstGeom>
          <a:solidFill>
            <a:schemeClr val="bg1"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3620022" y="1756358"/>
            <a:ext cx="729604" cy="245323"/>
            <a:chOff x="3626372" y="1756358"/>
            <a:chExt cx="729604" cy="245323"/>
          </a:xfrm>
        </p:grpSpPr>
        <p:sp>
          <p:nvSpPr>
            <p:cNvPr id="26" name="平行四边形 25"/>
            <p:cNvSpPr/>
            <p:nvPr/>
          </p:nvSpPr>
          <p:spPr>
            <a:xfrm>
              <a:off x="3688856" y="1756358"/>
              <a:ext cx="667120" cy="123242"/>
            </a:xfrm>
            <a:prstGeom prst="parallelogram">
              <a:avLst>
                <a:gd name="adj" fmla="val 49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3626372" y="1878439"/>
              <a:ext cx="441572" cy="123242"/>
            </a:xfrm>
            <a:prstGeom prst="parallelogram">
              <a:avLst>
                <a:gd name="adj" fmla="val 49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flipH="1">
            <a:off x="4794374" y="1754262"/>
            <a:ext cx="729604" cy="245323"/>
            <a:chOff x="3626372" y="1756358"/>
            <a:chExt cx="729604" cy="245323"/>
          </a:xfrm>
        </p:grpSpPr>
        <p:sp>
          <p:nvSpPr>
            <p:cNvPr id="30" name="平行四边形 29"/>
            <p:cNvSpPr/>
            <p:nvPr/>
          </p:nvSpPr>
          <p:spPr>
            <a:xfrm>
              <a:off x="3688856" y="1756358"/>
              <a:ext cx="667120" cy="123242"/>
            </a:xfrm>
            <a:prstGeom prst="parallelogram">
              <a:avLst>
                <a:gd name="adj" fmla="val 49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3626372" y="1878439"/>
              <a:ext cx="441572" cy="123242"/>
            </a:xfrm>
            <a:prstGeom prst="parallelogram">
              <a:avLst>
                <a:gd name="adj" fmla="val 49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flipV="1">
            <a:off x="3616599" y="3144639"/>
            <a:ext cx="729604" cy="245323"/>
            <a:chOff x="3626372" y="1756358"/>
            <a:chExt cx="729604" cy="245323"/>
          </a:xfrm>
        </p:grpSpPr>
        <p:sp>
          <p:nvSpPr>
            <p:cNvPr id="33" name="平行四边形 32"/>
            <p:cNvSpPr/>
            <p:nvPr/>
          </p:nvSpPr>
          <p:spPr>
            <a:xfrm>
              <a:off x="3688856" y="1756358"/>
              <a:ext cx="667120" cy="123242"/>
            </a:xfrm>
            <a:prstGeom prst="parallelogram">
              <a:avLst>
                <a:gd name="adj" fmla="val 49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平行四边形 33"/>
            <p:cNvSpPr/>
            <p:nvPr/>
          </p:nvSpPr>
          <p:spPr>
            <a:xfrm>
              <a:off x="3626372" y="1878439"/>
              <a:ext cx="441572" cy="123242"/>
            </a:xfrm>
            <a:prstGeom prst="parallelogram">
              <a:avLst>
                <a:gd name="adj" fmla="val 49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flipH="1" flipV="1">
            <a:off x="4796222" y="3144058"/>
            <a:ext cx="729604" cy="245323"/>
            <a:chOff x="3626372" y="1756358"/>
            <a:chExt cx="729604" cy="245323"/>
          </a:xfrm>
        </p:grpSpPr>
        <p:sp>
          <p:nvSpPr>
            <p:cNvPr id="36" name="平行四边形 35"/>
            <p:cNvSpPr/>
            <p:nvPr/>
          </p:nvSpPr>
          <p:spPr>
            <a:xfrm>
              <a:off x="3688856" y="1756358"/>
              <a:ext cx="667120" cy="123242"/>
            </a:xfrm>
            <a:prstGeom prst="parallelogram">
              <a:avLst>
                <a:gd name="adj" fmla="val 49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>
              <a:off x="3626372" y="1878439"/>
              <a:ext cx="441572" cy="123242"/>
            </a:xfrm>
            <a:prstGeom prst="parallelogram">
              <a:avLst>
                <a:gd name="adj" fmla="val 49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205610" y="2094359"/>
            <a:ext cx="732780" cy="974843"/>
            <a:chOff x="7976594" y="2279040"/>
            <a:chExt cx="528116" cy="702571"/>
          </a:xfrm>
          <a:solidFill>
            <a:schemeClr val="bg1"/>
          </a:solidFill>
        </p:grpSpPr>
        <p:sp>
          <p:nvSpPr>
            <p:cNvPr id="39" name="Freeform 23"/>
            <p:cNvSpPr>
              <a:spLocks noEditPoints="1"/>
            </p:cNvSpPr>
            <p:nvPr/>
          </p:nvSpPr>
          <p:spPr bwMode="auto">
            <a:xfrm>
              <a:off x="7976594" y="2279040"/>
              <a:ext cx="519705" cy="702571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7985371" y="2386200"/>
              <a:ext cx="519339" cy="166774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525826" y="1419622"/>
            <a:ext cx="1640447" cy="582059"/>
            <a:chOff x="5525826" y="1419622"/>
            <a:chExt cx="1640447" cy="582059"/>
          </a:xfrm>
        </p:grpSpPr>
        <p:cxnSp>
          <p:nvCxnSpPr>
            <p:cNvPr id="51" name="直接连接符 50"/>
            <p:cNvCxnSpPr/>
            <p:nvPr/>
          </p:nvCxnSpPr>
          <p:spPr>
            <a:xfrm flipV="1">
              <a:off x="5525826" y="1419622"/>
              <a:ext cx="539872" cy="5820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065698" y="1419622"/>
              <a:ext cx="11005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 flipV="1">
            <a:off x="5523978" y="3206260"/>
            <a:ext cx="1642295" cy="582059"/>
            <a:chOff x="5525826" y="1419622"/>
            <a:chExt cx="1642295" cy="582059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5525826" y="1419622"/>
              <a:ext cx="539872" cy="5820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 flipV="1">
              <a:off x="6065698" y="1419622"/>
              <a:ext cx="11024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 flipH="1" flipV="1">
            <a:off x="1974164" y="3205679"/>
            <a:ext cx="1647868" cy="582059"/>
            <a:chOff x="5525826" y="1419622"/>
            <a:chExt cx="1647868" cy="582059"/>
          </a:xfrm>
        </p:grpSpPr>
        <p:cxnSp>
          <p:nvCxnSpPr>
            <p:cNvPr id="59" name="直接连接符 58"/>
            <p:cNvCxnSpPr/>
            <p:nvPr/>
          </p:nvCxnSpPr>
          <p:spPr>
            <a:xfrm flipV="1">
              <a:off x="5525826" y="1419622"/>
              <a:ext cx="539872" cy="5820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 flipV="1">
              <a:off x="6065698" y="1419622"/>
              <a:ext cx="11079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 flipH="1">
            <a:off x="1974164" y="1419622"/>
            <a:ext cx="1619209" cy="582059"/>
            <a:chOff x="5525826" y="1419622"/>
            <a:chExt cx="1619209" cy="582059"/>
          </a:xfrm>
        </p:grpSpPr>
        <p:cxnSp>
          <p:nvCxnSpPr>
            <p:cNvPr id="62" name="直接连接符 61"/>
            <p:cNvCxnSpPr/>
            <p:nvPr/>
          </p:nvCxnSpPr>
          <p:spPr>
            <a:xfrm flipV="1">
              <a:off x="5525826" y="1419622"/>
              <a:ext cx="539872" cy="5820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6065698" y="1419622"/>
              <a:ext cx="10793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5884265" y="1501916"/>
            <a:ext cx="267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输入需要输入的文字输入需要输入的文字输入需要输入的文字输入</a:t>
            </a:r>
            <a:r>
              <a:rPr lang="zh-CN" altLang="en-US" dirty="0" smtClean="0">
                <a:solidFill>
                  <a:schemeClr val="bg1"/>
                </a:solidFill>
              </a:rPr>
              <a:t>需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835527" y="2804474"/>
            <a:ext cx="2571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输入需要输入的文字输入需要输入的文字输入需要输入的文字输入</a:t>
            </a:r>
            <a:r>
              <a:rPr lang="zh-CN" altLang="en-US" dirty="0" smtClean="0">
                <a:solidFill>
                  <a:schemeClr val="bg1"/>
                </a:solidFill>
              </a:rPr>
              <a:t>需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70233" y="2744595"/>
            <a:ext cx="2511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输入需要输入的文字输入需要输入的文字输入需要输入的</a:t>
            </a:r>
            <a:r>
              <a:rPr lang="zh-CN" altLang="en-US" dirty="0" smtClean="0">
                <a:solidFill>
                  <a:schemeClr val="bg1"/>
                </a:solidFill>
              </a:rPr>
              <a:t>文字输入需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70232" y="1501916"/>
            <a:ext cx="2511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输入需要输入的文字输入需要输入的文字输入需要输入的文字</a:t>
            </a:r>
            <a:r>
              <a:rPr lang="zh-CN" altLang="en-US" dirty="0" smtClean="0">
                <a:solidFill>
                  <a:schemeClr val="bg1"/>
                </a:solidFill>
              </a:rPr>
              <a:t>输入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974164" y="10502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输入标题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58277" y="10388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输入标题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38748" y="37883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输入标题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74164" y="37883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输入标题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6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3529" y="329310"/>
            <a:ext cx="8191971" cy="658264"/>
            <a:chOff x="383529" y="329310"/>
            <a:chExt cx="8191971" cy="658264"/>
          </a:xfrm>
        </p:grpSpPr>
        <p:grpSp>
          <p:nvGrpSpPr>
            <p:cNvPr id="3" name="组合 2"/>
            <p:cNvGrpSpPr/>
            <p:nvPr/>
          </p:nvGrpSpPr>
          <p:grpSpPr>
            <a:xfrm>
              <a:off x="383529" y="329310"/>
              <a:ext cx="8191971" cy="658264"/>
              <a:chOff x="383529" y="155832"/>
              <a:chExt cx="8191971" cy="658264"/>
            </a:xfrm>
          </p:grpSpPr>
          <p:sp>
            <p:nvSpPr>
              <p:cNvPr id="14" name="矩形 27"/>
              <p:cNvSpPr/>
              <p:nvPr/>
            </p:nvSpPr>
            <p:spPr>
              <a:xfrm>
                <a:off x="757205" y="208971"/>
                <a:ext cx="7818295" cy="547224"/>
              </a:xfrm>
              <a:custGeom>
                <a:avLst/>
                <a:gdLst/>
                <a:ahLst/>
                <a:cxnLst/>
                <a:rect l="l" t="t" r="r" b="b"/>
                <a:pathLst>
                  <a:path w="7818295" h="547224">
                    <a:moveTo>
                      <a:pt x="0" y="0"/>
                    </a:moveTo>
                    <a:lnTo>
                      <a:pt x="7818295" y="0"/>
                    </a:lnTo>
                    <a:lnTo>
                      <a:pt x="7818295" y="547224"/>
                    </a:lnTo>
                    <a:lnTo>
                      <a:pt x="11878" y="547224"/>
                    </a:lnTo>
                    <a:lnTo>
                      <a:pt x="183620" y="461353"/>
                    </a:lnTo>
                    <a:lnTo>
                      <a:pt x="183620" y="9181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383529" y="155832"/>
                <a:ext cx="568006" cy="658264"/>
                <a:chOff x="2987090" y="862825"/>
                <a:chExt cx="1636452" cy="1896488"/>
              </a:xfrm>
            </p:grpSpPr>
            <p:sp>
              <p:nvSpPr>
                <p:cNvPr id="16" name="等腰三角形 51"/>
                <p:cNvSpPr/>
                <p:nvPr/>
              </p:nvSpPr>
              <p:spPr>
                <a:xfrm>
                  <a:off x="2987090" y="872828"/>
                  <a:ext cx="817302" cy="1313397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2" h="1313397">
                      <a:moveTo>
                        <a:pt x="0" y="403761"/>
                      </a:moveTo>
                      <a:cubicBezTo>
                        <a:pt x="371917" y="241129"/>
                        <a:pt x="497773" y="153107"/>
                        <a:pt x="817302" y="0"/>
                      </a:cubicBezTo>
                      <a:lnTo>
                        <a:pt x="536053" y="1313397"/>
                      </a:lnTo>
                      <a:lnTo>
                        <a:pt x="0" y="403761"/>
                      </a:lnTo>
                      <a:close/>
                    </a:path>
                  </a:pathLst>
                </a:custGeom>
                <a:solidFill>
                  <a:schemeClr val="bg1">
                    <a:alpha val="562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17" name="等腰三角形 51"/>
                <p:cNvSpPr/>
                <p:nvPr/>
              </p:nvSpPr>
              <p:spPr>
                <a:xfrm>
                  <a:off x="4432352" y="1285578"/>
                  <a:ext cx="186803" cy="1075272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  <a:gd name="connsiteX0" fmla="*/ 0 w 661727"/>
                    <a:gd name="connsiteY0" fmla="*/ 0 h 735011"/>
                    <a:gd name="connsiteX1" fmla="*/ 661727 w 661727"/>
                    <a:gd name="connsiteY1" fmla="*/ 262989 h 735011"/>
                    <a:gd name="connsiteX2" fmla="*/ 634478 w 661727"/>
                    <a:gd name="connsiteY2" fmla="*/ 735011 h 735011"/>
                    <a:gd name="connsiteX3" fmla="*/ 0 w 661727"/>
                    <a:gd name="connsiteY3" fmla="*/ 0 h 735011"/>
                    <a:gd name="connsiteX0" fmla="*/ 0 w 663053"/>
                    <a:gd name="connsiteY0" fmla="*/ 0 h 1325561"/>
                    <a:gd name="connsiteX1" fmla="*/ 661727 w 663053"/>
                    <a:gd name="connsiteY1" fmla="*/ 262989 h 1325561"/>
                    <a:gd name="connsiteX2" fmla="*/ 663053 w 663053"/>
                    <a:gd name="connsiteY2" fmla="*/ 1325561 h 1325561"/>
                    <a:gd name="connsiteX3" fmla="*/ 0 w 663053"/>
                    <a:gd name="connsiteY3" fmla="*/ 0 h 1325561"/>
                    <a:gd name="connsiteX0" fmla="*/ 0 w 177278"/>
                    <a:gd name="connsiteY0" fmla="*/ 321211 h 1062572"/>
                    <a:gd name="connsiteX1" fmla="*/ 175952 w 177278"/>
                    <a:gd name="connsiteY1" fmla="*/ 0 h 1062572"/>
                    <a:gd name="connsiteX2" fmla="*/ 177278 w 177278"/>
                    <a:gd name="connsiteY2" fmla="*/ 1062572 h 1062572"/>
                    <a:gd name="connsiteX3" fmla="*/ 0 w 177278"/>
                    <a:gd name="connsiteY3" fmla="*/ 321211 h 1062572"/>
                    <a:gd name="connsiteX0" fmla="*/ 0 w 180453"/>
                    <a:gd name="connsiteY0" fmla="*/ 308511 h 1062572"/>
                    <a:gd name="connsiteX1" fmla="*/ 179127 w 180453"/>
                    <a:gd name="connsiteY1" fmla="*/ 0 h 1062572"/>
                    <a:gd name="connsiteX2" fmla="*/ 180453 w 180453"/>
                    <a:gd name="connsiteY2" fmla="*/ 1062572 h 1062572"/>
                    <a:gd name="connsiteX3" fmla="*/ 0 w 180453"/>
                    <a:gd name="connsiteY3" fmla="*/ 308511 h 1062572"/>
                    <a:gd name="connsiteX0" fmla="*/ 0 w 183628"/>
                    <a:gd name="connsiteY0" fmla="*/ 308511 h 1075272"/>
                    <a:gd name="connsiteX1" fmla="*/ 179127 w 183628"/>
                    <a:gd name="connsiteY1" fmla="*/ 0 h 1075272"/>
                    <a:gd name="connsiteX2" fmla="*/ 183628 w 183628"/>
                    <a:gd name="connsiteY2" fmla="*/ 1075272 h 1075272"/>
                    <a:gd name="connsiteX3" fmla="*/ 0 w 183628"/>
                    <a:gd name="connsiteY3" fmla="*/ 308511 h 1075272"/>
                    <a:gd name="connsiteX0" fmla="*/ 0 w 174103"/>
                    <a:gd name="connsiteY0" fmla="*/ 318036 h 1075272"/>
                    <a:gd name="connsiteX1" fmla="*/ 169602 w 174103"/>
                    <a:gd name="connsiteY1" fmla="*/ 0 h 1075272"/>
                    <a:gd name="connsiteX2" fmla="*/ 174103 w 174103"/>
                    <a:gd name="connsiteY2" fmla="*/ 1075272 h 1075272"/>
                    <a:gd name="connsiteX3" fmla="*/ 0 w 174103"/>
                    <a:gd name="connsiteY3" fmla="*/ 318036 h 1075272"/>
                    <a:gd name="connsiteX0" fmla="*/ 0 w 180453"/>
                    <a:gd name="connsiteY0" fmla="*/ 311686 h 1075272"/>
                    <a:gd name="connsiteX1" fmla="*/ 175952 w 180453"/>
                    <a:gd name="connsiteY1" fmla="*/ 0 h 1075272"/>
                    <a:gd name="connsiteX2" fmla="*/ 180453 w 180453"/>
                    <a:gd name="connsiteY2" fmla="*/ 1075272 h 1075272"/>
                    <a:gd name="connsiteX3" fmla="*/ 0 w 180453"/>
                    <a:gd name="connsiteY3" fmla="*/ 311686 h 1075272"/>
                    <a:gd name="connsiteX0" fmla="*/ 0 w 186803"/>
                    <a:gd name="connsiteY0" fmla="*/ 321211 h 1075272"/>
                    <a:gd name="connsiteX1" fmla="*/ 182302 w 186803"/>
                    <a:gd name="connsiteY1" fmla="*/ 0 h 1075272"/>
                    <a:gd name="connsiteX2" fmla="*/ 186803 w 186803"/>
                    <a:gd name="connsiteY2" fmla="*/ 1075272 h 1075272"/>
                    <a:gd name="connsiteX3" fmla="*/ 0 w 186803"/>
                    <a:gd name="connsiteY3" fmla="*/ 321211 h 1075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803" h="1075272">
                      <a:moveTo>
                        <a:pt x="0" y="321211"/>
                      </a:moveTo>
                      <a:lnTo>
                        <a:pt x="182302" y="0"/>
                      </a:lnTo>
                      <a:cubicBezTo>
                        <a:pt x="183802" y="358424"/>
                        <a:pt x="185303" y="716848"/>
                        <a:pt x="186803" y="1075272"/>
                      </a:cubicBezTo>
                      <a:lnTo>
                        <a:pt x="0" y="321211"/>
                      </a:lnTo>
                      <a:close/>
                    </a:path>
                  </a:pathLst>
                </a:custGeom>
                <a:solidFill>
                  <a:schemeClr val="bg1">
                    <a:alpha val="487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18" name="等腰三角形 51"/>
                <p:cNvSpPr/>
                <p:nvPr/>
              </p:nvSpPr>
              <p:spPr>
                <a:xfrm>
                  <a:off x="3523143" y="1581390"/>
                  <a:ext cx="909899" cy="592136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299902"/>
                    <a:gd name="connsiteY0" fmla="*/ 33725 h 943361"/>
                    <a:gd name="connsiteX1" fmla="*/ 1299902 w 1299902"/>
                    <a:gd name="connsiteY1" fmla="*/ 204639 h 943361"/>
                    <a:gd name="connsiteX2" fmla="*/ 536053 w 1299902"/>
                    <a:gd name="connsiteY2" fmla="*/ 943361 h 943361"/>
                    <a:gd name="connsiteX3" fmla="*/ 0 w 1299902"/>
                    <a:gd name="connsiteY3" fmla="*/ 33725 h 943361"/>
                    <a:gd name="connsiteX0" fmla="*/ 0 w 782377"/>
                    <a:gd name="connsiteY0" fmla="*/ 46559 h 797445"/>
                    <a:gd name="connsiteX1" fmla="*/ 782377 w 782377"/>
                    <a:gd name="connsiteY1" fmla="*/ 58723 h 797445"/>
                    <a:gd name="connsiteX2" fmla="*/ 18528 w 782377"/>
                    <a:gd name="connsiteY2" fmla="*/ 797445 h 797445"/>
                    <a:gd name="connsiteX3" fmla="*/ 0 w 782377"/>
                    <a:gd name="connsiteY3" fmla="*/ 46559 h 797445"/>
                    <a:gd name="connsiteX0" fmla="*/ 127522 w 909899"/>
                    <a:gd name="connsiteY0" fmla="*/ 46559 h 638695"/>
                    <a:gd name="connsiteX1" fmla="*/ 909899 w 909899"/>
                    <a:gd name="connsiteY1" fmla="*/ 58723 h 638695"/>
                    <a:gd name="connsiteX2" fmla="*/ 0 w 909899"/>
                    <a:gd name="connsiteY2" fmla="*/ 638695 h 638695"/>
                    <a:gd name="connsiteX3" fmla="*/ 127522 w 909899"/>
                    <a:gd name="connsiteY3" fmla="*/ 46559 h 638695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09899" h="592136">
                      <a:moveTo>
                        <a:pt x="127522" y="0"/>
                      </a:moveTo>
                      <a:cubicBezTo>
                        <a:pt x="594689" y="11993"/>
                        <a:pt x="523695" y="3346"/>
                        <a:pt x="909899" y="12164"/>
                      </a:cubicBezTo>
                      <a:lnTo>
                        <a:pt x="0" y="592136"/>
                      </a:lnTo>
                      <a:lnTo>
                        <a:pt x="127522" y="0"/>
                      </a:lnTo>
                      <a:close/>
                    </a:path>
                  </a:pathLst>
                </a:custGeom>
                <a:solidFill>
                  <a:schemeClr val="bg1">
                    <a:alpha val="337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19" name="等腰三角形 51"/>
                <p:cNvSpPr/>
                <p:nvPr/>
              </p:nvSpPr>
              <p:spPr>
                <a:xfrm>
                  <a:off x="3524992" y="2184102"/>
                  <a:ext cx="1084001" cy="575211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  <a:gd name="connsiteX0" fmla="*/ 0 w 661727"/>
                    <a:gd name="connsiteY0" fmla="*/ 0 h 735011"/>
                    <a:gd name="connsiteX1" fmla="*/ 661727 w 661727"/>
                    <a:gd name="connsiteY1" fmla="*/ 262989 h 735011"/>
                    <a:gd name="connsiteX2" fmla="*/ 634478 w 661727"/>
                    <a:gd name="connsiteY2" fmla="*/ 735011 h 735011"/>
                    <a:gd name="connsiteX3" fmla="*/ 0 w 661727"/>
                    <a:gd name="connsiteY3" fmla="*/ 0 h 735011"/>
                    <a:gd name="connsiteX0" fmla="*/ 0 w 663053"/>
                    <a:gd name="connsiteY0" fmla="*/ 0 h 1325561"/>
                    <a:gd name="connsiteX1" fmla="*/ 661727 w 663053"/>
                    <a:gd name="connsiteY1" fmla="*/ 262989 h 1325561"/>
                    <a:gd name="connsiteX2" fmla="*/ 663053 w 663053"/>
                    <a:gd name="connsiteY2" fmla="*/ 1325561 h 1325561"/>
                    <a:gd name="connsiteX3" fmla="*/ 0 w 663053"/>
                    <a:gd name="connsiteY3" fmla="*/ 0 h 1325561"/>
                    <a:gd name="connsiteX0" fmla="*/ 0 w 177278"/>
                    <a:gd name="connsiteY0" fmla="*/ 321211 h 1062572"/>
                    <a:gd name="connsiteX1" fmla="*/ 175952 w 177278"/>
                    <a:gd name="connsiteY1" fmla="*/ 0 h 1062572"/>
                    <a:gd name="connsiteX2" fmla="*/ 177278 w 177278"/>
                    <a:gd name="connsiteY2" fmla="*/ 1062572 h 1062572"/>
                    <a:gd name="connsiteX3" fmla="*/ 0 w 177278"/>
                    <a:gd name="connsiteY3" fmla="*/ 321211 h 1062572"/>
                    <a:gd name="connsiteX0" fmla="*/ 0 w 180453"/>
                    <a:gd name="connsiteY0" fmla="*/ 308511 h 1062572"/>
                    <a:gd name="connsiteX1" fmla="*/ 179127 w 180453"/>
                    <a:gd name="connsiteY1" fmla="*/ 0 h 1062572"/>
                    <a:gd name="connsiteX2" fmla="*/ 180453 w 180453"/>
                    <a:gd name="connsiteY2" fmla="*/ 1062572 h 1062572"/>
                    <a:gd name="connsiteX3" fmla="*/ 0 w 180453"/>
                    <a:gd name="connsiteY3" fmla="*/ 308511 h 1062572"/>
                    <a:gd name="connsiteX0" fmla="*/ 0 w 183628"/>
                    <a:gd name="connsiteY0" fmla="*/ 308511 h 1075272"/>
                    <a:gd name="connsiteX1" fmla="*/ 179127 w 183628"/>
                    <a:gd name="connsiteY1" fmla="*/ 0 h 1075272"/>
                    <a:gd name="connsiteX2" fmla="*/ 183628 w 183628"/>
                    <a:gd name="connsiteY2" fmla="*/ 1075272 h 1075272"/>
                    <a:gd name="connsiteX3" fmla="*/ 0 w 183628"/>
                    <a:gd name="connsiteY3" fmla="*/ 308511 h 1075272"/>
                    <a:gd name="connsiteX0" fmla="*/ 0 w 174103"/>
                    <a:gd name="connsiteY0" fmla="*/ 318036 h 1075272"/>
                    <a:gd name="connsiteX1" fmla="*/ 169602 w 174103"/>
                    <a:gd name="connsiteY1" fmla="*/ 0 h 1075272"/>
                    <a:gd name="connsiteX2" fmla="*/ 174103 w 174103"/>
                    <a:gd name="connsiteY2" fmla="*/ 1075272 h 1075272"/>
                    <a:gd name="connsiteX3" fmla="*/ 0 w 174103"/>
                    <a:gd name="connsiteY3" fmla="*/ 318036 h 1075272"/>
                    <a:gd name="connsiteX0" fmla="*/ 0 w 180453"/>
                    <a:gd name="connsiteY0" fmla="*/ 311686 h 1075272"/>
                    <a:gd name="connsiteX1" fmla="*/ 175952 w 180453"/>
                    <a:gd name="connsiteY1" fmla="*/ 0 h 1075272"/>
                    <a:gd name="connsiteX2" fmla="*/ 180453 w 180453"/>
                    <a:gd name="connsiteY2" fmla="*/ 1075272 h 1075272"/>
                    <a:gd name="connsiteX3" fmla="*/ 0 w 180453"/>
                    <a:gd name="connsiteY3" fmla="*/ 311686 h 1075272"/>
                    <a:gd name="connsiteX0" fmla="*/ 0 w 186803"/>
                    <a:gd name="connsiteY0" fmla="*/ 321211 h 1075272"/>
                    <a:gd name="connsiteX1" fmla="*/ 182302 w 186803"/>
                    <a:gd name="connsiteY1" fmla="*/ 0 h 1075272"/>
                    <a:gd name="connsiteX2" fmla="*/ 186803 w 186803"/>
                    <a:gd name="connsiteY2" fmla="*/ 1075272 h 1075272"/>
                    <a:gd name="connsiteX3" fmla="*/ 0 w 186803"/>
                    <a:gd name="connsiteY3" fmla="*/ 321211 h 1075272"/>
                    <a:gd name="connsiteX0" fmla="*/ 0 w 955153"/>
                    <a:gd name="connsiteY0" fmla="*/ 1321336 h 1321336"/>
                    <a:gd name="connsiteX1" fmla="*/ 950652 w 955153"/>
                    <a:gd name="connsiteY1" fmla="*/ 0 h 1321336"/>
                    <a:gd name="connsiteX2" fmla="*/ 955153 w 955153"/>
                    <a:gd name="connsiteY2" fmla="*/ 1075272 h 1321336"/>
                    <a:gd name="connsiteX3" fmla="*/ 0 w 955153"/>
                    <a:gd name="connsiteY3" fmla="*/ 1321336 h 1321336"/>
                    <a:gd name="connsiteX0" fmla="*/ 0 w 950662"/>
                    <a:gd name="connsiteY0" fmla="*/ 1321336 h 1321336"/>
                    <a:gd name="connsiteX1" fmla="*/ 950652 w 950662"/>
                    <a:gd name="connsiteY1" fmla="*/ 0 h 1321336"/>
                    <a:gd name="connsiteX2" fmla="*/ 790053 w 950662"/>
                    <a:gd name="connsiteY2" fmla="*/ 913347 h 1321336"/>
                    <a:gd name="connsiteX3" fmla="*/ 0 w 950662"/>
                    <a:gd name="connsiteY3" fmla="*/ 1321336 h 1321336"/>
                    <a:gd name="connsiteX0" fmla="*/ 0 w 790053"/>
                    <a:gd name="connsiteY0" fmla="*/ 525533 h 525533"/>
                    <a:gd name="connsiteX1" fmla="*/ 121977 w 790053"/>
                    <a:gd name="connsiteY1" fmla="*/ 10647 h 525533"/>
                    <a:gd name="connsiteX2" fmla="*/ 790053 w 790053"/>
                    <a:gd name="connsiteY2" fmla="*/ 117544 h 525533"/>
                    <a:gd name="connsiteX3" fmla="*/ 0 w 790053"/>
                    <a:gd name="connsiteY3" fmla="*/ 525533 h 525533"/>
                    <a:gd name="connsiteX0" fmla="*/ 0 w 790053"/>
                    <a:gd name="connsiteY0" fmla="*/ 581834 h 581834"/>
                    <a:gd name="connsiteX1" fmla="*/ 121977 w 790053"/>
                    <a:gd name="connsiteY1" fmla="*/ 66948 h 581834"/>
                    <a:gd name="connsiteX2" fmla="*/ 790053 w 790053"/>
                    <a:gd name="connsiteY2" fmla="*/ 173845 h 581834"/>
                    <a:gd name="connsiteX3" fmla="*/ 0 w 790053"/>
                    <a:gd name="connsiteY3" fmla="*/ 581834 h 581834"/>
                    <a:gd name="connsiteX0" fmla="*/ 0 w 790053"/>
                    <a:gd name="connsiteY0" fmla="*/ 514886 h 514886"/>
                    <a:gd name="connsiteX1" fmla="*/ 121977 w 790053"/>
                    <a:gd name="connsiteY1" fmla="*/ 0 h 514886"/>
                    <a:gd name="connsiteX2" fmla="*/ 790053 w 790053"/>
                    <a:gd name="connsiteY2" fmla="*/ 106897 h 514886"/>
                    <a:gd name="connsiteX3" fmla="*/ 0 w 790053"/>
                    <a:gd name="connsiteY3" fmla="*/ 514886 h 514886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4001" h="575211">
                      <a:moveTo>
                        <a:pt x="293948" y="575211"/>
                      </a:moveTo>
                      <a:lnTo>
                        <a:pt x="0" y="0"/>
                      </a:lnTo>
                      <a:lnTo>
                        <a:pt x="1084001" y="167222"/>
                      </a:lnTo>
                      <a:lnTo>
                        <a:pt x="293948" y="575211"/>
                      </a:lnTo>
                      <a:close/>
                    </a:path>
                  </a:pathLst>
                </a:custGeom>
                <a:solidFill>
                  <a:schemeClr val="bg1"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20" name="等腰三角形 51"/>
                <p:cNvSpPr/>
                <p:nvPr/>
              </p:nvSpPr>
              <p:spPr>
                <a:xfrm>
                  <a:off x="3006831" y="2174161"/>
                  <a:ext cx="808298" cy="569914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  <a:gd name="connsiteX0" fmla="*/ 0 w 661727"/>
                    <a:gd name="connsiteY0" fmla="*/ 0 h 735011"/>
                    <a:gd name="connsiteX1" fmla="*/ 661727 w 661727"/>
                    <a:gd name="connsiteY1" fmla="*/ 262989 h 735011"/>
                    <a:gd name="connsiteX2" fmla="*/ 634478 w 661727"/>
                    <a:gd name="connsiteY2" fmla="*/ 735011 h 735011"/>
                    <a:gd name="connsiteX3" fmla="*/ 0 w 661727"/>
                    <a:gd name="connsiteY3" fmla="*/ 0 h 735011"/>
                    <a:gd name="connsiteX0" fmla="*/ 0 w 663053"/>
                    <a:gd name="connsiteY0" fmla="*/ 0 h 1325561"/>
                    <a:gd name="connsiteX1" fmla="*/ 661727 w 663053"/>
                    <a:gd name="connsiteY1" fmla="*/ 262989 h 1325561"/>
                    <a:gd name="connsiteX2" fmla="*/ 663053 w 663053"/>
                    <a:gd name="connsiteY2" fmla="*/ 1325561 h 1325561"/>
                    <a:gd name="connsiteX3" fmla="*/ 0 w 663053"/>
                    <a:gd name="connsiteY3" fmla="*/ 0 h 1325561"/>
                    <a:gd name="connsiteX0" fmla="*/ 0 w 177278"/>
                    <a:gd name="connsiteY0" fmla="*/ 321211 h 1062572"/>
                    <a:gd name="connsiteX1" fmla="*/ 175952 w 177278"/>
                    <a:gd name="connsiteY1" fmla="*/ 0 h 1062572"/>
                    <a:gd name="connsiteX2" fmla="*/ 177278 w 177278"/>
                    <a:gd name="connsiteY2" fmla="*/ 1062572 h 1062572"/>
                    <a:gd name="connsiteX3" fmla="*/ 0 w 177278"/>
                    <a:gd name="connsiteY3" fmla="*/ 321211 h 1062572"/>
                    <a:gd name="connsiteX0" fmla="*/ 0 w 180453"/>
                    <a:gd name="connsiteY0" fmla="*/ 308511 h 1062572"/>
                    <a:gd name="connsiteX1" fmla="*/ 179127 w 180453"/>
                    <a:gd name="connsiteY1" fmla="*/ 0 h 1062572"/>
                    <a:gd name="connsiteX2" fmla="*/ 180453 w 180453"/>
                    <a:gd name="connsiteY2" fmla="*/ 1062572 h 1062572"/>
                    <a:gd name="connsiteX3" fmla="*/ 0 w 180453"/>
                    <a:gd name="connsiteY3" fmla="*/ 308511 h 1062572"/>
                    <a:gd name="connsiteX0" fmla="*/ 0 w 183628"/>
                    <a:gd name="connsiteY0" fmla="*/ 308511 h 1075272"/>
                    <a:gd name="connsiteX1" fmla="*/ 179127 w 183628"/>
                    <a:gd name="connsiteY1" fmla="*/ 0 h 1075272"/>
                    <a:gd name="connsiteX2" fmla="*/ 183628 w 183628"/>
                    <a:gd name="connsiteY2" fmla="*/ 1075272 h 1075272"/>
                    <a:gd name="connsiteX3" fmla="*/ 0 w 183628"/>
                    <a:gd name="connsiteY3" fmla="*/ 308511 h 1075272"/>
                    <a:gd name="connsiteX0" fmla="*/ 0 w 174103"/>
                    <a:gd name="connsiteY0" fmla="*/ 318036 h 1075272"/>
                    <a:gd name="connsiteX1" fmla="*/ 169602 w 174103"/>
                    <a:gd name="connsiteY1" fmla="*/ 0 h 1075272"/>
                    <a:gd name="connsiteX2" fmla="*/ 174103 w 174103"/>
                    <a:gd name="connsiteY2" fmla="*/ 1075272 h 1075272"/>
                    <a:gd name="connsiteX3" fmla="*/ 0 w 174103"/>
                    <a:gd name="connsiteY3" fmla="*/ 318036 h 1075272"/>
                    <a:gd name="connsiteX0" fmla="*/ 0 w 180453"/>
                    <a:gd name="connsiteY0" fmla="*/ 311686 h 1075272"/>
                    <a:gd name="connsiteX1" fmla="*/ 175952 w 180453"/>
                    <a:gd name="connsiteY1" fmla="*/ 0 h 1075272"/>
                    <a:gd name="connsiteX2" fmla="*/ 180453 w 180453"/>
                    <a:gd name="connsiteY2" fmla="*/ 1075272 h 1075272"/>
                    <a:gd name="connsiteX3" fmla="*/ 0 w 180453"/>
                    <a:gd name="connsiteY3" fmla="*/ 311686 h 1075272"/>
                    <a:gd name="connsiteX0" fmla="*/ 0 w 186803"/>
                    <a:gd name="connsiteY0" fmla="*/ 321211 h 1075272"/>
                    <a:gd name="connsiteX1" fmla="*/ 182302 w 186803"/>
                    <a:gd name="connsiteY1" fmla="*/ 0 h 1075272"/>
                    <a:gd name="connsiteX2" fmla="*/ 186803 w 186803"/>
                    <a:gd name="connsiteY2" fmla="*/ 1075272 h 1075272"/>
                    <a:gd name="connsiteX3" fmla="*/ 0 w 186803"/>
                    <a:gd name="connsiteY3" fmla="*/ 321211 h 1075272"/>
                    <a:gd name="connsiteX0" fmla="*/ 0 w 955153"/>
                    <a:gd name="connsiteY0" fmla="*/ 1321336 h 1321336"/>
                    <a:gd name="connsiteX1" fmla="*/ 950652 w 955153"/>
                    <a:gd name="connsiteY1" fmla="*/ 0 h 1321336"/>
                    <a:gd name="connsiteX2" fmla="*/ 955153 w 955153"/>
                    <a:gd name="connsiteY2" fmla="*/ 1075272 h 1321336"/>
                    <a:gd name="connsiteX3" fmla="*/ 0 w 955153"/>
                    <a:gd name="connsiteY3" fmla="*/ 1321336 h 1321336"/>
                    <a:gd name="connsiteX0" fmla="*/ 0 w 950662"/>
                    <a:gd name="connsiteY0" fmla="*/ 1321336 h 1321336"/>
                    <a:gd name="connsiteX1" fmla="*/ 950652 w 950662"/>
                    <a:gd name="connsiteY1" fmla="*/ 0 h 1321336"/>
                    <a:gd name="connsiteX2" fmla="*/ 790053 w 950662"/>
                    <a:gd name="connsiteY2" fmla="*/ 913347 h 1321336"/>
                    <a:gd name="connsiteX3" fmla="*/ 0 w 950662"/>
                    <a:gd name="connsiteY3" fmla="*/ 1321336 h 1321336"/>
                    <a:gd name="connsiteX0" fmla="*/ 0 w 790053"/>
                    <a:gd name="connsiteY0" fmla="*/ 525533 h 525533"/>
                    <a:gd name="connsiteX1" fmla="*/ 121977 w 790053"/>
                    <a:gd name="connsiteY1" fmla="*/ 10647 h 525533"/>
                    <a:gd name="connsiteX2" fmla="*/ 790053 w 790053"/>
                    <a:gd name="connsiteY2" fmla="*/ 117544 h 525533"/>
                    <a:gd name="connsiteX3" fmla="*/ 0 w 790053"/>
                    <a:gd name="connsiteY3" fmla="*/ 525533 h 525533"/>
                    <a:gd name="connsiteX0" fmla="*/ 0 w 790053"/>
                    <a:gd name="connsiteY0" fmla="*/ 581834 h 581834"/>
                    <a:gd name="connsiteX1" fmla="*/ 121977 w 790053"/>
                    <a:gd name="connsiteY1" fmla="*/ 66948 h 581834"/>
                    <a:gd name="connsiteX2" fmla="*/ 790053 w 790053"/>
                    <a:gd name="connsiteY2" fmla="*/ 173845 h 581834"/>
                    <a:gd name="connsiteX3" fmla="*/ 0 w 790053"/>
                    <a:gd name="connsiteY3" fmla="*/ 581834 h 581834"/>
                    <a:gd name="connsiteX0" fmla="*/ 0 w 790053"/>
                    <a:gd name="connsiteY0" fmla="*/ 514886 h 514886"/>
                    <a:gd name="connsiteX1" fmla="*/ 121977 w 790053"/>
                    <a:gd name="connsiteY1" fmla="*/ 0 h 514886"/>
                    <a:gd name="connsiteX2" fmla="*/ 790053 w 790053"/>
                    <a:gd name="connsiteY2" fmla="*/ 106897 h 514886"/>
                    <a:gd name="connsiteX3" fmla="*/ 0 w 790053"/>
                    <a:gd name="connsiteY3" fmla="*/ 514886 h 514886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  <a:gd name="connsiteX0" fmla="*/ 967048 w 1757101"/>
                    <a:gd name="connsiteY0" fmla="*/ 559336 h 559336"/>
                    <a:gd name="connsiteX1" fmla="*/ 0 w 1757101"/>
                    <a:gd name="connsiteY1" fmla="*/ 0 h 559336"/>
                    <a:gd name="connsiteX2" fmla="*/ 1757101 w 1757101"/>
                    <a:gd name="connsiteY2" fmla="*/ 151347 h 559336"/>
                    <a:gd name="connsiteX3" fmla="*/ 967048 w 1757101"/>
                    <a:gd name="connsiteY3" fmla="*/ 559336 h 559336"/>
                    <a:gd name="connsiteX0" fmla="*/ 795598 w 1757101"/>
                    <a:gd name="connsiteY0" fmla="*/ 400586 h 400586"/>
                    <a:gd name="connsiteX1" fmla="*/ 0 w 1757101"/>
                    <a:gd name="connsiteY1" fmla="*/ 0 h 400586"/>
                    <a:gd name="connsiteX2" fmla="*/ 1757101 w 1757101"/>
                    <a:gd name="connsiteY2" fmla="*/ 151347 h 400586"/>
                    <a:gd name="connsiteX3" fmla="*/ 795598 w 1757101"/>
                    <a:gd name="connsiteY3" fmla="*/ 400586 h 400586"/>
                    <a:gd name="connsiteX0" fmla="*/ 795598 w 795598"/>
                    <a:gd name="connsiteY0" fmla="*/ 569914 h 569914"/>
                    <a:gd name="connsiteX1" fmla="*/ 0 w 795598"/>
                    <a:gd name="connsiteY1" fmla="*/ 169328 h 569914"/>
                    <a:gd name="connsiteX2" fmla="*/ 515676 w 795598"/>
                    <a:gd name="connsiteY2" fmla="*/ 0 h 569914"/>
                    <a:gd name="connsiteX3" fmla="*/ 795598 w 795598"/>
                    <a:gd name="connsiteY3" fmla="*/ 569914 h 569914"/>
                    <a:gd name="connsiteX0" fmla="*/ 808298 w 808298"/>
                    <a:gd name="connsiteY0" fmla="*/ 563564 h 563564"/>
                    <a:gd name="connsiteX1" fmla="*/ 0 w 808298"/>
                    <a:gd name="connsiteY1" fmla="*/ 169328 h 563564"/>
                    <a:gd name="connsiteX2" fmla="*/ 515676 w 808298"/>
                    <a:gd name="connsiteY2" fmla="*/ 0 h 563564"/>
                    <a:gd name="connsiteX3" fmla="*/ 808298 w 808298"/>
                    <a:gd name="connsiteY3" fmla="*/ 563564 h 563564"/>
                    <a:gd name="connsiteX0" fmla="*/ 795598 w 795598"/>
                    <a:gd name="connsiteY0" fmla="*/ 573089 h 573089"/>
                    <a:gd name="connsiteX1" fmla="*/ 0 w 795598"/>
                    <a:gd name="connsiteY1" fmla="*/ 169328 h 573089"/>
                    <a:gd name="connsiteX2" fmla="*/ 515676 w 795598"/>
                    <a:gd name="connsiteY2" fmla="*/ 0 h 573089"/>
                    <a:gd name="connsiteX3" fmla="*/ 795598 w 795598"/>
                    <a:gd name="connsiteY3" fmla="*/ 573089 h 573089"/>
                    <a:gd name="connsiteX0" fmla="*/ 798773 w 798773"/>
                    <a:gd name="connsiteY0" fmla="*/ 563564 h 563564"/>
                    <a:gd name="connsiteX1" fmla="*/ 0 w 798773"/>
                    <a:gd name="connsiteY1" fmla="*/ 169328 h 563564"/>
                    <a:gd name="connsiteX2" fmla="*/ 515676 w 798773"/>
                    <a:gd name="connsiteY2" fmla="*/ 0 h 563564"/>
                    <a:gd name="connsiteX3" fmla="*/ 798773 w 798773"/>
                    <a:gd name="connsiteY3" fmla="*/ 563564 h 563564"/>
                    <a:gd name="connsiteX0" fmla="*/ 808298 w 808298"/>
                    <a:gd name="connsiteY0" fmla="*/ 563564 h 563564"/>
                    <a:gd name="connsiteX1" fmla="*/ 0 w 808298"/>
                    <a:gd name="connsiteY1" fmla="*/ 169328 h 563564"/>
                    <a:gd name="connsiteX2" fmla="*/ 525201 w 808298"/>
                    <a:gd name="connsiteY2" fmla="*/ 0 h 563564"/>
                    <a:gd name="connsiteX3" fmla="*/ 808298 w 808298"/>
                    <a:gd name="connsiteY3" fmla="*/ 563564 h 563564"/>
                    <a:gd name="connsiteX0" fmla="*/ 808298 w 808298"/>
                    <a:gd name="connsiteY0" fmla="*/ 569914 h 569914"/>
                    <a:gd name="connsiteX1" fmla="*/ 0 w 808298"/>
                    <a:gd name="connsiteY1" fmla="*/ 175678 h 569914"/>
                    <a:gd name="connsiteX2" fmla="*/ 515676 w 808298"/>
                    <a:gd name="connsiteY2" fmla="*/ 0 h 569914"/>
                    <a:gd name="connsiteX3" fmla="*/ 808298 w 808298"/>
                    <a:gd name="connsiteY3" fmla="*/ 569914 h 569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08298" h="569914">
                      <a:moveTo>
                        <a:pt x="808298" y="569914"/>
                      </a:moveTo>
                      <a:lnTo>
                        <a:pt x="0" y="175678"/>
                      </a:lnTo>
                      <a:lnTo>
                        <a:pt x="515676" y="0"/>
                      </a:lnTo>
                      <a:lnTo>
                        <a:pt x="808298" y="569914"/>
                      </a:lnTo>
                      <a:close/>
                    </a:path>
                  </a:pathLst>
                </a:custGeom>
                <a:solidFill>
                  <a:schemeClr val="bg1">
                    <a:alpha val="412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21" name="等腰三角形 51"/>
                <p:cNvSpPr/>
                <p:nvPr/>
              </p:nvSpPr>
              <p:spPr>
                <a:xfrm>
                  <a:off x="3650665" y="862825"/>
                  <a:ext cx="777353" cy="733799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664902"/>
                    <a:gd name="connsiteY0" fmla="*/ 546636 h 1456272"/>
                    <a:gd name="connsiteX1" fmla="*/ 664902 w 664902"/>
                    <a:gd name="connsiteY1" fmla="*/ 0 h 1456272"/>
                    <a:gd name="connsiteX2" fmla="*/ 536053 w 664902"/>
                    <a:gd name="connsiteY2" fmla="*/ 1456272 h 1456272"/>
                    <a:gd name="connsiteX3" fmla="*/ 0 w 664902"/>
                    <a:gd name="connsiteY3" fmla="*/ 546636 h 1456272"/>
                    <a:gd name="connsiteX0" fmla="*/ 0 w 1298053"/>
                    <a:gd name="connsiteY0" fmla="*/ 546636 h 726022"/>
                    <a:gd name="connsiteX1" fmla="*/ 664902 w 1298053"/>
                    <a:gd name="connsiteY1" fmla="*/ 0 h 726022"/>
                    <a:gd name="connsiteX2" fmla="*/ 1298053 w 1298053"/>
                    <a:gd name="connsiteY2" fmla="*/ 726022 h 726022"/>
                    <a:gd name="connsiteX3" fmla="*/ 0 w 1298053"/>
                    <a:gd name="connsiteY3" fmla="*/ 546636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20006 w 794184"/>
                    <a:gd name="connsiteY0" fmla="*/ 714911 h 726022"/>
                    <a:gd name="connsiteX1" fmla="*/ 161033 w 794184"/>
                    <a:gd name="connsiteY1" fmla="*/ 0 h 726022"/>
                    <a:gd name="connsiteX2" fmla="*/ 794184 w 794184"/>
                    <a:gd name="connsiteY2" fmla="*/ 726022 h 726022"/>
                    <a:gd name="connsiteX3" fmla="*/ 20006 w 794184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83703"/>
                    <a:gd name="connsiteY0" fmla="*/ 714911 h 726022"/>
                    <a:gd name="connsiteX1" fmla="*/ 150552 w 783703"/>
                    <a:gd name="connsiteY1" fmla="*/ 0 h 726022"/>
                    <a:gd name="connsiteX2" fmla="*/ 783703 w 783703"/>
                    <a:gd name="connsiteY2" fmla="*/ 726022 h 726022"/>
                    <a:gd name="connsiteX3" fmla="*/ 0 w 783703"/>
                    <a:gd name="connsiteY3" fmla="*/ 714911 h 726022"/>
                    <a:gd name="connsiteX0" fmla="*/ 0 w 767828"/>
                    <a:gd name="connsiteY0" fmla="*/ 718086 h 726022"/>
                    <a:gd name="connsiteX1" fmla="*/ 134677 w 767828"/>
                    <a:gd name="connsiteY1" fmla="*/ 0 h 726022"/>
                    <a:gd name="connsiteX2" fmla="*/ 767828 w 767828"/>
                    <a:gd name="connsiteY2" fmla="*/ 726022 h 726022"/>
                    <a:gd name="connsiteX3" fmla="*/ 0 w 767828"/>
                    <a:gd name="connsiteY3" fmla="*/ 718086 h 726022"/>
                    <a:gd name="connsiteX0" fmla="*/ 0 w 777353"/>
                    <a:gd name="connsiteY0" fmla="*/ 718086 h 726022"/>
                    <a:gd name="connsiteX1" fmla="*/ 144202 w 777353"/>
                    <a:gd name="connsiteY1" fmla="*/ 0 h 726022"/>
                    <a:gd name="connsiteX2" fmla="*/ 777353 w 777353"/>
                    <a:gd name="connsiteY2" fmla="*/ 726022 h 726022"/>
                    <a:gd name="connsiteX3" fmla="*/ 0 w 777353"/>
                    <a:gd name="connsiteY3" fmla="*/ 718086 h 726022"/>
                    <a:gd name="connsiteX0" fmla="*/ 0 w 777353"/>
                    <a:gd name="connsiteY0" fmla="*/ 710942 h 718878"/>
                    <a:gd name="connsiteX1" fmla="*/ 151346 w 777353"/>
                    <a:gd name="connsiteY1" fmla="*/ 0 h 718878"/>
                    <a:gd name="connsiteX2" fmla="*/ 777353 w 777353"/>
                    <a:gd name="connsiteY2" fmla="*/ 718878 h 718878"/>
                    <a:gd name="connsiteX3" fmla="*/ 0 w 777353"/>
                    <a:gd name="connsiteY3" fmla="*/ 710942 h 718878"/>
                    <a:gd name="connsiteX0" fmla="*/ 0 w 777353"/>
                    <a:gd name="connsiteY0" fmla="*/ 715705 h 723641"/>
                    <a:gd name="connsiteX1" fmla="*/ 158490 w 777353"/>
                    <a:gd name="connsiteY1" fmla="*/ 0 h 723641"/>
                    <a:gd name="connsiteX2" fmla="*/ 777353 w 777353"/>
                    <a:gd name="connsiteY2" fmla="*/ 723641 h 723641"/>
                    <a:gd name="connsiteX3" fmla="*/ 0 w 777353"/>
                    <a:gd name="connsiteY3" fmla="*/ 715705 h 723641"/>
                    <a:gd name="connsiteX0" fmla="*/ 0 w 777353"/>
                    <a:gd name="connsiteY0" fmla="*/ 715705 h 723641"/>
                    <a:gd name="connsiteX1" fmla="*/ 158490 w 777353"/>
                    <a:gd name="connsiteY1" fmla="*/ 0 h 723641"/>
                    <a:gd name="connsiteX2" fmla="*/ 777353 w 777353"/>
                    <a:gd name="connsiteY2" fmla="*/ 723641 h 723641"/>
                    <a:gd name="connsiteX3" fmla="*/ 0 w 777353"/>
                    <a:gd name="connsiteY3" fmla="*/ 715705 h 723641"/>
                    <a:gd name="connsiteX0" fmla="*/ 0 w 777353"/>
                    <a:gd name="connsiteY0" fmla="*/ 725863 h 733799"/>
                    <a:gd name="connsiteX1" fmla="*/ 155950 w 777353"/>
                    <a:gd name="connsiteY1" fmla="*/ 0 h 733799"/>
                    <a:gd name="connsiteX2" fmla="*/ 777353 w 777353"/>
                    <a:gd name="connsiteY2" fmla="*/ 733799 h 733799"/>
                    <a:gd name="connsiteX3" fmla="*/ 0 w 777353"/>
                    <a:gd name="connsiteY3" fmla="*/ 725863 h 73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77353" h="733799">
                      <a:moveTo>
                        <a:pt x="0" y="725863"/>
                      </a:moveTo>
                      <a:cubicBezTo>
                        <a:pt x="82992" y="306056"/>
                        <a:pt x="91214" y="292807"/>
                        <a:pt x="155950" y="0"/>
                      </a:cubicBezTo>
                      <a:lnTo>
                        <a:pt x="777353" y="733799"/>
                      </a:lnTo>
                      <a:lnTo>
                        <a:pt x="0" y="725863"/>
                      </a:lnTo>
                      <a:close/>
                    </a:path>
                  </a:pathLst>
                </a:custGeom>
                <a:solidFill>
                  <a:schemeClr val="bg1">
                    <a:alpha val="375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22" name="等腰三角形 51"/>
                <p:cNvSpPr/>
                <p:nvPr/>
              </p:nvSpPr>
              <p:spPr>
                <a:xfrm>
                  <a:off x="3803065" y="870188"/>
                  <a:ext cx="820477" cy="735011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0477" h="735011">
                      <a:moveTo>
                        <a:pt x="0" y="0"/>
                      </a:moveTo>
                      <a:lnTo>
                        <a:pt x="820477" y="409039"/>
                      </a:lnTo>
                      <a:lnTo>
                        <a:pt x="634478" y="7350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525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23" name="等腰三角形 51"/>
                <p:cNvSpPr/>
                <p:nvPr/>
              </p:nvSpPr>
              <p:spPr>
                <a:xfrm>
                  <a:off x="2987415" y="1282651"/>
                  <a:ext cx="536054" cy="1073686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6054" h="1073686">
                      <a:moveTo>
                        <a:pt x="0" y="1073686"/>
                      </a:moveTo>
                      <a:cubicBezTo>
                        <a:pt x="442" y="715791"/>
                        <a:pt x="885" y="357895"/>
                        <a:pt x="1327" y="0"/>
                      </a:cubicBezTo>
                      <a:lnTo>
                        <a:pt x="536054" y="897473"/>
                      </a:lnTo>
                      <a:lnTo>
                        <a:pt x="0" y="1073686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24" name="等腰三角形 51"/>
                <p:cNvSpPr/>
                <p:nvPr/>
              </p:nvSpPr>
              <p:spPr>
                <a:xfrm>
                  <a:off x="3509697" y="1590378"/>
                  <a:ext cx="1108822" cy="764121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299902"/>
                    <a:gd name="connsiteY0" fmla="*/ 33725 h 943361"/>
                    <a:gd name="connsiteX1" fmla="*/ 1299902 w 1299902"/>
                    <a:gd name="connsiteY1" fmla="*/ 204639 h 943361"/>
                    <a:gd name="connsiteX2" fmla="*/ 536053 w 1299902"/>
                    <a:gd name="connsiteY2" fmla="*/ 943361 h 943361"/>
                    <a:gd name="connsiteX3" fmla="*/ 0 w 1299902"/>
                    <a:gd name="connsiteY3" fmla="*/ 33725 h 943361"/>
                    <a:gd name="connsiteX0" fmla="*/ 0 w 782377"/>
                    <a:gd name="connsiteY0" fmla="*/ 46559 h 797445"/>
                    <a:gd name="connsiteX1" fmla="*/ 782377 w 782377"/>
                    <a:gd name="connsiteY1" fmla="*/ 58723 h 797445"/>
                    <a:gd name="connsiteX2" fmla="*/ 18528 w 782377"/>
                    <a:gd name="connsiteY2" fmla="*/ 797445 h 797445"/>
                    <a:gd name="connsiteX3" fmla="*/ 0 w 782377"/>
                    <a:gd name="connsiteY3" fmla="*/ 46559 h 797445"/>
                    <a:gd name="connsiteX0" fmla="*/ 127522 w 909899"/>
                    <a:gd name="connsiteY0" fmla="*/ 46559 h 638695"/>
                    <a:gd name="connsiteX1" fmla="*/ 909899 w 909899"/>
                    <a:gd name="connsiteY1" fmla="*/ 58723 h 638695"/>
                    <a:gd name="connsiteX2" fmla="*/ 0 w 909899"/>
                    <a:gd name="connsiteY2" fmla="*/ 638695 h 638695"/>
                    <a:gd name="connsiteX3" fmla="*/ 127522 w 909899"/>
                    <a:gd name="connsiteY3" fmla="*/ 46559 h 638695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  <a:gd name="connsiteX0" fmla="*/ 127522 w 757499"/>
                    <a:gd name="connsiteY0" fmla="*/ 134249 h 726385"/>
                    <a:gd name="connsiteX1" fmla="*/ 757499 w 757499"/>
                    <a:gd name="connsiteY1" fmla="*/ 363 h 726385"/>
                    <a:gd name="connsiteX2" fmla="*/ 0 w 757499"/>
                    <a:gd name="connsiteY2" fmla="*/ 726385 h 726385"/>
                    <a:gd name="connsiteX3" fmla="*/ 127522 w 757499"/>
                    <a:gd name="connsiteY3" fmla="*/ 134249 h 726385"/>
                    <a:gd name="connsiteX0" fmla="*/ 0 w 771003"/>
                    <a:gd name="connsiteY0" fmla="*/ 134249 h 720035"/>
                    <a:gd name="connsiteX1" fmla="*/ 629977 w 771003"/>
                    <a:gd name="connsiteY1" fmla="*/ 363 h 720035"/>
                    <a:gd name="connsiteX2" fmla="*/ 771003 w 771003"/>
                    <a:gd name="connsiteY2" fmla="*/ 720035 h 720035"/>
                    <a:gd name="connsiteX3" fmla="*/ 0 w 771003"/>
                    <a:gd name="connsiteY3" fmla="*/ 134249 h 720035"/>
                    <a:gd name="connsiteX0" fmla="*/ 0 w 812278"/>
                    <a:gd name="connsiteY0" fmla="*/ 134249 h 735910"/>
                    <a:gd name="connsiteX1" fmla="*/ 629977 w 812278"/>
                    <a:gd name="connsiteY1" fmla="*/ 363 h 735910"/>
                    <a:gd name="connsiteX2" fmla="*/ 812278 w 812278"/>
                    <a:gd name="connsiteY2" fmla="*/ 735910 h 735910"/>
                    <a:gd name="connsiteX3" fmla="*/ 0 w 812278"/>
                    <a:gd name="connsiteY3" fmla="*/ 134249 h 735910"/>
                    <a:gd name="connsiteX0" fmla="*/ 0 w 1082153"/>
                    <a:gd name="connsiteY0" fmla="*/ 578483 h 735644"/>
                    <a:gd name="connsiteX1" fmla="*/ 899852 w 1082153"/>
                    <a:gd name="connsiteY1" fmla="*/ 97 h 735644"/>
                    <a:gd name="connsiteX2" fmla="*/ 1082153 w 1082153"/>
                    <a:gd name="connsiteY2" fmla="*/ 735644 h 735644"/>
                    <a:gd name="connsiteX3" fmla="*/ 0 w 1082153"/>
                    <a:gd name="connsiteY3" fmla="*/ 578483 h 735644"/>
                    <a:gd name="connsiteX0" fmla="*/ 0 w 1082153"/>
                    <a:gd name="connsiteY0" fmla="*/ 578562 h 735723"/>
                    <a:gd name="connsiteX1" fmla="*/ 899852 w 1082153"/>
                    <a:gd name="connsiteY1" fmla="*/ 176 h 735723"/>
                    <a:gd name="connsiteX2" fmla="*/ 1082153 w 1082153"/>
                    <a:gd name="connsiteY2" fmla="*/ 735723 h 735723"/>
                    <a:gd name="connsiteX3" fmla="*/ 0 w 1082153"/>
                    <a:gd name="connsiteY3" fmla="*/ 578562 h 735723"/>
                    <a:gd name="connsiteX0" fmla="*/ 0 w 1082153"/>
                    <a:gd name="connsiteY0" fmla="*/ 578386 h 735547"/>
                    <a:gd name="connsiteX1" fmla="*/ 899852 w 1082153"/>
                    <a:gd name="connsiteY1" fmla="*/ 0 h 735547"/>
                    <a:gd name="connsiteX2" fmla="*/ 1082153 w 1082153"/>
                    <a:gd name="connsiteY2" fmla="*/ 735547 h 735547"/>
                    <a:gd name="connsiteX3" fmla="*/ 0 w 1082153"/>
                    <a:gd name="connsiteY3" fmla="*/ 578386 h 735547"/>
                    <a:gd name="connsiteX0" fmla="*/ 0 w 1098028"/>
                    <a:gd name="connsiteY0" fmla="*/ 581561 h 735547"/>
                    <a:gd name="connsiteX1" fmla="*/ 915727 w 1098028"/>
                    <a:gd name="connsiteY1" fmla="*/ 0 h 735547"/>
                    <a:gd name="connsiteX2" fmla="*/ 1098028 w 1098028"/>
                    <a:gd name="connsiteY2" fmla="*/ 735547 h 735547"/>
                    <a:gd name="connsiteX3" fmla="*/ 0 w 1098028"/>
                    <a:gd name="connsiteY3" fmla="*/ 581561 h 735547"/>
                    <a:gd name="connsiteX0" fmla="*/ 0 w 1098028"/>
                    <a:gd name="connsiteY0" fmla="*/ 591086 h 745072"/>
                    <a:gd name="connsiteX1" fmla="*/ 912552 w 1098028"/>
                    <a:gd name="connsiteY1" fmla="*/ 0 h 745072"/>
                    <a:gd name="connsiteX2" fmla="*/ 1098028 w 1098028"/>
                    <a:gd name="connsiteY2" fmla="*/ 745072 h 745072"/>
                    <a:gd name="connsiteX3" fmla="*/ 0 w 1098028"/>
                    <a:gd name="connsiteY3" fmla="*/ 591086 h 745072"/>
                    <a:gd name="connsiteX0" fmla="*/ 0 w 1107553"/>
                    <a:gd name="connsiteY0" fmla="*/ 591086 h 770472"/>
                    <a:gd name="connsiteX1" fmla="*/ 912552 w 1107553"/>
                    <a:gd name="connsiteY1" fmla="*/ 0 h 770472"/>
                    <a:gd name="connsiteX2" fmla="*/ 1107553 w 1107553"/>
                    <a:gd name="connsiteY2" fmla="*/ 770472 h 770472"/>
                    <a:gd name="connsiteX3" fmla="*/ 0 w 1107553"/>
                    <a:gd name="connsiteY3" fmla="*/ 591086 h 770472"/>
                    <a:gd name="connsiteX0" fmla="*/ 0 w 1091678"/>
                    <a:gd name="connsiteY0" fmla="*/ 591086 h 764122"/>
                    <a:gd name="connsiteX1" fmla="*/ 912552 w 1091678"/>
                    <a:gd name="connsiteY1" fmla="*/ 0 h 764122"/>
                    <a:gd name="connsiteX2" fmla="*/ 1091678 w 1091678"/>
                    <a:gd name="connsiteY2" fmla="*/ 764122 h 764122"/>
                    <a:gd name="connsiteX3" fmla="*/ 0 w 1091678"/>
                    <a:gd name="connsiteY3" fmla="*/ 591086 h 764122"/>
                    <a:gd name="connsiteX0" fmla="*/ 0 w 1101203"/>
                    <a:gd name="connsiteY0" fmla="*/ 591086 h 764122"/>
                    <a:gd name="connsiteX1" fmla="*/ 912552 w 1101203"/>
                    <a:gd name="connsiteY1" fmla="*/ 0 h 764122"/>
                    <a:gd name="connsiteX2" fmla="*/ 1101203 w 1101203"/>
                    <a:gd name="connsiteY2" fmla="*/ 764122 h 764122"/>
                    <a:gd name="connsiteX3" fmla="*/ 0 w 1101203"/>
                    <a:gd name="connsiteY3" fmla="*/ 591086 h 764122"/>
                    <a:gd name="connsiteX0" fmla="*/ 0 w 1108822"/>
                    <a:gd name="connsiteY0" fmla="*/ 591086 h 764122"/>
                    <a:gd name="connsiteX1" fmla="*/ 920171 w 1108822"/>
                    <a:gd name="connsiteY1" fmla="*/ 0 h 764122"/>
                    <a:gd name="connsiteX2" fmla="*/ 1108822 w 1108822"/>
                    <a:gd name="connsiteY2" fmla="*/ 764122 h 764122"/>
                    <a:gd name="connsiteX3" fmla="*/ 0 w 1108822"/>
                    <a:gd name="connsiteY3" fmla="*/ 591086 h 764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8822" h="764122">
                      <a:moveTo>
                        <a:pt x="0" y="591086"/>
                      </a:moveTo>
                      <a:cubicBezTo>
                        <a:pt x="413192" y="326854"/>
                        <a:pt x="533967" y="232482"/>
                        <a:pt x="920171" y="0"/>
                      </a:cubicBezTo>
                      <a:lnTo>
                        <a:pt x="1108822" y="764122"/>
                      </a:lnTo>
                      <a:lnTo>
                        <a:pt x="0" y="591086"/>
                      </a:ln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</p:grpSp>
        </p:grpSp>
        <p:grpSp>
          <p:nvGrpSpPr>
            <p:cNvPr id="4" name="组合 3"/>
            <p:cNvGrpSpPr/>
            <p:nvPr/>
          </p:nvGrpSpPr>
          <p:grpSpPr>
            <a:xfrm>
              <a:off x="5912840" y="382450"/>
              <a:ext cx="2647158" cy="548432"/>
              <a:chOff x="5998553" y="399028"/>
              <a:chExt cx="2749911" cy="519371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7454086" y="399028"/>
                <a:ext cx="1294378" cy="514066"/>
                <a:chOff x="1766610" y="382448"/>
                <a:chExt cx="1294378" cy="514066"/>
              </a:xfrm>
            </p:grpSpPr>
            <p:sp>
              <p:nvSpPr>
                <p:cNvPr id="12" name="等腰三角形 11"/>
                <p:cNvSpPr/>
                <p:nvPr/>
              </p:nvSpPr>
              <p:spPr>
                <a:xfrm>
                  <a:off x="1766610" y="382448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>
                  <a:off x="1925401" y="382855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6681663" y="404129"/>
                <a:ext cx="1294378" cy="514066"/>
                <a:chOff x="1766610" y="382448"/>
                <a:chExt cx="1294378" cy="514066"/>
              </a:xfrm>
            </p:grpSpPr>
            <p:sp>
              <p:nvSpPr>
                <p:cNvPr id="10" name="等腰三角形 9"/>
                <p:cNvSpPr/>
                <p:nvPr/>
              </p:nvSpPr>
              <p:spPr>
                <a:xfrm>
                  <a:off x="1766610" y="382448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11" name="等腰三角形 10"/>
                <p:cNvSpPr/>
                <p:nvPr/>
              </p:nvSpPr>
              <p:spPr>
                <a:xfrm>
                  <a:off x="1925401" y="382855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5998553" y="404333"/>
                <a:ext cx="1294378" cy="514066"/>
                <a:chOff x="1766610" y="382448"/>
                <a:chExt cx="1294378" cy="514066"/>
              </a:xfrm>
            </p:grpSpPr>
            <p:sp>
              <p:nvSpPr>
                <p:cNvPr id="8" name="等腰三角形 7"/>
                <p:cNvSpPr/>
                <p:nvPr/>
              </p:nvSpPr>
              <p:spPr>
                <a:xfrm>
                  <a:off x="1766610" y="382448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9" name="等腰三角形 8"/>
                <p:cNvSpPr/>
                <p:nvPr/>
              </p:nvSpPr>
              <p:spPr>
                <a:xfrm>
                  <a:off x="1925401" y="382855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</p:grpSp>
        </p:grpSp>
      </p:grpSp>
      <p:cxnSp>
        <p:nvCxnSpPr>
          <p:cNvPr id="26" name="直接连接符 25"/>
          <p:cNvCxnSpPr/>
          <p:nvPr/>
        </p:nvCxnSpPr>
        <p:spPr>
          <a:xfrm>
            <a:off x="727502" y="3939902"/>
            <a:ext cx="35498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51535" y="2571750"/>
            <a:ext cx="380105" cy="136815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846322" y="2067694"/>
            <a:ext cx="380105" cy="187220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41109" y="1347614"/>
            <a:ext cx="380105" cy="259228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635896" y="1995686"/>
            <a:ext cx="380105" cy="194421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66751" y="40633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输入文本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69562" y="40690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输入文本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41375" y="40690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输入文本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74542" y="40690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输入文本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51535" y="2257499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61072" y="1759917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41109" y="1039837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85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35896" y="1665833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24583" y="13476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sz="1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24583" y="215026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sz="1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24583" y="37555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sz="1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24583" y="29529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sz="1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24583" y="1715764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输入文本输入文本输入文本输入文本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24583" y="2538611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输入文本输入文本输入文本输入文本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24583" y="3264624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输入文本输入文本输入文本输入文本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24583" y="4094132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输入文本输入文本输入文本输入文本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45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96323"/>
            <a:ext cx="4250060" cy="2807124"/>
            <a:chOff x="-180528" y="1096323"/>
            <a:chExt cx="4250060" cy="2807124"/>
          </a:xfrm>
        </p:grpSpPr>
        <p:grpSp>
          <p:nvGrpSpPr>
            <p:cNvPr id="11" name="组合 10"/>
            <p:cNvGrpSpPr/>
            <p:nvPr/>
          </p:nvGrpSpPr>
          <p:grpSpPr>
            <a:xfrm>
              <a:off x="-180528" y="1096323"/>
              <a:ext cx="4250060" cy="2807124"/>
              <a:chOff x="1619672" y="987574"/>
              <a:chExt cx="2543929" cy="2001989"/>
            </a:xfrm>
            <a:scene3d>
              <a:camera prst="perspectiveFront">
                <a:rot lat="0" lon="2400000" rev="0"/>
              </a:camera>
              <a:lightRig rig="threePt" dir="t"/>
            </a:scene3d>
          </p:grpSpPr>
          <p:sp>
            <p:nvSpPr>
              <p:cNvPr id="3" name="矩形 2"/>
              <p:cNvSpPr/>
              <p:nvPr/>
            </p:nvSpPr>
            <p:spPr>
              <a:xfrm>
                <a:off x="1619672" y="988908"/>
                <a:ext cx="1175777" cy="921869"/>
              </a:xfrm>
              <a:prstGeom prst="rect">
                <a:avLst/>
              </a:prstGeom>
              <a:solidFill>
                <a:schemeClr val="bg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987824" y="987574"/>
                <a:ext cx="1175777" cy="921869"/>
              </a:xfrm>
              <a:prstGeom prst="rect">
                <a:avLst/>
              </a:prstGeom>
              <a:solidFill>
                <a:schemeClr val="bg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627261" y="2067694"/>
                <a:ext cx="1175777" cy="921869"/>
              </a:xfrm>
              <a:prstGeom prst="rect">
                <a:avLst/>
              </a:prstGeom>
              <a:solidFill>
                <a:schemeClr val="bg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987824" y="2067694"/>
                <a:ext cx="1175777" cy="921869"/>
              </a:xfrm>
              <a:prstGeom prst="rect">
                <a:avLst/>
              </a:prstGeom>
              <a:solidFill>
                <a:schemeClr val="bg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35709" y="1880333"/>
              <a:ext cx="266278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  <a:endPara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357564" y="897848"/>
            <a:ext cx="4379788" cy="700462"/>
            <a:chOff x="4499992" y="655693"/>
            <a:chExt cx="4379788" cy="700462"/>
          </a:xfrm>
        </p:grpSpPr>
        <p:grpSp>
          <p:nvGrpSpPr>
            <p:cNvPr id="25" name="组合 24"/>
            <p:cNvGrpSpPr/>
            <p:nvPr/>
          </p:nvGrpSpPr>
          <p:grpSpPr>
            <a:xfrm>
              <a:off x="4499992" y="745815"/>
              <a:ext cx="614164" cy="576064"/>
              <a:chOff x="4499992" y="745815"/>
              <a:chExt cx="614164" cy="576064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4499992" y="745815"/>
                <a:ext cx="576064" cy="576064"/>
              </a:xfrm>
              <a:prstGeom prst="ellipse">
                <a:avLst/>
              </a:prstGeom>
              <a:solidFill>
                <a:schemeClr val="bg1"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38092" y="833792"/>
                <a:ext cx="57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01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5351388" y="720415"/>
              <a:ext cx="3528392" cy="576064"/>
            </a:xfrm>
            <a:prstGeom prst="rect">
              <a:avLst/>
            </a:pr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40848" y="81108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输入需要输入的文字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461000" y="812874"/>
              <a:ext cx="3287464" cy="390724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下弧形箭头 33"/>
            <p:cNvSpPr/>
            <p:nvPr/>
          </p:nvSpPr>
          <p:spPr>
            <a:xfrm rot="10800000">
              <a:off x="5580112" y="655693"/>
              <a:ext cx="438919" cy="320092"/>
            </a:xfrm>
            <a:custGeom>
              <a:avLst/>
              <a:gdLst/>
              <a:ahLst/>
              <a:cxnLst/>
              <a:rect l="l" t="t" r="r" b="b"/>
              <a:pathLst>
                <a:path w="280111" h="216565">
                  <a:moveTo>
                    <a:pt x="131660" y="216565"/>
                  </a:moveTo>
                  <a:lnTo>
                    <a:pt x="77519" y="216565"/>
                  </a:lnTo>
                  <a:cubicBezTo>
                    <a:pt x="47771" y="216565"/>
                    <a:pt x="20199" y="202092"/>
                    <a:pt x="0" y="175194"/>
                  </a:cubicBezTo>
                  <a:lnTo>
                    <a:pt x="52123" y="175194"/>
                  </a:lnTo>
                  <a:cubicBezTo>
                    <a:pt x="66654" y="193896"/>
                    <a:pt x="84960" y="206387"/>
                    <a:pt x="104771" y="212355"/>
                  </a:cubicBezTo>
                  <a:cubicBezTo>
                    <a:pt x="144572" y="200059"/>
                    <a:pt x="178938" y="161414"/>
                    <a:pt x="198900" y="106528"/>
                  </a:cubicBezTo>
                  <a:lnTo>
                    <a:pt x="171831" y="106528"/>
                  </a:lnTo>
                  <a:lnTo>
                    <a:pt x="244004" y="0"/>
                  </a:lnTo>
                  <a:lnTo>
                    <a:pt x="280111" y="106528"/>
                  </a:lnTo>
                  <a:lnTo>
                    <a:pt x="253041" y="106528"/>
                  </a:lnTo>
                  <a:cubicBezTo>
                    <a:pt x="223636" y="187378"/>
                    <a:pt x="164350" y="230050"/>
                    <a:pt x="105777" y="212512"/>
                  </a:cubicBezTo>
                  <a:cubicBezTo>
                    <a:pt x="114103" y="215277"/>
                    <a:pt x="122785" y="216565"/>
                    <a:pt x="131660" y="2165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下弧形箭头 33"/>
            <p:cNvSpPr/>
            <p:nvPr/>
          </p:nvSpPr>
          <p:spPr>
            <a:xfrm>
              <a:off x="8256205" y="1036063"/>
              <a:ext cx="438919" cy="320092"/>
            </a:xfrm>
            <a:custGeom>
              <a:avLst/>
              <a:gdLst/>
              <a:ahLst/>
              <a:cxnLst/>
              <a:rect l="l" t="t" r="r" b="b"/>
              <a:pathLst>
                <a:path w="280111" h="216565">
                  <a:moveTo>
                    <a:pt x="131660" y="216565"/>
                  </a:moveTo>
                  <a:lnTo>
                    <a:pt x="77519" y="216565"/>
                  </a:lnTo>
                  <a:cubicBezTo>
                    <a:pt x="47771" y="216565"/>
                    <a:pt x="20199" y="202092"/>
                    <a:pt x="0" y="175194"/>
                  </a:cubicBezTo>
                  <a:lnTo>
                    <a:pt x="52123" y="175194"/>
                  </a:lnTo>
                  <a:cubicBezTo>
                    <a:pt x="66654" y="193896"/>
                    <a:pt x="84960" y="206387"/>
                    <a:pt x="104771" y="212355"/>
                  </a:cubicBezTo>
                  <a:cubicBezTo>
                    <a:pt x="144572" y="200059"/>
                    <a:pt x="178938" y="161414"/>
                    <a:pt x="198900" y="106528"/>
                  </a:cubicBezTo>
                  <a:lnTo>
                    <a:pt x="171831" y="106528"/>
                  </a:lnTo>
                  <a:lnTo>
                    <a:pt x="244004" y="0"/>
                  </a:lnTo>
                  <a:lnTo>
                    <a:pt x="280111" y="106528"/>
                  </a:lnTo>
                  <a:lnTo>
                    <a:pt x="253041" y="106528"/>
                  </a:lnTo>
                  <a:cubicBezTo>
                    <a:pt x="223636" y="187378"/>
                    <a:pt x="164350" y="230050"/>
                    <a:pt x="105777" y="212512"/>
                  </a:cubicBezTo>
                  <a:cubicBezTo>
                    <a:pt x="114103" y="215277"/>
                    <a:pt x="122785" y="216565"/>
                    <a:pt x="131660" y="2165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357564" y="1742705"/>
            <a:ext cx="4379788" cy="700462"/>
            <a:chOff x="4499992" y="1690269"/>
            <a:chExt cx="4379788" cy="700462"/>
          </a:xfrm>
        </p:grpSpPr>
        <p:grpSp>
          <p:nvGrpSpPr>
            <p:cNvPr id="26" name="组合 25"/>
            <p:cNvGrpSpPr/>
            <p:nvPr/>
          </p:nvGrpSpPr>
          <p:grpSpPr>
            <a:xfrm>
              <a:off x="4499992" y="1771084"/>
              <a:ext cx="614164" cy="576064"/>
              <a:chOff x="4499992" y="1771084"/>
              <a:chExt cx="614164" cy="576064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4499992" y="1771084"/>
                <a:ext cx="576064" cy="576064"/>
              </a:xfrm>
              <a:prstGeom prst="ellipse">
                <a:avLst/>
              </a:prstGeom>
              <a:solidFill>
                <a:schemeClr val="bg1"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538092" y="1867527"/>
                <a:ext cx="57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02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5351388" y="1754991"/>
              <a:ext cx="3528392" cy="576064"/>
            </a:xfrm>
            <a:prstGeom prst="rect">
              <a:avLst/>
            </a:pr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40848" y="1845657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输入需要输入的文字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461000" y="1847450"/>
              <a:ext cx="3287464" cy="390724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下弧形箭头 33"/>
            <p:cNvSpPr/>
            <p:nvPr/>
          </p:nvSpPr>
          <p:spPr>
            <a:xfrm rot="10800000">
              <a:off x="5580112" y="1690269"/>
              <a:ext cx="438919" cy="320092"/>
            </a:xfrm>
            <a:custGeom>
              <a:avLst/>
              <a:gdLst/>
              <a:ahLst/>
              <a:cxnLst/>
              <a:rect l="l" t="t" r="r" b="b"/>
              <a:pathLst>
                <a:path w="280111" h="216565">
                  <a:moveTo>
                    <a:pt x="131660" y="216565"/>
                  </a:moveTo>
                  <a:lnTo>
                    <a:pt x="77519" y="216565"/>
                  </a:lnTo>
                  <a:cubicBezTo>
                    <a:pt x="47771" y="216565"/>
                    <a:pt x="20199" y="202092"/>
                    <a:pt x="0" y="175194"/>
                  </a:cubicBezTo>
                  <a:lnTo>
                    <a:pt x="52123" y="175194"/>
                  </a:lnTo>
                  <a:cubicBezTo>
                    <a:pt x="66654" y="193896"/>
                    <a:pt x="84960" y="206387"/>
                    <a:pt x="104771" y="212355"/>
                  </a:cubicBezTo>
                  <a:cubicBezTo>
                    <a:pt x="144572" y="200059"/>
                    <a:pt x="178938" y="161414"/>
                    <a:pt x="198900" y="106528"/>
                  </a:cubicBezTo>
                  <a:lnTo>
                    <a:pt x="171831" y="106528"/>
                  </a:lnTo>
                  <a:lnTo>
                    <a:pt x="244004" y="0"/>
                  </a:lnTo>
                  <a:lnTo>
                    <a:pt x="280111" y="106528"/>
                  </a:lnTo>
                  <a:lnTo>
                    <a:pt x="253041" y="106528"/>
                  </a:lnTo>
                  <a:cubicBezTo>
                    <a:pt x="223636" y="187378"/>
                    <a:pt x="164350" y="230050"/>
                    <a:pt x="105777" y="212512"/>
                  </a:cubicBezTo>
                  <a:cubicBezTo>
                    <a:pt x="114103" y="215277"/>
                    <a:pt x="122785" y="216565"/>
                    <a:pt x="131660" y="2165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下弧形箭头 33"/>
            <p:cNvSpPr/>
            <p:nvPr/>
          </p:nvSpPr>
          <p:spPr>
            <a:xfrm>
              <a:off x="8256205" y="2070639"/>
              <a:ext cx="438919" cy="320092"/>
            </a:xfrm>
            <a:custGeom>
              <a:avLst/>
              <a:gdLst/>
              <a:ahLst/>
              <a:cxnLst/>
              <a:rect l="l" t="t" r="r" b="b"/>
              <a:pathLst>
                <a:path w="280111" h="216565">
                  <a:moveTo>
                    <a:pt x="131660" y="216565"/>
                  </a:moveTo>
                  <a:lnTo>
                    <a:pt x="77519" y="216565"/>
                  </a:lnTo>
                  <a:cubicBezTo>
                    <a:pt x="47771" y="216565"/>
                    <a:pt x="20199" y="202092"/>
                    <a:pt x="0" y="175194"/>
                  </a:cubicBezTo>
                  <a:lnTo>
                    <a:pt x="52123" y="175194"/>
                  </a:lnTo>
                  <a:cubicBezTo>
                    <a:pt x="66654" y="193896"/>
                    <a:pt x="84960" y="206387"/>
                    <a:pt x="104771" y="212355"/>
                  </a:cubicBezTo>
                  <a:cubicBezTo>
                    <a:pt x="144572" y="200059"/>
                    <a:pt x="178938" y="161414"/>
                    <a:pt x="198900" y="106528"/>
                  </a:cubicBezTo>
                  <a:lnTo>
                    <a:pt x="171831" y="106528"/>
                  </a:lnTo>
                  <a:lnTo>
                    <a:pt x="244004" y="0"/>
                  </a:lnTo>
                  <a:lnTo>
                    <a:pt x="280111" y="106528"/>
                  </a:lnTo>
                  <a:lnTo>
                    <a:pt x="253041" y="106528"/>
                  </a:lnTo>
                  <a:cubicBezTo>
                    <a:pt x="223636" y="187378"/>
                    <a:pt x="164350" y="230050"/>
                    <a:pt x="105777" y="212512"/>
                  </a:cubicBezTo>
                  <a:cubicBezTo>
                    <a:pt x="114103" y="215277"/>
                    <a:pt x="122785" y="216565"/>
                    <a:pt x="131660" y="2165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357564" y="2587562"/>
            <a:ext cx="4379788" cy="700462"/>
            <a:chOff x="4499992" y="2724845"/>
            <a:chExt cx="4379788" cy="700462"/>
          </a:xfrm>
        </p:grpSpPr>
        <p:grpSp>
          <p:nvGrpSpPr>
            <p:cNvPr id="27" name="组合 26"/>
            <p:cNvGrpSpPr/>
            <p:nvPr/>
          </p:nvGrpSpPr>
          <p:grpSpPr>
            <a:xfrm>
              <a:off x="4499992" y="2796353"/>
              <a:ext cx="614164" cy="576064"/>
              <a:chOff x="4499992" y="2796353"/>
              <a:chExt cx="614164" cy="576064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4499992" y="2796353"/>
                <a:ext cx="576064" cy="576064"/>
              </a:xfrm>
              <a:prstGeom prst="ellipse">
                <a:avLst/>
              </a:prstGeom>
              <a:solidFill>
                <a:schemeClr val="bg1"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538092" y="2901262"/>
                <a:ext cx="57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03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5351388" y="2789567"/>
              <a:ext cx="3528392" cy="576064"/>
            </a:xfrm>
            <a:prstGeom prst="rect">
              <a:avLst/>
            </a:pr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40848" y="2880233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输入需要输入的文字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461000" y="2882026"/>
              <a:ext cx="3287464" cy="390724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下弧形箭头 33"/>
            <p:cNvSpPr/>
            <p:nvPr/>
          </p:nvSpPr>
          <p:spPr>
            <a:xfrm rot="10800000">
              <a:off x="5580112" y="2724845"/>
              <a:ext cx="438919" cy="320092"/>
            </a:xfrm>
            <a:custGeom>
              <a:avLst/>
              <a:gdLst/>
              <a:ahLst/>
              <a:cxnLst/>
              <a:rect l="l" t="t" r="r" b="b"/>
              <a:pathLst>
                <a:path w="280111" h="216565">
                  <a:moveTo>
                    <a:pt x="131660" y="216565"/>
                  </a:moveTo>
                  <a:lnTo>
                    <a:pt x="77519" y="216565"/>
                  </a:lnTo>
                  <a:cubicBezTo>
                    <a:pt x="47771" y="216565"/>
                    <a:pt x="20199" y="202092"/>
                    <a:pt x="0" y="175194"/>
                  </a:cubicBezTo>
                  <a:lnTo>
                    <a:pt x="52123" y="175194"/>
                  </a:lnTo>
                  <a:cubicBezTo>
                    <a:pt x="66654" y="193896"/>
                    <a:pt x="84960" y="206387"/>
                    <a:pt x="104771" y="212355"/>
                  </a:cubicBezTo>
                  <a:cubicBezTo>
                    <a:pt x="144572" y="200059"/>
                    <a:pt x="178938" y="161414"/>
                    <a:pt x="198900" y="106528"/>
                  </a:cubicBezTo>
                  <a:lnTo>
                    <a:pt x="171831" y="106528"/>
                  </a:lnTo>
                  <a:lnTo>
                    <a:pt x="244004" y="0"/>
                  </a:lnTo>
                  <a:lnTo>
                    <a:pt x="280111" y="106528"/>
                  </a:lnTo>
                  <a:lnTo>
                    <a:pt x="253041" y="106528"/>
                  </a:lnTo>
                  <a:cubicBezTo>
                    <a:pt x="223636" y="187378"/>
                    <a:pt x="164350" y="230050"/>
                    <a:pt x="105777" y="212512"/>
                  </a:cubicBezTo>
                  <a:cubicBezTo>
                    <a:pt x="114103" y="215277"/>
                    <a:pt x="122785" y="216565"/>
                    <a:pt x="131660" y="2165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下弧形箭头 33"/>
            <p:cNvSpPr/>
            <p:nvPr/>
          </p:nvSpPr>
          <p:spPr>
            <a:xfrm>
              <a:off x="8256205" y="3105215"/>
              <a:ext cx="438919" cy="320092"/>
            </a:xfrm>
            <a:custGeom>
              <a:avLst/>
              <a:gdLst/>
              <a:ahLst/>
              <a:cxnLst/>
              <a:rect l="l" t="t" r="r" b="b"/>
              <a:pathLst>
                <a:path w="280111" h="216565">
                  <a:moveTo>
                    <a:pt x="131660" y="216565"/>
                  </a:moveTo>
                  <a:lnTo>
                    <a:pt x="77519" y="216565"/>
                  </a:lnTo>
                  <a:cubicBezTo>
                    <a:pt x="47771" y="216565"/>
                    <a:pt x="20199" y="202092"/>
                    <a:pt x="0" y="175194"/>
                  </a:cubicBezTo>
                  <a:lnTo>
                    <a:pt x="52123" y="175194"/>
                  </a:lnTo>
                  <a:cubicBezTo>
                    <a:pt x="66654" y="193896"/>
                    <a:pt x="84960" y="206387"/>
                    <a:pt x="104771" y="212355"/>
                  </a:cubicBezTo>
                  <a:cubicBezTo>
                    <a:pt x="144572" y="200059"/>
                    <a:pt x="178938" y="161414"/>
                    <a:pt x="198900" y="106528"/>
                  </a:cubicBezTo>
                  <a:lnTo>
                    <a:pt x="171831" y="106528"/>
                  </a:lnTo>
                  <a:lnTo>
                    <a:pt x="244004" y="0"/>
                  </a:lnTo>
                  <a:lnTo>
                    <a:pt x="280111" y="106528"/>
                  </a:lnTo>
                  <a:lnTo>
                    <a:pt x="253041" y="106528"/>
                  </a:lnTo>
                  <a:cubicBezTo>
                    <a:pt x="223636" y="187378"/>
                    <a:pt x="164350" y="230050"/>
                    <a:pt x="105777" y="212512"/>
                  </a:cubicBezTo>
                  <a:cubicBezTo>
                    <a:pt x="114103" y="215277"/>
                    <a:pt x="122785" y="216565"/>
                    <a:pt x="131660" y="2165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357564" y="3432418"/>
            <a:ext cx="4379788" cy="700462"/>
            <a:chOff x="4499992" y="3759422"/>
            <a:chExt cx="4379788" cy="700462"/>
          </a:xfrm>
        </p:grpSpPr>
        <p:grpSp>
          <p:nvGrpSpPr>
            <p:cNvPr id="28" name="组合 27"/>
            <p:cNvGrpSpPr/>
            <p:nvPr/>
          </p:nvGrpSpPr>
          <p:grpSpPr>
            <a:xfrm>
              <a:off x="4499992" y="3821621"/>
              <a:ext cx="614164" cy="576064"/>
              <a:chOff x="4499992" y="3821621"/>
              <a:chExt cx="614164" cy="576064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4499992" y="3821621"/>
                <a:ext cx="576064" cy="576064"/>
              </a:xfrm>
              <a:prstGeom prst="ellipse">
                <a:avLst/>
              </a:prstGeom>
              <a:solidFill>
                <a:schemeClr val="bg1"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38092" y="3934998"/>
                <a:ext cx="57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04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5351388" y="3824144"/>
              <a:ext cx="3528392" cy="576064"/>
            </a:xfrm>
            <a:prstGeom prst="rect">
              <a:avLst/>
            </a:pr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40848" y="3914810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输入需要输入的文字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461000" y="3916603"/>
              <a:ext cx="3287464" cy="390724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下弧形箭头 33"/>
            <p:cNvSpPr/>
            <p:nvPr/>
          </p:nvSpPr>
          <p:spPr>
            <a:xfrm rot="10800000">
              <a:off x="5580112" y="3759422"/>
              <a:ext cx="438919" cy="320092"/>
            </a:xfrm>
            <a:custGeom>
              <a:avLst/>
              <a:gdLst/>
              <a:ahLst/>
              <a:cxnLst/>
              <a:rect l="l" t="t" r="r" b="b"/>
              <a:pathLst>
                <a:path w="280111" h="216565">
                  <a:moveTo>
                    <a:pt x="131660" y="216565"/>
                  </a:moveTo>
                  <a:lnTo>
                    <a:pt x="77519" y="216565"/>
                  </a:lnTo>
                  <a:cubicBezTo>
                    <a:pt x="47771" y="216565"/>
                    <a:pt x="20199" y="202092"/>
                    <a:pt x="0" y="175194"/>
                  </a:cubicBezTo>
                  <a:lnTo>
                    <a:pt x="52123" y="175194"/>
                  </a:lnTo>
                  <a:cubicBezTo>
                    <a:pt x="66654" y="193896"/>
                    <a:pt x="84960" y="206387"/>
                    <a:pt x="104771" y="212355"/>
                  </a:cubicBezTo>
                  <a:cubicBezTo>
                    <a:pt x="144572" y="200059"/>
                    <a:pt x="178938" y="161414"/>
                    <a:pt x="198900" y="106528"/>
                  </a:cubicBezTo>
                  <a:lnTo>
                    <a:pt x="171831" y="106528"/>
                  </a:lnTo>
                  <a:lnTo>
                    <a:pt x="244004" y="0"/>
                  </a:lnTo>
                  <a:lnTo>
                    <a:pt x="280111" y="106528"/>
                  </a:lnTo>
                  <a:lnTo>
                    <a:pt x="253041" y="106528"/>
                  </a:lnTo>
                  <a:cubicBezTo>
                    <a:pt x="223636" y="187378"/>
                    <a:pt x="164350" y="230050"/>
                    <a:pt x="105777" y="212512"/>
                  </a:cubicBezTo>
                  <a:cubicBezTo>
                    <a:pt x="114103" y="215277"/>
                    <a:pt x="122785" y="216565"/>
                    <a:pt x="131660" y="2165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下弧形箭头 33"/>
            <p:cNvSpPr/>
            <p:nvPr/>
          </p:nvSpPr>
          <p:spPr>
            <a:xfrm>
              <a:off x="8256205" y="4139792"/>
              <a:ext cx="438919" cy="320092"/>
            </a:xfrm>
            <a:custGeom>
              <a:avLst/>
              <a:gdLst/>
              <a:ahLst/>
              <a:cxnLst/>
              <a:rect l="l" t="t" r="r" b="b"/>
              <a:pathLst>
                <a:path w="280111" h="216565">
                  <a:moveTo>
                    <a:pt x="131660" y="216565"/>
                  </a:moveTo>
                  <a:lnTo>
                    <a:pt x="77519" y="216565"/>
                  </a:lnTo>
                  <a:cubicBezTo>
                    <a:pt x="47771" y="216565"/>
                    <a:pt x="20199" y="202092"/>
                    <a:pt x="0" y="175194"/>
                  </a:cubicBezTo>
                  <a:lnTo>
                    <a:pt x="52123" y="175194"/>
                  </a:lnTo>
                  <a:cubicBezTo>
                    <a:pt x="66654" y="193896"/>
                    <a:pt x="84960" y="206387"/>
                    <a:pt x="104771" y="212355"/>
                  </a:cubicBezTo>
                  <a:cubicBezTo>
                    <a:pt x="144572" y="200059"/>
                    <a:pt x="178938" y="161414"/>
                    <a:pt x="198900" y="106528"/>
                  </a:cubicBezTo>
                  <a:lnTo>
                    <a:pt x="171831" y="106528"/>
                  </a:lnTo>
                  <a:lnTo>
                    <a:pt x="244004" y="0"/>
                  </a:lnTo>
                  <a:lnTo>
                    <a:pt x="280111" y="106528"/>
                  </a:lnTo>
                  <a:lnTo>
                    <a:pt x="253041" y="106528"/>
                  </a:lnTo>
                  <a:cubicBezTo>
                    <a:pt x="223636" y="187378"/>
                    <a:pt x="164350" y="230050"/>
                    <a:pt x="105777" y="212512"/>
                  </a:cubicBezTo>
                  <a:cubicBezTo>
                    <a:pt x="114103" y="215277"/>
                    <a:pt x="122785" y="216565"/>
                    <a:pt x="131660" y="2165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79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7142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71429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71429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71429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292080" y="2163033"/>
            <a:ext cx="4345880" cy="792088"/>
            <a:chOff x="3273760" y="2163033"/>
            <a:chExt cx="4345880" cy="792088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3345768" y="2163033"/>
              <a:ext cx="4129856" cy="0"/>
            </a:xfrm>
            <a:prstGeom prst="line">
              <a:avLst/>
            </a:prstGeom>
            <a:ln w="53975" cmpd="thickThin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3345768" y="2955121"/>
              <a:ext cx="4129856" cy="0"/>
            </a:xfrm>
            <a:prstGeom prst="line">
              <a:avLst/>
            </a:prstGeom>
            <a:ln w="53975" cmpd="thinThick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273760" y="2304299"/>
              <a:ext cx="4345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需输 入 的 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 一 个 标 题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804761" y="1679143"/>
            <a:ext cx="1534478" cy="1778310"/>
            <a:chOff x="1524360" y="1679143"/>
            <a:chExt cx="1534478" cy="1778310"/>
          </a:xfrm>
        </p:grpSpPr>
        <p:grpSp>
          <p:nvGrpSpPr>
            <p:cNvPr id="63" name="组合 62"/>
            <p:cNvGrpSpPr/>
            <p:nvPr/>
          </p:nvGrpSpPr>
          <p:grpSpPr>
            <a:xfrm>
              <a:off x="1524360" y="1679143"/>
              <a:ext cx="1534478" cy="1778310"/>
              <a:chOff x="2987090" y="862825"/>
              <a:chExt cx="1636452" cy="1896488"/>
            </a:xfrm>
          </p:grpSpPr>
          <p:sp>
            <p:nvSpPr>
              <p:cNvPr id="55" name="等腰三角形 51"/>
              <p:cNvSpPr/>
              <p:nvPr/>
            </p:nvSpPr>
            <p:spPr>
              <a:xfrm>
                <a:off x="2987090" y="872828"/>
                <a:ext cx="817302" cy="1313397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2" h="1313397">
                    <a:moveTo>
                      <a:pt x="0" y="403761"/>
                    </a:moveTo>
                    <a:cubicBezTo>
                      <a:pt x="371917" y="241129"/>
                      <a:pt x="497773" y="153107"/>
                      <a:pt x="817302" y="0"/>
                    </a:cubicBezTo>
                    <a:lnTo>
                      <a:pt x="536053" y="1313397"/>
                    </a:lnTo>
                    <a:lnTo>
                      <a:pt x="0" y="403761"/>
                    </a:lnTo>
                    <a:close/>
                  </a:path>
                </a:pathLst>
              </a:custGeom>
              <a:solidFill>
                <a:schemeClr val="bg1">
                  <a:alpha val="5625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1"/>
              <p:cNvSpPr/>
              <p:nvPr/>
            </p:nvSpPr>
            <p:spPr>
              <a:xfrm>
                <a:off x="4432352" y="1285578"/>
                <a:ext cx="186803" cy="1075272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1484052"/>
                  <a:gd name="connsiteY0" fmla="*/ 149761 h 1059397"/>
                  <a:gd name="connsiteX1" fmla="*/ 1484052 w 1484052"/>
                  <a:gd name="connsiteY1" fmla="*/ 0 h 1059397"/>
                  <a:gd name="connsiteX2" fmla="*/ 536053 w 1484052"/>
                  <a:gd name="connsiteY2" fmla="*/ 1059397 h 1059397"/>
                  <a:gd name="connsiteX3" fmla="*/ 0 w 1484052"/>
                  <a:gd name="connsiteY3" fmla="*/ 149761 h 1059397"/>
                  <a:gd name="connsiteX0" fmla="*/ 127522 w 947999"/>
                  <a:gd name="connsiteY0" fmla="*/ 23940 h 1492376"/>
                  <a:gd name="connsiteX1" fmla="*/ 947999 w 947999"/>
                  <a:gd name="connsiteY1" fmla="*/ 432979 h 1492376"/>
                  <a:gd name="connsiteX2" fmla="*/ 0 w 947999"/>
                  <a:gd name="connsiteY2" fmla="*/ 1492376 h 1492376"/>
                  <a:gd name="connsiteX3" fmla="*/ 127522 w 947999"/>
                  <a:gd name="connsiteY3" fmla="*/ 23940 h 149237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0 w 820477"/>
                  <a:gd name="connsiteY0" fmla="*/ 0 h 900111"/>
                  <a:gd name="connsiteX1" fmla="*/ 820477 w 820477"/>
                  <a:gd name="connsiteY1" fmla="*/ 409039 h 900111"/>
                  <a:gd name="connsiteX2" fmla="*/ 596378 w 820477"/>
                  <a:gd name="connsiteY2" fmla="*/ 900111 h 900111"/>
                  <a:gd name="connsiteX3" fmla="*/ 0 w 820477"/>
                  <a:gd name="connsiteY3" fmla="*/ 0 h 900111"/>
                  <a:gd name="connsiteX0" fmla="*/ 0 w 820477"/>
                  <a:gd name="connsiteY0" fmla="*/ 0 h 735011"/>
                  <a:gd name="connsiteX1" fmla="*/ 820477 w 820477"/>
                  <a:gd name="connsiteY1" fmla="*/ 409039 h 735011"/>
                  <a:gd name="connsiteX2" fmla="*/ 634478 w 820477"/>
                  <a:gd name="connsiteY2" fmla="*/ 735011 h 735011"/>
                  <a:gd name="connsiteX3" fmla="*/ 0 w 820477"/>
                  <a:gd name="connsiteY3" fmla="*/ 0 h 735011"/>
                  <a:gd name="connsiteX0" fmla="*/ 0 w 661727"/>
                  <a:gd name="connsiteY0" fmla="*/ 0 h 735011"/>
                  <a:gd name="connsiteX1" fmla="*/ 661727 w 661727"/>
                  <a:gd name="connsiteY1" fmla="*/ 262989 h 735011"/>
                  <a:gd name="connsiteX2" fmla="*/ 634478 w 661727"/>
                  <a:gd name="connsiteY2" fmla="*/ 735011 h 735011"/>
                  <a:gd name="connsiteX3" fmla="*/ 0 w 661727"/>
                  <a:gd name="connsiteY3" fmla="*/ 0 h 735011"/>
                  <a:gd name="connsiteX0" fmla="*/ 0 w 663053"/>
                  <a:gd name="connsiteY0" fmla="*/ 0 h 1325561"/>
                  <a:gd name="connsiteX1" fmla="*/ 661727 w 663053"/>
                  <a:gd name="connsiteY1" fmla="*/ 262989 h 1325561"/>
                  <a:gd name="connsiteX2" fmla="*/ 663053 w 663053"/>
                  <a:gd name="connsiteY2" fmla="*/ 1325561 h 1325561"/>
                  <a:gd name="connsiteX3" fmla="*/ 0 w 663053"/>
                  <a:gd name="connsiteY3" fmla="*/ 0 h 1325561"/>
                  <a:gd name="connsiteX0" fmla="*/ 0 w 177278"/>
                  <a:gd name="connsiteY0" fmla="*/ 321211 h 1062572"/>
                  <a:gd name="connsiteX1" fmla="*/ 175952 w 177278"/>
                  <a:gd name="connsiteY1" fmla="*/ 0 h 1062572"/>
                  <a:gd name="connsiteX2" fmla="*/ 177278 w 177278"/>
                  <a:gd name="connsiteY2" fmla="*/ 1062572 h 1062572"/>
                  <a:gd name="connsiteX3" fmla="*/ 0 w 177278"/>
                  <a:gd name="connsiteY3" fmla="*/ 321211 h 1062572"/>
                  <a:gd name="connsiteX0" fmla="*/ 0 w 180453"/>
                  <a:gd name="connsiteY0" fmla="*/ 308511 h 1062572"/>
                  <a:gd name="connsiteX1" fmla="*/ 179127 w 180453"/>
                  <a:gd name="connsiteY1" fmla="*/ 0 h 1062572"/>
                  <a:gd name="connsiteX2" fmla="*/ 180453 w 180453"/>
                  <a:gd name="connsiteY2" fmla="*/ 1062572 h 1062572"/>
                  <a:gd name="connsiteX3" fmla="*/ 0 w 180453"/>
                  <a:gd name="connsiteY3" fmla="*/ 308511 h 1062572"/>
                  <a:gd name="connsiteX0" fmla="*/ 0 w 183628"/>
                  <a:gd name="connsiteY0" fmla="*/ 308511 h 1075272"/>
                  <a:gd name="connsiteX1" fmla="*/ 179127 w 183628"/>
                  <a:gd name="connsiteY1" fmla="*/ 0 h 1075272"/>
                  <a:gd name="connsiteX2" fmla="*/ 183628 w 183628"/>
                  <a:gd name="connsiteY2" fmla="*/ 1075272 h 1075272"/>
                  <a:gd name="connsiteX3" fmla="*/ 0 w 183628"/>
                  <a:gd name="connsiteY3" fmla="*/ 308511 h 1075272"/>
                  <a:gd name="connsiteX0" fmla="*/ 0 w 174103"/>
                  <a:gd name="connsiteY0" fmla="*/ 318036 h 1075272"/>
                  <a:gd name="connsiteX1" fmla="*/ 169602 w 174103"/>
                  <a:gd name="connsiteY1" fmla="*/ 0 h 1075272"/>
                  <a:gd name="connsiteX2" fmla="*/ 174103 w 174103"/>
                  <a:gd name="connsiteY2" fmla="*/ 1075272 h 1075272"/>
                  <a:gd name="connsiteX3" fmla="*/ 0 w 174103"/>
                  <a:gd name="connsiteY3" fmla="*/ 318036 h 1075272"/>
                  <a:gd name="connsiteX0" fmla="*/ 0 w 180453"/>
                  <a:gd name="connsiteY0" fmla="*/ 311686 h 1075272"/>
                  <a:gd name="connsiteX1" fmla="*/ 175952 w 180453"/>
                  <a:gd name="connsiteY1" fmla="*/ 0 h 1075272"/>
                  <a:gd name="connsiteX2" fmla="*/ 180453 w 180453"/>
                  <a:gd name="connsiteY2" fmla="*/ 1075272 h 1075272"/>
                  <a:gd name="connsiteX3" fmla="*/ 0 w 180453"/>
                  <a:gd name="connsiteY3" fmla="*/ 311686 h 1075272"/>
                  <a:gd name="connsiteX0" fmla="*/ 0 w 186803"/>
                  <a:gd name="connsiteY0" fmla="*/ 321211 h 1075272"/>
                  <a:gd name="connsiteX1" fmla="*/ 182302 w 186803"/>
                  <a:gd name="connsiteY1" fmla="*/ 0 h 1075272"/>
                  <a:gd name="connsiteX2" fmla="*/ 186803 w 186803"/>
                  <a:gd name="connsiteY2" fmla="*/ 1075272 h 1075272"/>
                  <a:gd name="connsiteX3" fmla="*/ 0 w 186803"/>
                  <a:gd name="connsiteY3" fmla="*/ 321211 h 107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803" h="1075272">
                    <a:moveTo>
                      <a:pt x="0" y="321211"/>
                    </a:moveTo>
                    <a:lnTo>
                      <a:pt x="182302" y="0"/>
                    </a:lnTo>
                    <a:cubicBezTo>
                      <a:pt x="183802" y="358424"/>
                      <a:pt x="185303" y="716848"/>
                      <a:pt x="186803" y="1075272"/>
                    </a:cubicBezTo>
                    <a:lnTo>
                      <a:pt x="0" y="321211"/>
                    </a:lnTo>
                    <a:close/>
                  </a:path>
                </a:pathLst>
              </a:custGeom>
              <a:solidFill>
                <a:schemeClr val="bg1">
                  <a:alpha val="4875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等腰三角形 51"/>
              <p:cNvSpPr/>
              <p:nvPr/>
            </p:nvSpPr>
            <p:spPr>
              <a:xfrm>
                <a:off x="3523143" y="1581390"/>
                <a:ext cx="909899" cy="592136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1299902"/>
                  <a:gd name="connsiteY0" fmla="*/ 33725 h 943361"/>
                  <a:gd name="connsiteX1" fmla="*/ 1299902 w 1299902"/>
                  <a:gd name="connsiteY1" fmla="*/ 204639 h 943361"/>
                  <a:gd name="connsiteX2" fmla="*/ 536053 w 1299902"/>
                  <a:gd name="connsiteY2" fmla="*/ 943361 h 943361"/>
                  <a:gd name="connsiteX3" fmla="*/ 0 w 1299902"/>
                  <a:gd name="connsiteY3" fmla="*/ 33725 h 943361"/>
                  <a:gd name="connsiteX0" fmla="*/ 0 w 782377"/>
                  <a:gd name="connsiteY0" fmla="*/ 46559 h 797445"/>
                  <a:gd name="connsiteX1" fmla="*/ 782377 w 782377"/>
                  <a:gd name="connsiteY1" fmla="*/ 58723 h 797445"/>
                  <a:gd name="connsiteX2" fmla="*/ 18528 w 782377"/>
                  <a:gd name="connsiteY2" fmla="*/ 797445 h 797445"/>
                  <a:gd name="connsiteX3" fmla="*/ 0 w 782377"/>
                  <a:gd name="connsiteY3" fmla="*/ 46559 h 797445"/>
                  <a:gd name="connsiteX0" fmla="*/ 127522 w 909899"/>
                  <a:gd name="connsiteY0" fmla="*/ 46559 h 638695"/>
                  <a:gd name="connsiteX1" fmla="*/ 909899 w 909899"/>
                  <a:gd name="connsiteY1" fmla="*/ 58723 h 638695"/>
                  <a:gd name="connsiteX2" fmla="*/ 0 w 909899"/>
                  <a:gd name="connsiteY2" fmla="*/ 638695 h 638695"/>
                  <a:gd name="connsiteX3" fmla="*/ 127522 w 909899"/>
                  <a:gd name="connsiteY3" fmla="*/ 46559 h 638695"/>
                  <a:gd name="connsiteX0" fmla="*/ 127522 w 909899"/>
                  <a:gd name="connsiteY0" fmla="*/ 0 h 592136"/>
                  <a:gd name="connsiteX1" fmla="*/ 909899 w 909899"/>
                  <a:gd name="connsiteY1" fmla="*/ 12164 h 592136"/>
                  <a:gd name="connsiteX2" fmla="*/ 0 w 909899"/>
                  <a:gd name="connsiteY2" fmla="*/ 592136 h 592136"/>
                  <a:gd name="connsiteX3" fmla="*/ 127522 w 909899"/>
                  <a:gd name="connsiteY3" fmla="*/ 0 h 592136"/>
                  <a:gd name="connsiteX0" fmla="*/ 127522 w 909899"/>
                  <a:gd name="connsiteY0" fmla="*/ 0 h 592136"/>
                  <a:gd name="connsiteX1" fmla="*/ 909899 w 909899"/>
                  <a:gd name="connsiteY1" fmla="*/ 12164 h 592136"/>
                  <a:gd name="connsiteX2" fmla="*/ 0 w 909899"/>
                  <a:gd name="connsiteY2" fmla="*/ 592136 h 592136"/>
                  <a:gd name="connsiteX3" fmla="*/ 127522 w 909899"/>
                  <a:gd name="connsiteY3" fmla="*/ 0 h 592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9899" h="592136">
                    <a:moveTo>
                      <a:pt x="127522" y="0"/>
                    </a:moveTo>
                    <a:cubicBezTo>
                      <a:pt x="594689" y="11993"/>
                      <a:pt x="523695" y="3346"/>
                      <a:pt x="909899" y="12164"/>
                    </a:cubicBezTo>
                    <a:lnTo>
                      <a:pt x="0" y="592136"/>
                    </a:lnTo>
                    <a:lnTo>
                      <a:pt x="127522" y="0"/>
                    </a:lnTo>
                    <a:close/>
                  </a:path>
                </a:pathLst>
              </a:custGeom>
              <a:solidFill>
                <a:schemeClr val="bg1">
                  <a:alpha val="3375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等腰三角形 51"/>
              <p:cNvSpPr/>
              <p:nvPr/>
            </p:nvSpPr>
            <p:spPr>
              <a:xfrm>
                <a:off x="3524992" y="2184102"/>
                <a:ext cx="1084001" cy="575211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1484052"/>
                  <a:gd name="connsiteY0" fmla="*/ 149761 h 1059397"/>
                  <a:gd name="connsiteX1" fmla="*/ 1484052 w 1484052"/>
                  <a:gd name="connsiteY1" fmla="*/ 0 h 1059397"/>
                  <a:gd name="connsiteX2" fmla="*/ 536053 w 1484052"/>
                  <a:gd name="connsiteY2" fmla="*/ 1059397 h 1059397"/>
                  <a:gd name="connsiteX3" fmla="*/ 0 w 1484052"/>
                  <a:gd name="connsiteY3" fmla="*/ 149761 h 1059397"/>
                  <a:gd name="connsiteX0" fmla="*/ 127522 w 947999"/>
                  <a:gd name="connsiteY0" fmla="*/ 23940 h 1492376"/>
                  <a:gd name="connsiteX1" fmla="*/ 947999 w 947999"/>
                  <a:gd name="connsiteY1" fmla="*/ 432979 h 1492376"/>
                  <a:gd name="connsiteX2" fmla="*/ 0 w 947999"/>
                  <a:gd name="connsiteY2" fmla="*/ 1492376 h 1492376"/>
                  <a:gd name="connsiteX3" fmla="*/ 127522 w 947999"/>
                  <a:gd name="connsiteY3" fmla="*/ 23940 h 149237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0 w 820477"/>
                  <a:gd name="connsiteY0" fmla="*/ 0 h 900111"/>
                  <a:gd name="connsiteX1" fmla="*/ 820477 w 820477"/>
                  <a:gd name="connsiteY1" fmla="*/ 409039 h 900111"/>
                  <a:gd name="connsiteX2" fmla="*/ 596378 w 820477"/>
                  <a:gd name="connsiteY2" fmla="*/ 900111 h 900111"/>
                  <a:gd name="connsiteX3" fmla="*/ 0 w 820477"/>
                  <a:gd name="connsiteY3" fmla="*/ 0 h 900111"/>
                  <a:gd name="connsiteX0" fmla="*/ 0 w 820477"/>
                  <a:gd name="connsiteY0" fmla="*/ 0 h 735011"/>
                  <a:gd name="connsiteX1" fmla="*/ 820477 w 820477"/>
                  <a:gd name="connsiteY1" fmla="*/ 409039 h 735011"/>
                  <a:gd name="connsiteX2" fmla="*/ 634478 w 820477"/>
                  <a:gd name="connsiteY2" fmla="*/ 735011 h 735011"/>
                  <a:gd name="connsiteX3" fmla="*/ 0 w 820477"/>
                  <a:gd name="connsiteY3" fmla="*/ 0 h 735011"/>
                  <a:gd name="connsiteX0" fmla="*/ 0 w 661727"/>
                  <a:gd name="connsiteY0" fmla="*/ 0 h 735011"/>
                  <a:gd name="connsiteX1" fmla="*/ 661727 w 661727"/>
                  <a:gd name="connsiteY1" fmla="*/ 262989 h 735011"/>
                  <a:gd name="connsiteX2" fmla="*/ 634478 w 661727"/>
                  <a:gd name="connsiteY2" fmla="*/ 735011 h 735011"/>
                  <a:gd name="connsiteX3" fmla="*/ 0 w 661727"/>
                  <a:gd name="connsiteY3" fmla="*/ 0 h 735011"/>
                  <a:gd name="connsiteX0" fmla="*/ 0 w 663053"/>
                  <a:gd name="connsiteY0" fmla="*/ 0 h 1325561"/>
                  <a:gd name="connsiteX1" fmla="*/ 661727 w 663053"/>
                  <a:gd name="connsiteY1" fmla="*/ 262989 h 1325561"/>
                  <a:gd name="connsiteX2" fmla="*/ 663053 w 663053"/>
                  <a:gd name="connsiteY2" fmla="*/ 1325561 h 1325561"/>
                  <a:gd name="connsiteX3" fmla="*/ 0 w 663053"/>
                  <a:gd name="connsiteY3" fmla="*/ 0 h 1325561"/>
                  <a:gd name="connsiteX0" fmla="*/ 0 w 177278"/>
                  <a:gd name="connsiteY0" fmla="*/ 321211 h 1062572"/>
                  <a:gd name="connsiteX1" fmla="*/ 175952 w 177278"/>
                  <a:gd name="connsiteY1" fmla="*/ 0 h 1062572"/>
                  <a:gd name="connsiteX2" fmla="*/ 177278 w 177278"/>
                  <a:gd name="connsiteY2" fmla="*/ 1062572 h 1062572"/>
                  <a:gd name="connsiteX3" fmla="*/ 0 w 177278"/>
                  <a:gd name="connsiteY3" fmla="*/ 321211 h 1062572"/>
                  <a:gd name="connsiteX0" fmla="*/ 0 w 180453"/>
                  <a:gd name="connsiteY0" fmla="*/ 308511 h 1062572"/>
                  <a:gd name="connsiteX1" fmla="*/ 179127 w 180453"/>
                  <a:gd name="connsiteY1" fmla="*/ 0 h 1062572"/>
                  <a:gd name="connsiteX2" fmla="*/ 180453 w 180453"/>
                  <a:gd name="connsiteY2" fmla="*/ 1062572 h 1062572"/>
                  <a:gd name="connsiteX3" fmla="*/ 0 w 180453"/>
                  <a:gd name="connsiteY3" fmla="*/ 308511 h 1062572"/>
                  <a:gd name="connsiteX0" fmla="*/ 0 w 183628"/>
                  <a:gd name="connsiteY0" fmla="*/ 308511 h 1075272"/>
                  <a:gd name="connsiteX1" fmla="*/ 179127 w 183628"/>
                  <a:gd name="connsiteY1" fmla="*/ 0 h 1075272"/>
                  <a:gd name="connsiteX2" fmla="*/ 183628 w 183628"/>
                  <a:gd name="connsiteY2" fmla="*/ 1075272 h 1075272"/>
                  <a:gd name="connsiteX3" fmla="*/ 0 w 183628"/>
                  <a:gd name="connsiteY3" fmla="*/ 308511 h 1075272"/>
                  <a:gd name="connsiteX0" fmla="*/ 0 w 174103"/>
                  <a:gd name="connsiteY0" fmla="*/ 318036 h 1075272"/>
                  <a:gd name="connsiteX1" fmla="*/ 169602 w 174103"/>
                  <a:gd name="connsiteY1" fmla="*/ 0 h 1075272"/>
                  <a:gd name="connsiteX2" fmla="*/ 174103 w 174103"/>
                  <a:gd name="connsiteY2" fmla="*/ 1075272 h 1075272"/>
                  <a:gd name="connsiteX3" fmla="*/ 0 w 174103"/>
                  <a:gd name="connsiteY3" fmla="*/ 318036 h 1075272"/>
                  <a:gd name="connsiteX0" fmla="*/ 0 w 180453"/>
                  <a:gd name="connsiteY0" fmla="*/ 311686 h 1075272"/>
                  <a:gd name="connsiteX1" fmla="*/ 175952 w 180453"/>
                  <a:gd name="connsiteY1" fmla="*/ 0 h 1075272"/>
                  <a:gd name="connsiteX2" fmla="*/ 180453 w 180453"/>
                  <a:gd name="connsiteY2" fmla="*/ 1075272 h 1075272"/>
                  <a:gd name="connsiteX3" fmla="*/ 0 w 180453"/>
                  <a:gd name="connsiteY3" fmla="*/ 311686 h 1075272"/>
                  <a:gd name="connsiteX0" fmla="*/ 0 w 186803"/>
                  <a:gd name="connsiteY0" fmla="*/ 321211 h 1075272"/>
                  <a:gd name="connsiteX1" fmla="*/ 182302 w 186803"/>
                  <a:gd name="connsiteY1" fmla="*/ 0 h 1075272"/>
                  <a:gd name="connsiteX2" fmla="*/ 186803 w 186803"/>
                  <a:gd name="connsiteY2" fmla="*/ 1075272 h 1075272"/>
                  <a:gd name="connsiteX3" fmla="*/ 0 w 186803"/>
                  <a:gd name="connsiteY3" fmla="*/ 321211 h 1075272"/>
                  <a:gd name="connsiteX0" fmla="*/ 0 w 955153"/>
                  <a:gd name="connsiteY0" fmla="*/ 1321336 h 1321336"/>
                  <a:gd name="connsiteX1" fmla="*/ 950652 w 955153"/>
                  <a:gd name="connsiteY1" fmla="*/ 0 h 1321336"/>
                  <a:gd name="connsiteX2" fmla="*/ 955153 w 955153"/>
                  <a:gd name="connsiteY2" fmla="*/ 1075272 h 1321336"/>
                  <a:gd name="connsiteX3" fmla="*/ 0 w 955153"/>
                  <a:gd name="connsiteY3" fmla="*/ 1321336 h 1321336"/>
                  <a:gd name="connsiteX0" fmla="*/ 0 w 950662"/>
                  <a:gd name="connsiteY0" fmla="*/ 1321336 h 1321336"/>
                  <a:gd name="connsiteX1" fmla="*/ 950652 w 950662"/>
                  <a:gd name="connsiteY1" fmla="*/ 0 h 1321336"/>
                  <a:gd name="connsiteX2" fmla="*/ 790053 w 950662"/>
                  <a:gd name="connsiteY2" fmla="*/ 913347 h 1321336"/>
                  <a:gd name="connsiteX3" fmla="*/ 0 w 950662"/>
                  <a:gd name="connsiteY3" fmla="*/ 1321336 h 1321336"/>
                  <a:gd name="connsiteX0" fmla="*/ 0 w 790053"/>
                  <a:gd name="connsiteY0" fmla="*/ 525533 h 525533"/>
                  <a:gd name="connsiteX1" fmla="*/ 121977 w 790053"/>
                  <a:gd name="connsiteY1" fmla="*/ 10647 h 525533"/>
                  <a:gd name="connsiteX2" fmla="*/ 790053 w 790053"/>
                  <a:gd name="connsiteY2" fmla="*/ 117544 h 525533"/>
                  <a:gd name="connsiteX3" fmla="*/ 0 w 790053"/>
                  <a:gd name="connsiteY3" fmla="*/ 525533 h 525533"/>
                  <a:gd name="connsiteX0" fmla="*/ 0 w 790053"/>
                  <a:gd name="connsiteY0" fmla="*/ 581834 h 581834"/>
                  <a:gd name="connsiteX1" fmla="*/ 121977 w 790053"/>
                  <a:gd name="connsiteY1" fmla="*/ 66948 h 581834"/>
                  <a:gd name="connsiteX2" fmla="*/ 790053 w 790053"/>
                  <a:gd name="connsiteY2" fmla="*/ 173845 h 581834"/>
                  <a:gd name="connsiteX3" fmla="*/ 0 w 790053"/>
                  <a:gd name="connsiteY3" fmla="*/ 581834 h 581834"/>
                  <a:gd name="connsiteX0" fmla="*/ 0 w 790053"/>
                  <a:gd name="connsiteY0" fmla="*/ 514886 h 514886"/>
                  <a:gd name="connsiteX1" fmla="*/ 121977 w 790053"/>
                  <a:gd name="connsiteY1" fmla="*/ 0 h 514886"/>
                  <a:gd name="connsiteX2" fmla="*/ 790053 w 790053"/>
                  <a:gd name="connsiteY2" fmla="*/ 106897 h 514886"/>
                  <a:gd name="connsiteX3" fmla="*/ 0 w 790053"/>
                  <a:gd name="connsiteY3" fmla="*/ 514886 h 514886"/>
                  <a:gd name="connsiteX0" fmla="*/ 293948 w 1084001"/>
                  <a:gd name="connsiteY0" fmla="*/ 575211 h 575211"/>
                  <a:gd name="connsiteX1" fmla="*/ 0 w 1084001"/>
                  <a:gd name="connsiteY1" fmla="*/ 0 h 575211"/>
                  <a:gd name="connsiteX2" fmla="*/ 1084001 w 1084001"/>
                  <a:gd name="connsiteY2" fmla="*/ 167222 h 575211"/>
                  <a:gd name="connsiteX3" fmla="*/ 293948 w 1084001"/>
                  <a:gd name="connsiteY3" fmla="*/ 575211 h 575211"/>
                  <a:gd name="connsiteX0" fmla="*/ 293948 w 1084001"/>
                  <a:gd name="connsiteY0" fmla="*/ 575211 h 575211"/>
                  <a:gd name="connsiteX1" fmla="*/ 0 w 1084001"/>
                  <a:gd name="connsiteY1" fmla="*/ 0 h 575211"/>
                  <a:gd name="connsiteX2" fmla="*/ 1084001 w 1084001"/>
                  <a:gd name="connsiteY2" fmla="*/ 167222 h 575211"/>
                  <a:gd name="connsiteX3" fmla="*/ 293948 w 1084001"/>
                  <a:gd name="connsiteY3" fmla="*/ 575211 h 575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4001" h="575211">
                    <a:moveTo>
                      <a:pt x="293948" y="575211"/>
                    </a:moveTo>
                    <a:lnTo>
                      <a:pt x="0" y="0"/>
                    </a:lnTo>
                    <a:lnTo>
                      <a:pt x="1084001" y="167222"/>
                    </a:lnTo>
                    <a:lnTo>
                      <a:pt x="293948" y="575211"/>
                    </a:lnTo>
                    <a:close/>
                  </a:path>
                </a:pathLst>
              </a:custGeom>
              <a:solidFill>
                <a:schemeClr val="bg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等腰三角形 51"/>
              <p:cNvSpPr/>
              <p:nvPr/>
            </p:nvSpPr>
            <p:spPr>
              <a:xfrm>
                <a:off x="3006831" y="2174161"/>
                <a:ext cx="808298" cy="569914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1484052"/>
                  <a:gd name="connsiteY0" fmla="*/ 149761 h 1059397"/>
                  <a:gd name="connsiteX1" fmla="*/ 1484052 w 1484052"/>
                  <a:gd name="connsiteY1" fmla="*/ 0 h 1059397"/>
                  <a:gd name="connsiteX2" fmla="*/ 536053 w 1484052"/>
                  <a:gd name="connsiteY2" fmla="*/ 1059397 h 1059397"/>
                  <a:gd name="connsiteX3" fmla="*/ 0 w 1484052"/>
                  <a:gd name="connsiteY3" fmla="*/ 149761 h 1059397"/>
                  <a:gd name="connsiteX0" fmla="*/ 127522 w 947999"/>
                  <a:gd name="connsiteY0" fmla="*/ 23940 h 1492376"/>
                  <a:gd name="connsiteX1" fmla="*/ 947999 w 947999"/>
                  <a:gd name="connsiteY1" fmla="*/ 432979 h 1492376"/>
                  <a:gd name="connsiteX2" fmla="*/ 0 w 947999"/>
                  <a:gd name="connsiteY2" fmla="*/ 1492376 h 1492376"/>
                  <a:gd name="connsiteX3" fmla="*/ 127522 w 947999"/>
                  <a:gd name="connsiteY3" fmla="*/ 23940 h 149237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0 w 820477"/>
                  <a:gd name="connsiteY0" fmla="*/ 0 h 900111"/>
                  <a:gd name="connsiteX1" fmla="*/ 820477 w 820477"/>
                  <a:gd name="connsiteY1" fmla="*/ 409039 h 900111"/>
                  <a:gd name="connsiteX2" fmla="*/ 596378 w 820477"/>
                  <a:gd name="connsiteY2" fmla="*/ 900111 h 900111"/>
                  <a:gd name="connsiteX3" fmla="*/ 0 w 820477"/>
                  <a:gd name="connsiteY3" fmla="*/ 0 h 900111"/>
                  <a:gd name="connsiteX0" fmla="*/ 0 w 820477"/>
                  <a:gd name="connsiteY0" fmla="*/ 0 h 735011"/>
                  <a:gd name="connsiteX1" fmla="*/ 820477 w 820477"/>
                  <a:gd name="connsiteY1" fmla="*/ 409039 h 735011"/>
                  <a:gd name="connsiteX2" fmla="*/ 634478 w 820477"/>
                  <a:gd name="connsiteY2" fmla="*/ 735011 h 735011"/>
                  <a:gd name="connsiteX3" fmla="*/ 0 w 820477"/>
                  <a:gd name="connsiteY3" fmla="*/ 0 h 735011"/>
                  <a:gd name="connsiteX0" fmla="*/ 0 w 661727"/>
                  <a:gd name="connsiteY0" fmla="*/ 0 h 735011"/>
                  <a:gd name="connsiteX1" fmla="*/ 661727 w 661727"/>
                  <a:gd name="connsiteY1" fmla="*/ 262989 h 735011"/>
                  <a:gd name="connsiteX2" fmla="*/ 634478 w 661727"/>
                  <a:gd name="connsiteY2" fmla="*/ 735011 h 735011"/>
                  <a:gd name="connsiteX3" fmla="*/ 0 w 661727"/>
                  <a:gd name="connsiteY3" fmla="*/ 0 h 735011"/>
                  <a:gd name="connsiteX0" fmla="*/ 0 w 663053"/>
                  <a:gd name="connsiteY0" fmla="*/ 0 h 1325561"/>
                  <a:gd name="connsiteX1" fmla="*/ 661727 w 663053"/>
                  <a:gd name="connsiteY1" fmla="*/ 262989 h 1325561"/>
                  <a:gd name="connsiteX2" fmla="*/ 663053 w 663053"/>
                  <a:gd name="connsiteY2" fmla="*/ 1325561 h 1325561"/>
                  <a:gd name="connsiteX3" fmla="*/ 0 w 663053"/>
                  <a:gd name="connsiteY3" fmla="*/ 0 h 1325561"/>
                  <a:gd name="connsiteX0" fmla="*/ 0 w 177278"/>
                  <a:gd name="connsiteY0" fmla="*/ 321211 h 1062572"/>
                  <a:gd name="connsiteX1" fmla="*/ 175952 w 177278"/>
                  <a:gd name="connsiteY1" fmla="*/ 0 h 1062572"/>
                  <a:gd name="connsiteX2" fmla="*/ 177278 w 177278"/>
                  <a:gd name="connsiteY2" fmla="*/ 1062572 h 1062572"/>
                  <a:gd name="connsiteX3" fmla="*/ 0 w 177278"/>
                  <a:gd name="connsiteY3" fmla="*/ 321211 h 1062572"/>
                  <a:gd name="connsiteX0" fmla="*/ 0 w 180453"/>
                  <a:gd name="connsiteY0" fmla="*/ 308511 h 1062572"/>
                  <a:gd name="connsiteX1" fmla="*/ 179127 w 180453"/>
                  <a:gd name="connsiteY1" fmla="*/ 0 h 1062572"/>
                  <a:gd name="connsiteX2" fmla="*/ 180453 w 180453"/>
                  <a:gd name="connsiteY2" fmla="*/ 1062572 h 1062572"/>
                  <a:gd name="connsiteX3" fmla="*/ 0 w 180453"/>
                  <a:gd name="connsiteY3" fmla="*/ 308511 h 1062572"/>
                  <a:gd name="connsiteX0" fmla="*/ 0 w 183628"/>
                  <a:gd name="connsiteY0" fmla="*/ 308511 h 1075272"/>
                  <a:gd name="connsiteX1" fmla="*/ 179127 w 183628"/>
                  <a:gd name="connsiteY1" fmla="*/ 0 h 1075272"/>
                  <a:gd name="connsiteX2" fmla="*/ 183628 w 183628"/>
                  <a:gd name="connsiteY2" fmla="*/ 1075272 h 1075272"/>
                  <a:gd name="connsiteX3" fmla="*/ 0 w 183628"/>
                  <a:gd name="connsiteY3" fmla="*/ 308511 h 1075272"/>
                  <a:gd name="connsiteX0" fmla="*/ 0 w 174103"/>
                  <a:gd name="connsiteY0" fmla="*/ 318036 h 1075272"/>
                  <a:gd name="connsiteX1" fmla="*/ 169602 w 174103"/>
                  <a:gd name="connsiteY1" fmla="*/ 0 h 1075272"/>
                  <a:gd name="connsiteX2" fmla="*/ 174103 w 174103"/>
                  <a:gd name="connsiteY2" fmla="*/ 1075272 h 1075272"/>
                  <a:gd name="connsiteX3" fmla="*/ 0 w 174103"/>
                  <a:gd name="connsiteY3" fmla="*/ 318036 h 1075272"/>
                  <a:gd name="connsiteX0" fmla="*/ 0 w 180453"/>
                  <a:gd name="connsiteY0" fmla="*/ 311686 h 1075272"/>
                  <a:gd name="connsiteX1" fmla="*/ 175952 w 180453"/>
                  <a:gd name="connsiteY1" fmla="*/ 0 h 1075272"/>
                  <a:gd name="connsiteX2" fmla="*/ 180453 w 180453"/>
                  <a:gd name="connsiteY2" fmla="*/ 1075272 h 1075272"/>
                  <a:gd name="connsiteX3" fmla="*/ 0 w 180453"/>
                  <a:gd name="connsiteY3" fmla="*/ 311686 h 1075272"/>
                  <a:gd name="connsiteX0" fmla="*/ 0 w 186803"/>
                  <a:gd name="connsiteY0" fmla="*/ 321211 h 1075272"/>
                  <a:gd name="connsiteX1" fmla="*/ 182302 w 186803"/>
                  <a:gd name="connsiteY1" fmla="*/ 0 h 1075272"/>
                  <a:gd name="connsiteX2" fmla="*/ 186803 w 186803"/>
                  <a:gd name="connsiteY2" fmla="*/ 1075272 h 1075272"/>
                  <a:gd name="connsiteX3" fmla="*/ 0 w 186803"/>
                  <a:gd name="connsiteY3" fmla="*/ 321211 h 1075272"/>
                  <a:gd name="connsiteX0" fmla="*/ 0 w 955153"/>
                  <a:gd name="connsiteY0" fmla="*/ 1321336 h 1321336"/>
                  <a:gd name="connsiteX1" fmla="*/ 950652 w 955153"/>
                  <a:gd name="connsiteY1" fmla="*/ 0 h 1321336"/>
                  <a:gd name="connsiteX2" fmla="*/ 955153 w 955153"/>
                  <a:gd name="connsiteY2" fmla="*/ 1075272 h 1321336"/>
                  <a:gd name="connsiteX3" fmla="*/ 0 w 955153"/>
                  <a:gd name="connsiteY3" fmla="*/ 1321336 h 1321336"/>
                  <a:gd name="connsiteX0" fmla="*/ 0 w 950662"/>
                  <a:gd name="connsiteY0" fmla="*/ 1321336 h 1321336"/>
                  <a:gd name="connsiteX1" fmla="*/ 950652 w 950662"/>
                  <a:gd name="connsiteY1" fmla="*/ 0 h 1321336"/>
                  <a:gd name="connsiteX2" fmla="*/ 790053 w 950662"/>
                  <a:gd name="connsiteY2" fmla="*/ 913347 h 1321336"/>
                  <a:gd name="connsiteX3" fmla="*/ 0 w 950662"/>
                  <a:gd name="connsiteY3" fmla="*/ 1321336 h 1321336"/>
                  <a:gd name="connsiteX0" fmla="*/ 0 w 790053"/>
                  <a:gd name="connsiteY0" fmla="*/ 525533 h 525533"/>
                  <a:gd name="connsiteX1" fmla="*/ 121977 w 790053"/>
                  <a:gd name="connsiteY1" fmla="*/ 10647 h 525533"/>
                  <a:gd name="connsiteX2" fmla="*/ 790053 w 790053"/>
                  <a:gd name="connsiteY2" fmla="*/ 117544 h 525533"/>
                  <a:gd name="connsiteX3" fmla="*/ 0 w 790053"/>
                  <a:gd name="connsiteY3" fmla="*/ 525533 h 525533"/>
                  <a:gd name="connsiteX0" fmla="*/ 0 w 790053"/>
                  <a:gd name="connsiteY0" fmla="*/ 581834 h 581834"/>
                  <a:gd name="connsiteX1" fmla="*/ 121977 w 790053"/>
                  <a:gd name="connsiteY1" fmla="*/ 66948 h 581834"/>
                  <a:gd name="connsiteX2" fmla="*/ 790053 w 790053"/>
                  <a:gd name="connsiteY2" fmla="*/ 173845 h 581834"/>
                  <a:gd name="connsiteX3" fmla="*/ 0 w 790053"/>
                  <a:gd name="connsiteY3" fmla="*/ 581834 h 581834"/>
                  <a:gd name="connsiteX0" fmla="*/ 0 w 790053"/>
                  <a:gd name="connsiteY0" fmla="*/ 514886 h 514886"/>
                  <a:gd name="connsiteX1" fmla="*/ 121977 w 790053"/>
                  <a:gd name="connsiteY1" fmla="*/ 0 h 514886"/>
                  <a:gd name="connsiteX2" fmla="*/ 790053 w 790053"/>
                  <a:gd name="connsiteY2" fmla="*/ 106897 h 514886"/>
                  <a:gd name="connsiteX3" fmla="*/ 0 w 790053"/>
                  <a:gd name="connsiteY3" fmla="*/ 514886 h 514886"/>
                  <a:gd name="connsiteX0" fmla="*/ 293948 w 1084001"/>
                  <a:gd name="connsiteY0" fmla="*/ 575211 h 575211"/>
                  <a:gd name="connsiteX1" fmla="*/ 0 w 1084001"/>
                  <a:gd name="connsiteY1" fmla="*/ 0 h 575211"/>
                  <a:gd name="connsiteX2" fmla="*/ 1084001 w 1084001"/>
                  <a:gd name="connsiteY2" fmla="*/ 167222 h 575211"/>
                  <a:gd name="connsiteX3" fmla="*/ 293948 w 1084001"/>
                  <a:gd name="connsiteY3" fmla="*/ 575211 h 575211"/>
                  <a:gd name="connsiteX0" fmla="*/ 293948 w 1084001"/>
                  <a:gd name="connsiteY0" fmla="*/ 575211 h 575211"/>
                  <a:gd name="connsiteX1" fmla="*/ 0 w 1084001"/>
                  <a:gd name="connsiteY1" fmla="*/ 0 h 575211"/>
                  <a:gd name="connsiteX2" fmla="*/ 1084001 w 1084001"/>
                  <a:gd name="connsiteY2" fmla="*/ 167222 h 575211"/>
                  <a:gd name="connsiteX3" fmla="*/ 293948 w 1084001"/>
                  <a:gd name="connsiteY3" fmla="*/ 575211 h 575211"/>
                  <a:gd name="connsiteX0" fmla="*/ 967048 w 1757101"/>
                  <a:gd name="connsiteY0" fmla="*/ 559336 h 559336"/>
                  <a:gd name="connsiteX1" fmla="*/ 0 w 1757101"/>
                  <a:gd name="connsiteY1" fmla="*/ 0 h 559336"/>
                  <a:gd name="connsiteX2" fmla="*/ 1757101 w 1757101"/>
                  <a:gd name="connsiteY2" fmla="*/ 151347 h 559336"/>
                  <a:gd name="connsiteX3" fmla="*/ 967048 w 1757101"/>
                  <a:gd name="connsiteY3" fmla="*/ 559336 h 559336"/>
                  <a:gd name="connsiteX0" fmla="*/ 795598 w 1757101"/>
                  <a:gd name="connsiteY0" fmla="*/ 400586 h 400586"/>
                  <a:gd name="connsiteX1" fmla="*/ 0 w 1757101"/>
                  <a:gd name="connsiteY1" fmla="*/ 0 h 400586"/>
                  <a:gd name="connsiteX2" fmla="*/ 1757101 w 1757101"/>
                  <a:gd name="connsiteY2" fmla="*/ 151347 h 400586"/>
                  <a:gd name="connsiteX3" fmla="*/ 795598 w 1757101"/>
                  <a:gd name="connsiteY3" fmla="*/ 400586 h 400586"/>
                  <a:gd name="connsiteX0" fmla="*/ 795598 w 795598"/>
                  <a:gd name="connsiteY0" fmla="*/ 569914 h 569914"/>
                  <a:gd name="connsiteX1" fmla="*/ 0 w 795598"/>
                  <a:gd name="connsiteY1" fmla="*/ 169328 h 569914"/>
                  <a:gd name="connsiteX2" fmla="*/ 515676 w 795598"/>
                  <a:gd name="connsiteY2" fmla="*/ 0 h 569914"/>
                  <a:gd name="connsiteX3" fmla="*/ 795598 w 795598"/>
                  <a:gd name="connsiteY3" fmla="*/ 569914 h 569914"/>
                  <a:gd name="connsiteX0" fmla="*/ 808298 w 808298"/>
                  <a:gd name="connsiteY0" fmla="*/ 563564 h 563564"/>
                  <a:gd name="connsiteX1" fmla="*/ 0 w 808298"/>
                  <a:gd name="connsiteY1" fmla="*/ 169328 h 563564"/>
                  <a:gd name="connsiteX2" fmla="*/ 515676 w 808298"/>
                  <a:gd name="connsiteY2" fmla="*/ 0 h 563564"/>
                  <a:gd name="connsiteX3" fmla="*/ 808298 w 808298"/>
                  <a:gd name="connsiteY3" fmla="*/ 563564 h 563564"/>
                  <a:gd name="connsiteX0" fmla="*/ 795598 w 795598"/>
                  <a:gd name="connsiteY0" fmla="*/ 573089 h 573089"/>
                  <a:gd name="connsiteX1" fmla="*/ 0 w 795598"/>
                  <a:gd name="connsiteY1" fmla="*/ 169328 h 573089"/>
                  <a:gd name="connsiteX2" fmla="*/ 515676 w 795598"/>
                  <a:gd name="connsiteY2" fmla="*/ 0 h 573089"/>
                  <a:gd name="connsiteX3" fmla="*/ 795598 w 795598"/>
                  <a:gd name="connsiteY3" fmla="*/ 573089 h 573089"/>
                  <a:gd name="connsiteX0" fmla="*/ 798773 w 798773"/>
                  <a:gd name="connsiteY0" fmla="*/ 563564 h 563564"/>
                  <a:gd name="connsiteX1" fmla="*/ 0 w 798773"/>
                  <a:gd name="connsiteY1" fmla="*/ 169328 h 563564"/>
                  <a:gd name="connsiteX2" fmla="*/ 515676 w 798773"/>
                  <a:gd name="connsiteY2" fmla="*/ 0 h 563564"/>
                  <a:gd name="connsiteX3" fmla="*/ 798773 w 798773"/>
                  <a:gd name="connsiteY3" fmla="*/ 563564 h 563564"/>
                  <a:gd name="connsiteX0" fmla="*/ 808298 w 808298"/>
                  <a:gd name="connsiteY0" fmla="*/ 563564 h 563564"/>
                  <a:gd name="connsiteX1" fmla="*/ 0 w 808298"/>
                  <a:gd name="connsiteY1" fmla="*/ 169328 h 563564"/>
                  <a:gd name="connsiteX2" fmla="*/ 525201 w 808298"/>
                  <a:gd name="connsiteY2" fmla="*/ 0 h 563564"/>
                  <a:gd name="connsiteX3" fmla="*/ 808298 w 808298"/>
                  <a:gd name="connsiteY3" fmla="*/ 563564 h 563564"/>
                  <a:gd name="connsiteX0" fmla="*/ 808298 w 808298"/>
                  <a:gd name="connsiteY0" fmla="*/ 569914 h 569914"/>
                  <a:gd name="connsiteX1" fmla="*/ 0 w 808298"/>
                  <a:gd name="connsiteY1" fmla="*/ 175678 h 569914"/>
                  <a:gd name="connsiteX2" fmla="*/ 515676 w 808298"/>
                  <a:gd name="connsiteY2" fmla="*/ 0 h 569914"/>
                  <a:gd name="connsiteX3" fmla="*/ 808298 w 808298"/>
                  <a:gd name="connsiteY3" fmla="*/ 569914 h 569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8298" h="569914">
                    <a:moveTo>
                      <a:pt x="808298" y="569914"/>
                    </a:moveTo>
                    <a:lnTo>
                      <a:pt x="0" y="175678"/>
                    </a:lnTo>
                    <a:lnTo>
                      <a:pt x="515676" y="0"/>
                    </a:lnTo>
                    <a:lnTo>
                      <a:pt x="808298" y="569914"/>
                    </a:lnTo>
                    <a:close/>
                  </a:path>
                </a:pathLst>
              </a:custGeom>
              <a:solidFill>
                <a:schemeClr val="bg1">
                  <a:alpha val="4125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等腰三角形 51"/>
              <p:cNvSpPr/>
              <p:nvPr/>
            </p:nvSpPr>
            <p:spPr>
              <a:xfrm>
                <a:off x="3650665" y="862825"/>
                <a:ext cx="777353" cy="733799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664902"/>
                  <a:gd name="connsiteY0" fmla="*/ 546636 h 1456272"/>
                  <a:gd name="connsiteX1" fmla="*/ 664902 w 664902"/>
                  <a:gd name="connsiteY1" fmla="*/ 0 h 1456272"/>
                  <a:gd name="connsiteX2" fmla="*/ 536053 w 664902"/>
                  <a:gd name="connsiteY2" fmla="*/ 1456272 h 1456272"/>
                  <a:gd name="connsiteX3" fmla="*/ 0 w 664902"/>
                  <a:gd name="connsiteY3" fmla="*/ 546636 h 1456272"/>
                  <a:gd name="connsiteX0" fmla="*/ 0 w 1298053"/>
                  <a:gd name="connsiteY0" fmla="*/ 546636 h 726022"/>
                  <a:gd name="connsiteX1" fmla="*/ 664902 w 1298053"/>
                  <a:gd name="connsiteY1" fmla="*/ 0 h 726022"/>
                  <a:gd name="connsiteX2" fmla="*/ 1298053 w 1298053"/>
                  <a:gd name="connsiteY2" fmla="*/ 726022 h 726022"/>
                  <a:gd name="connsiteX3" fmla="*/ 0 w 1298053"/>
                  <a:gd name="connsiteY3" fmla="*/ 546636 h 726022"/>
                  <a:gd name="connsiteX0" fmla="*/ 0 w 774178"/>
                  <a:gd name="connsiteY0" fmla="*/ 714911 h 726022"/>
                  <a:gd name="connsiteX1" fmla="*/ 141027 w 774178"/>
                  <a:gd name="connsiteY1" fmla="*/ 0 h 726022"/>
                  <a:gd name="connsiteX2" fmla="*/ 774178 w 774178"/>
                  <a:gd name="connsiteY2" fmla="*/ 726022 h 726022"/>
                  <a:gd name="connsiteX3" fmla="*/ 0 w 774178"/>
                  <a:gd name="connsiteY3" fmla="*/ 714911 h 726022"/>
                  <a:gd name="connsiteX0" fmla="*/ 20006 w 794184"/>
                  <a:gd name="connsiteY0" fmla="*/ 714911 h 726022"/>
                  <a:gd name="connsiteX1" fmla="*/ 161033 w 794184"/>
                  <a:gd name="connsiteY1" fmla="*/ 0 h 726022"/>
                  <a:gd name="connsiteX2" fmla="*/ 794184 w 794184"/>
                  <a:gd name="connsiteY2" fmla="*/ 726022 h 726022"/>
                  <a:gd name="connsiteX3" fmla="*/ 20006 w 794184"/>
                  <a:gd name="connsiteY3" fmla="*/ 714911 h 726022"/>
                  <a:gd name="connsiteX0" fmla="*/ 0 w 774178"/>
                  <a:gd name="connsiteY0" fmla="*/ 714911 h 726022"/>
                  <a:gd name="connsiteX1" fmla="*/ 141027 w 774178"/>
                  <a:gd name="connsiteY1" fmla="*/ 0 h 726022"/>
                  <a:gd name="connsiteX2" fmla="*/ 774178 w 774178"/>
                  <a:gd name="connsiteY2" fmla="*/ 726022 h 726022"/>
                  <a:gd name="connsiteX3" fmla="*/ 0 w 774178"/>
                  <a:gd name="connsiteY3" fmla="*/ 714911 h 726022"/>
                  <a:gd name="connsiteX0" fmla="*/ 0 w 774178"/>
                  <a:gd name="connsiteY0" fmla="*/ 714911 h 726022"/>
                  <a:gd name="connsiteX1" fmla="*/ 141027 w 774178"/>
                  <a:gd name="connsiteY1" fmla="*/ 0 h 726022"/>
                  <a:gd name="connsiteX2" fmla="*/ 774178 w 774178"/>
                  <a:gd name="connsiteY2" fmla="*/ 726022 h 726022"/>
                  <a:gd name="connsiteX3" fmla="*/ 0 w 774178"/>
                  <a:gd name="connsiteY3" fmla="*/ 714911 h 726022"/>
                  <a:gd name="connsiteX0" fmla="*/ 0 w 774178"/>
                  <a:gd name="connsiteY0" fmla="*/ 714911 h 726022"/>
                  <a:gd name="connsiteX1" fmla="*/ 141027 w 774178"/>
                  <a:gd name="connsiteY1" fmla="*/ 0 h 726022"/>
                  <a:gd name="connsiteX2" fmla="*/ 774178 w 774178"/>
                  <a:gd name="connsiteY2" fmla="*/ 726022 h 726022"/>
                  <a:gd name="connsiteX3" fmla="*/ 0 w 774178"/>
                  <a:gd name="connsiteY3" fmla="*/ 714911 h 726022"/>
                  <a:gd name="connsiteX0" fmla="*/ 0 w 774178"/>
                  <a:gd name="connsiteY0" fmla="*/ 714911 h 726022"/>
                  <a:gd name="connsiteX1" fmla="*/ 141027 w 774178"/>
                  <a:gd name="connsiteY1" fmla="*/ 0 h 726022"/>
                  <a:gd name="connsiteX2" fmla="*/ 774178 w 774178"/>
                  <a:gd name="connsiteY2" fmla="*/ 726022 h 726022"/>
                  <a:gd name="connsiteX3" fmla="*/ 0 w 774178"/>
                  <a:gd name="connsiteY3" fmla="*/ 714911 h 726022"/>
                  <a:gd name="connsiteX0" fmla="*/ 0 w 783703"/>
                  <a:gd name="connsiteY0" fmla="*/ 714911 h 726022"/>
                  <a:gd name="connsiteX1" fmla="*/ 150552 w 783703"/>
                  <a:gd name="connsiteY1" fmla="*/ 0 h 726022"/>
                  <a:gd name="connsiteX2" fmla="*/ 783703 w 783703"/>
                  <a:gd name="connsiteY2" fmla="*/ 726022 h 726022"/>
                  <a:gd name="connsiteX3" fmla="*/ 0 w 783703"/>
                  <a:gd name="connsiteY3" fmla="*/ 714911 h 726022"/>
                  <a:gd name="connsiteX0" fmla="*/ 0 w 767828"/>
                  <a:gd name="connsiteY0" fmla="*/ 718086 h 726022"/>
                  <a:gd name="connsiteX1" fmla="*/ 134677 w 767828"/>
                  <a:gd name="connsiteY1" fmla="*/ 0 h 726022"/>
                  <a:gd name="connsiteX2" fmla="*/ 767828 w 767828"/>
                  <a:gd name="connsiteY2" fmla="*/ 726022 h 726022"/>
                  <a:gd name="connsiteX3" fmla="*/ 0 w 767828"/>
                  <a:gd name="connsiteY3" fmla="*/ 718086 h 726022"/>
                  <a:gd name="connsiteX0" fmla="*/ 0 w 777353"/>
                  <a:gd name="connsiteY0" fmla="*/ 718086 h 726022"/>
                  <a:gd name="connsiteX1" fmla="*/ 144202 w 777353"/>
                  <a:gd name="connsiteY1" fmla="*/ 0 h 726022"/>
                  <a:gd name="connsiteX2" fmla="*/ 777353 w 777353"/>
                  <a:gd name="connsiteY2" fmla="*/ 726022 h 726022"/>
                  <a:gd name="connsiteX3" fmla="*/ 0 w 777353"/>
                  <a:gd name="connsiteY3" fmla="*/ 718086 h 726022"/>
                  <a:gd name="connsiteX0" fmla="*/ 0 w 777353"/>
                  <a:gd name="connsiteY0" fmla="*/ 710942 h 718878"/>
                  <a:gd name="connsiteX1" fmla="*/ 151346 w 777353"/>
                  <a:gd name="connsiteY1" fmla="*/ 0 h 718878"/>
                  <a:gd name="connsiteX2" fmla="*/ 777353 w 777353"/>
                  <a:gd name="connsiteY2" fmla="*/ 718878 h 718878"/>
                  <a:gd name="connsiteX3" fmla="*/ 0 w 777353"/>
                  <a:gd name="connsiteY3" fmla="*/ 710942 h 718878"/>
                  <a:gd name="connsiteX0" fmla="*/ 0 w 777353"/>
                  <a:gd name="connsiteY0" fmla="*/ 715705 h 723641"/>
                  <a:gd name="connsiteX1" fmla="*/ 158490 w 777353"/>
                  <a:gd name="connsiteY1" fmla="*/ 0 h 723641"/>
                  <a:gd name="connsiteX2" fmla="*/ 777353 w 777353"/>
                  <a:gd name="connsiteY2" fmla="*/ 723641 h 723641"/>
                  <a:gd name="connsiteX3" fmla="*/ 0 w 777353"/>
                  <a:gd name="connsiteY3" fmla="*/ 715705 h 723641"/>
                  <a:gd name="connsiteX0" fmla="*/ 0 w 777353"/>
                  <a:gd name="connsiteY0" fmla="*/ 715705 h 723641"/>
                  <a:gd name="connsiteX1" fmla="*/ 158490 w 777353"/>
                  <a:gd name="connsiteY1" fmla="*/ 0 h 723641"/>
                  <a:gd name="connsiteX2" fmla="*/ 777353 w 777353"/>
                  <a:gd name="connsiteY2" fmla="*/ 723641 h 723641"/>
                  <a:gd name="connsiteX3" fmla="*/ 0 w 777353"/>
                  <a:gd name="connsiteY3" fmla="*/ 715705 h 723641"/>
                  <a:gd name="connsiteX0" fmla="*/ 0 w 777353"/>
                  <a:gd name="connsiteY0" fmla="*/ 725863 h 733799"/>
                  <a:gd name="connsiteX1" fmla="*/ 155950 w 777353"/>
                  <a:gd name="connsiteY1" fmla="*/ 0 h 733799"/>
                  <a:gd name="connsiteX2" fmla="*/ 777353 w 777353"/>
                  <a:gd name="connsiteY2" fmla="*/ 733799 h 733799"/>
                  <a:gd name="connsiteX3" fmla="*/ 0 w 777353"/>
                  <a:gd name="connsiteY3" fmla="*/ 725863 h 73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7353" h="733799">
                    <a:moveTo>
                      <a:pt x="0" y="725863"/>
                    </a:moveTo>
                    <a:cubicBezTo>
                      <a:pt x="82992" y="306056"/>
                      <a:pt x="91214" y="292807"/>
                      <a:pt x="155950" y="0"/>
                    </a:cubicBezTo>
                    <a:lnTo>
                      <a:pt x="777353" y="733799"/>
                    </a:lnTo>
                    <a:lnTo>
                      <a:pt x="0" y="725863"/>
                    </a:lnTo>
                    <a:close/>
                  </a:path>
                </a:pathLst>
              </a:custGeom>
              <a:solidFill>
                <a:schemeClr val="bg1">
                  <a:alpha val="375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等腰三角形 51"/>
              <p:cNvSpPr/>
              <p:nvPr/>
            </p:nvSpPr>
            <p:spPr>
              <a:xfrm>
                <a:off x="3803065" y="870188"/>
                <a:ext cx="820477" cy="735011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1484052"/>
                  <a:gd name="connsiteY0" fmla="*/ 149761 h 1059397"/>
                  <a:gd name="connsiteX1" fmla="*/ 1484052 w 1484052"/>
                  <a:gd name="connsiteY1" fmla="*/ 0 h 1059397"/>
                  <a:gd name="connsiteX2" fmla="*/ 536053 w 1484052"/>
                  <a:gd name="connsiteY2" fmla="*/ 1059397 h 1059397"/>
                  <a:gd name="connsiteX3" fmla="*/ 0 w 1484052"/>
                  <a:gd name="connsiteY3" fmla="*/ 149761 h 1059397"/>
                  <a:gd name="connsiteX0" fmla="*/ 127522 w 947999"/>
                  <a:gd name="connsiteY0" fmla="*/ 23940 h 1492376"/>
                  <a:gd name="connsiteX1" fmla="*/ 947999 w 947999"/>
                  <a:gd name="connsiteY1" fmla="*/ 432979 h 1492376"/>
                  <a:gd name="connsiteX2" fmla="*/ 0 w 947999"/>
                  <a:gd name="connsiteY2" fmla="*/ 1492376 h 1492376"/>
                  <a:gd name="connsiteX3" fmla="*/ 127522 w 947999"/>
                  <a:gd name="connsiteY3" fmla="*/ 23940 h 149237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0 w 820477"/>
                  <a:gd name="connsiteY0" fmla="*/ 0 h 900111"/>
                  <a:gd name="connsiteX1" fmla="*/ 820477 w 820477"/>
                  <a:gd name="connsiteY1" fmla="*/ 409039 h 900111"/>
                  <a:gd name="connsiteX2" fmla="*/ 596378 w 820477"/>
                  <a:gd name="connsiteY2" fmla="*/ 900111 h 900111"/>
                  <a:gd name="connsiteX3" fmla="*/ 0 w 820477"/>
                  <a:gd name="connsiteY3" fmla="*/ 0 h 900111"/>
                  <a:gd name="connsiteX0" fmla="*/ 0 w 820477"/>
                  <a:gd name="connsiteY0" fmla="*/ 0 h 735011"/>
                  <a:gd name="connsiteX1" fmla="*/ 820477 w 820477"/>
                  <a:gd name="connsiteY1" fmla="*/ 409039 h 735011"/>
                  <a:gd name="connsiteX2" fmla="*/ 634478 w 820477"/>
                  <a:gd name="connsiteY2" fmla="*/ 735011 h 735011"/>
                  <a:gd name="connsiteX3" fmla="*/ 0 w 820477"/>
                  <a:gd name="connsiteY3" fmla="*/ 0 h 735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0477" h="735011">
                    <a:moveTo>
                      <a:pt x="0" y="0"/>
                    </a:moveTo>
                    <a:lnTo>
                      <a:pt x="820477" y="409039"/>
                    </a:lnTo>
                    <a:lnTo>
                      <a:pt x="634478" y="7350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525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等腰三角形 51"/>
              <p:cNvSpPr/>
              <p:nvPr/>
            </p:nvSpPr>
            <p:spPr>
              <a:xfrm>
                <a:off x="2987415" y="1282651"/>
                <a:ext cx="536054" cy="1073686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054" h="1073686">
                    <a:moveTo>
                      <a:pt x="0" y="1073686"/>
                    </a:moveTo>
                    <a:cubicBezTo>
                      <a:pt x="442" y="715791"/>
                      <a:pt x="885" y="357895"/>
                      <a:pt x="1327" y="0"/>
                    </a:cubicBezTo>
                    <a:lnTo>
                      <a:pt x="536054" y="897473"/>
                    </a:lnTo>
                    <a:lnTo>
                      <a:pt x="0" y="1073686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等腰三角形 51"/>
              <p:cNvSpPr/>
              <p:nvPr/>
            </p:nvSpPr>
            <p:spPr>
              <a:xfrm>
                <a:off x="3509697" y="1590378"/>
                <a:ext cx="1108822" cy="764121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1299902"/>
                  <a:gd name="connsiteY0" fmla="*/ 33725 h 943361"/>
                  <a:gd name="connsiteX1" fmla="*/ 1299902 w 1299902"/>
                  <a:gd name="connsiteY1" fmla="*/ 204639 h 943361"/>
                  <a:gd name="connsiteX2" fmla="*/ 536053 w 1299902"/>
                  <a:gd name="connsiteY2" fmla="*/ 943361 h 943361"/>
                  <a:gd name="connsiteX3" fmla="*/ 0 w 1299902"/>
                  <a:gd name="connsiteY3" fmla="*/ 33725 h 943361"/>
                  <a:gd name="connsiteX0" fmla="*/ 0 w 782377"/>
                  <a:gd name="connsiteY0" fmla="*/ 46559 h 797445"/>
                  <a:gd name="connsiteX1" fmla="*/ 782377 w 782377"/>
                  <a:gd name="connsiteY1" fmla="*/ 58723 h 797445"/>
                  <a:gd name="connsiteX2" fmla="*/ 18528 w 782377"/>
                  <a:gd name="connsiteY2" fmla="*/ 797445 h 797445"/>
                  <a:gd name="connsiteX3" fmla="*/ 0 w 782377"/>
                  <a:gd name="connsiteY3" fmla="*/ 46559 h 797445"/>
                  <a:gd name="connsiteX0" fmla="*/ 127522 w 909899"/>
                  <a:gd name="connsiteY0" fmla="*/ 46559 h 638695"/>
                  <a:gd name="connsiteX1" fmla="*/ 909899 w 909899"/>
                  <a:gd name="connsiteY1" fmla="*/ 58723 h 638695"/>
                  <a:gd name="connsiteX2" fmla="*/ 0 w 909899"/>
                  <a:gd name="connsiteY2" fmla="*/ 638695 h 638695"/>
                  <a:gd name="connsiteX3" fmla="*/ 127522 w 909899"/>
                  <a:gd name="connsiteY3" fmla="*/ 46559 h 638695"/>
                  <a:gd name="connsiteX0" fmla="*/ 127522 w 909899"/>
                  <a:gd name="connsiteY0" fmla="*/ 0 h 592136"/>
                  <a:gd name="connsiteX1" fmla="*/ 909899 w 909899"/>
                  <a:gd name="connsiteY1" fmla="*/ 12164 h 592136"/>
                  <a:gd name="connsiteX2" fmla="*/ 0 w 909899"/>
                  <a:gd name="connsiteY2" fmla="*/ 592136 h 592136"/>
                  <a:gd name="connsiteX3" fmla="*/ 127522 w 909899"/>
                  <a:gd name="connsiteY3" fmla="*/ 0 h 592136"/>
                  <a:gd name="connsiteX0" fmla="*/ 127522 w 909899"/>
                  <a:gd name="connsiteY0" fmla="*/ 0 h 592136"/>
                  <a:gd name="connsiteX1" fmla="*/ 909899 w 909899"/>
                  <a:gd name="connsiteY1" fmla="*/ 12164 h 592136"/>
                  <a:gd name="connsiteX2" fmla="*/ 0 w 909899"/>
                  <a:gd name="connsiteY2" fmla="*/ 592136 h 592136"/>
                  <a:gd name="connsiteX3" fmla="*/ 127522 w 909899"/>
                  <a:gd name="connsiteY3" fmla="*/ 0 h 592136"/>
                  <a:gd name="connsiteX0" fmla="*/ 127522 w 757499"/>
                  <a:gd name="connsiteY0" fmla="*/ 134249 h 726385"/>
                  <a:gd name="connsiteX1" fmla="*/ 757499 w 757499"/>
                  <a:gd name="connsiteY1" fmla="*/ 363 h 726385"/>
                  <a:gd name="connsiteX2" fmla="*/ 0 w 757499"/>
                  <a:gd name="connsiteY2" fmla="*/ 726385 h 726385"/>
                  <a:gd name="connsiteX3" fmla="*/ 127522 w 757499"/>
                  <a:gd name="connsiteY3" fmla="*/ 134249 h 726385"/>
                  <a:gd name="connsiteX0" fmla="*/ 0 w 771003"/>
                  <a:gd name="connsiteY0" fmla="*/ 134249 h 720035"/>
                  <a:gd name="connsiteX1" fmla="*/ 629977 w 771003"/>
                  <a:gd name="connsiteY1" fmla="*/ 363 h 720035"/>
                  <a:gd name="connsiteX2" fmla="*/ 771003 w 771003"/>
                  <a:gd name="connsiteY2" fmla="*/ 720035 h 720035"/>
                  <a:gd name="connsiteX3" fmla="*/ 0 w 771003"/>
                  <a:gd name="connsiteY3" fmla="*/ 134249 h 720035"/>
                  <a:gd name="connsiteX0" fmla="*/ 0 w 812278"/>
                  <a:gd name="connsiteY0" fmla="*/ 134249 h 735910"/>
                  <a:gd name="connsiteX1" fmla="*/ 629977 w 812278"/>
                  <a:gd name="connsiteY1" fmla="*/ 363 h 735910"/>
                  <a:gd name="connsiteX2" fmla="*/ 812278 w 812278"/>
                  <a:gd name="connsiteY2" fmla="*/ 735910 h 735910"/>
                  <a:gd name="connsiteX3" fmla="*/ 0 w 812278"/>
                  <a:gd name="connsiteY3" fmla="*/ 134249 h 735910"/>
                  <a:gd name="connsiteX0" fmla="*/ 0 w 1082153"/>
                  <a:gd name="connsiteY0" fmla="*/ 578483 h 735644"/>
                  <a:gd name="connsiteX1" fmla="*/ 899852 w 1082153"/>
                  <a:gd name="connsiteY1" fmla="*/ 97 h 735644"/>
                  <a:gd name="connsiteX2" fmla="*/ 1082153 w 1082153"/>
                  <a:gd name="connsiteY2" fmla="*/ 735644 h 735644"/>
                  <a:gd name="connsiteX3" fmla="*/ 0 w 1082153"/>
                  <a:gd name="connsiteY3" fmla="*/ 578483 h 735644"/>
                  <a:gd name="connsiteX0" fmla="*/ 0 w 1082153"/>
                  <a:gd name="connsiteY0" fmla="*/ 578562 h 735723"/>
                  <a:gd name="connsiteX1" fmla="*/ 899852 w 1082153"/>
                  <a:gd name="connsiteY1" fmla="*/ 176 h 735723"/>
                  <a:gd name="connsiteX2" fmla="*/ 1082153 w 1082153"/>
                  <a:gd name="connsiteY2" fmla="*/ 735723 h 735723"/>
                  <a:gd name="connsiteX3" fmla="*/ 0 w 1082153"/>
                  <a:gd name="connsiteY3" fmla="*/ 578562 h 735723"/>
                  <a:gd name="connsiteX0" fmla="*/ 0 w 1082153"/>
                  <a:gd name="connsiteY0" fmla="*/ 578386 h 735547"/>
                  <a:gd name="connsiteX1" fmla="*/ 899852 w 1082153"/>
                  <a:gd name="connsiteY1" fmla="*/ 0 h 735547"/>
                  <a:gd name="connsiteX2" fmla="*/ 1082153 w 1082153"/>
                  <a:gd name="connsiteY2" fmla="*/ 735547 h 735547"/>
                  <a:gd name="connsiteX3" fmla="*/ 0 w 1082153"/>
                  <a:gd name="connsiteY3" fmla="*/ 578386 h 735547"/>
                  <a:gd name="connsiteX0" fmla="*/ 0 w 1098028"/>
                  <a:gd name="connsiteY0" fmla="*/ 581561 h 735547"/>
                  <a:gd name="connsiteX1" fmla="*/ 915727 w 1098028"/>
                  <a:gd name="connsiteY1" fmla="*/ 0 h 735547"/>
                  <a:gd name="connsiteX2" fmla="*/ 1098028 w 1098028"/>
                  <a:gd name="connsiteY2" fmla="*/ 735547 h 735547"/>
                  <a:gd name="connsiteX3" fmla="*/ 0 w 1098028"/>
                  <a:gd name="connsiteY3" fmla="*/ 581561 h 735547"/>
                  <a:gd name="connsiteX0" fmla="*/ 0 w 1098028"/>
                  <a:gd name="connsiteY0" fmla="*/ 591086 h 745072"/>
                  <a:gd name="connsiteX1" fmla="*/ 912552 w 1098028"/>
                  <a:gd name="connsiteY1" fmla="*/ 0 h 745072"/>
                  <a:gd name="connsiteX2" fmla="*/ 1098028 w 1098028"/>
                  <a:gd name="connsiteY2" fmla="*/ 745072 h 745072"/>
                  <a:gd name="connsiteX3" fmla="*/ 0 w 1098028"/>
                  <a:gd name="connsiteY3" fmla="*/ 591086 h 745072"/>
                  <a:gd name="connsiteX0" fmla="*/ 0 w 1107553"/>
                  <a:gd name="connsiteY0" fmla="*/ 591086 h 770472"/>
                  <a:gd name="connsiteX1" fmla="*/ 912552 w 1107553"/>
                  <a:gd name="connsiteY1" fmla="*/ 0 h 770472"/>
                  <a:gd name="connsiteX2" fmla="*/ 1107553 w 1107553"/>
                  <a:gd name="connsiteY2" fmla="*/ 770472 h 770472"/>
                  <a:gd name="connsiteX3" fmla="*/ 0 w 1107553"/>
                  <a:gd name="connsiteY3" fmla="*/ 591086 h 770472"/>
                  <a:gd name="connsiteX0" fmla="*/ 0 w 1091678"/>
                  <a:gd name="connsiteY0" fmla="*/ 591086 h 764122"/>
                  <a:gd name="connsiteX1" fmla="*/ 912552 w 1091678"/>
                  <a:gd name="connsiteY1" fmla="*/ 0 h 764122"/>
                  <a:gd name="connsiteX2" fmla="*/ 1091678 w 1091678"/>
                  <a:gd name="connsiteY2" fmla="*/ 764122 h 764122"/>
                  <a:gd name="connsiteX3" fmla="*/ 0 w 1091678"/>
                  <a:gd name="connsiteY3" fmla="*/ 591086 h 764122"/>
                  <a:gd name="connsiteX0" fmla="*/ 0 w 1101203"/>
                  <a:gd name="connsiteY0" fmla="*/ 591086 h 764122"/>
                  <a:gd name="connsiteX1" fmla="*/ 912552 w 1101203"/>
                  <a:gd name="connsiteY1" fmla="*/ 0 h 764122"/>
                  <a:gd name="connsiteX2" fmla="*/ 1101203 w 1101203"/>
                  <a:gd name="connsiteY2" fmla="*/ 764122 h 764122"/>
                  <a:gd name="connsiteX3" fmla="*/ 0 w 1101203"/>
                  <a:gd name="connsiteY3" fmla="*/ 591086 h 764122"/>
                  <a:gd name="connsiteX0" fmla="*/ 0 w 1108822"/>
                  <a:gd name="connsiteY0" fmla="*/ 591086 h 764122"/>
                  <a:gd name="connsiteX1" fmla="*/ 920171 w 1108822"/>
                  <a:gd name="connsiteY1" fmla="*/ 0 h 764122"/>
                  <a:gd name="connsiteX2" fmla="*/ 1108822 w 1108822"/>
                  <a:gd name="connsiteY2" fmla="*/ 764122 h 764122"/>
                  <a:gd name="connsiteX3" fmla="*/ 0 w 1108822"/>
                  <a:gd name="connsiteY3" fmla="*/ 591086 h 764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8822" h="764122">
                    <a:moveTo>
                      <a:pt x="0" y="591086"/>
                    </a:moveTo>
                    <a:cubicBezTo>
                      <a:pt x="413192" y="326854"/>
                      <a:pt x="533967" y="232482"/>
                      <a:pt x="920171" y="0"/>
                    </a:cubicBezTo>
                    <a:lnTo>
                      <a:pt x="1108822" y="764122"/>
                    </a:lnTo>
                    <a:lnTo>
                      <a:pt x="0" y="59108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551914" y="2314831"/>
              <a:ext cx="1495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Part one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0" y="257175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663862" y="2485350"/>
            <a:ext cx="7816276" cy="1728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599892" y="2427750"/>
            <a:ext cx="1944216" cy="28800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-36512" y="257175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14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5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-2.77778E-6 -1.96787E-6 L -0.21111 0.00247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6" y="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4" grpId="0" animBg="1"/>
      <p:bldP spid="2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椭圆 89"/>
          <p:cNvSpPr/>
          <p:nvPr/>
        </p:nvSpPr>
        <p:spPr>
          <a:xfrm>
            <a:off x="3807959" y="2126228"/>
            <a:ext cx="1528083" cy="15280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18000"/>
                </a:schemeClr>
              </a:gs>
              <a:gs pos="39000">
                <a:srgbClr val="FFFFFF">
                  <a:alpha val="0"/>
                </a:srgbClr>
              </a:gs>
              <a:gs pos="33000">
                <a:srgbClr val="FFFFFF">
                  <a:alpha val="0"/>
                </a:srgbClr>
              </a:gs>
              <a:gs pos="70000">
                <a:schemeClr val="bg1">
                  <a:alpha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842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432667" y="2750217"/>
            <a:ext cx="276999" cy="276999"/>
          </a:xfrm>
          <a:prstGeom prst="ellipse">
            <a:avLst/>
          </a:prstGeom>
          <a:noFill/>
          <a:ln w="9525"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同心圆 20"/>
          <p:cNvSpPr/>
          <p:nvPr/>
        </p:nvSpPr>
        <p:spPr>
          <a:xfrm>
            <a:off x="4491342" y="2810691"/>
            <a:ext cx="166078" cy="166077"/>
          </a:xfrm>
          <a:prstGeom prst="donut">
            <a:avLst>
              <a:gd name="adj" fmla="val 378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575535" y="1893805"/>
            <a:ext cx="1992930" cy="1992930"/>
          </a:xfrm>
          <a:prstGeom prst="ellipse">
            <a:avLst/>
          </a:prstGeom>
          <a:noFill/>
          <a:ln w="15875">
            <a:solidFill>
              <a:schemeClr val="bg1"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5568465" y="1457852"/>
            <a:ext cx="871904" cy="871904"/>
            <a:chOff x="5568465" y="1457852"/>
            <a:chExt cx="871904" cy="871904"/>
          </a:xfrm>
        </p:grpSpPr>
        <p:sp>
          <p:nvSpPr>
            <p:cNvPr id="7" name="椭圆 6"/>
            <p:cNvSpPr/>
            <p:nvPr/>
          </p:nvSpPr>
          <p:spPr>
            <a:xfrm>
              <a:off x="5568465" y="1457852"/>
              <a:ext cx="871904" cy="871904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658648" y="1548035"/>
              <a:ext cx="691538" cy="691538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639"/>
            <p:cNvSpPr>
              <a:spLocks noEditPoints="1"/>
            </p:cNvSpPr>
            <p:nvPr/>
          </p:nvSpPr>
          <p:spPr bwMode="auto">
            <a:xfrm>
              <a:off x="6085884" y="1880361"/>
              <a:ext cx="193546" cy="194958"/>
            </a:xfrm>
            <a:custGeom>
              <a:avLst/>
              <a:gdLst>
                <a:gd name="T0" fmla="*/ 87 w 174"/>
                <a:gd name="T1" fmla="*/ 0 h 175"/>
                <a:gd name="T2" fmla="*/ 61 w 174"/>
                <a:gd name="T3" fmla="*/ 4 h 175"/>
                <a:gd name="T4" fmla="*/ 44 w 174"/>
                <a:gd name="T5" fmla="*/ 11 h 175"/>
                <a:gd name="T6" fmla="*/ 35 w 174"/>
                <a:gd name="T7" fmla="*/ 17 h 175"/>
                <a:gd name="T8" fmla="*/ 0 w 174"/>
                <a:gd name="T9" fmla="*/ 87 h 175"/>
                <a:gd name="T10" fmla="*/ 1 w 174"/>
                <a:gd name="T11" fmla="*/ 103 h 175"/>
                <a:gd name="T12" fmla="*/ 5 w 174"/>
                <a:gd name="T13" fmla="*/ 117 h 175"/>
                <a:gd name="T14" fmla="*/ 11 w 174"/>
                <a:gd name="T15" fmla="*/ 130 h 175"/>
                <a:gd name="T16" fmla="*/ 87 w 174"/>
                <a:gd name="T17" fmla="*/ 175 h 175"/>
                <a:gd name="T18" fmla="*/ 174 w 174"/>
                <a:gd name="T19" fmla="*/ 87 h 175"/>
                <a:gd name="T20" fmla="*/ 87 w 174"/>
                <a:gd name="T21" fmla="*/ 0 h 175"/>
                <a:gd name="T22" fmla="*/ 87 w 174"/>
                <a:gd name="T23" fmla="*/ 151 h 175"/>
                <a:gd name="T24" fmla="*/ 29 w 174"/>
                <a:gd name="T25" fmla="*/ 113 h 175"/>
                <a:gd name="T26" fmla="*/ 24 w 174"/>
                <a:gd name="T27" fmla="*/ 87 h 175"/>
                <a:gd name="T28" fmla="*/ 28 w 174"/>
                <a:gd name="T29" fmla="*/ 64 h 175"/>
                <a:gd name="T30" fmla="*/ 62 w 174"/>
                <a:gd name="T31" fmla="*/ 29 h 175"/>
                <a:gd name="T32" fmla="*/ 87 w 174"/>
                <a:gd name="T33" fmla="*/ 24 h 175"/>
                <a:gd name="T34" fmla="*/ 150 w 174"/>
                <a:gd name="T35" fmla="*/ 87 h 175"/>
                <a:gd name="T36" fmla="*/ 87 w 174"/>
                <a:gd name="T37" fmla="*/ 15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4" h="175">
                  <a:moveTo>
                    <a:pt x="87" y="0"/>
                  </a:moveTo>
                  <a:cubicBezTo>
                    <a:pt x="78" y="0"/>
                    <a:pt x="69" y="2"/>
                    <a:pt x="61" y="4"/>
                  </a:cubicBezTo>
                  <a:cubicBezTo>
                    <a:pt x="55" y="6"/>
                    <a:pt x="50" y="8"/>
                    <a:pt x="44" y="11"/>
                  </a:cubicBezTo>
                  <a:cubicBezTo>
                    <a:pt x="41" y="13"/>
                    <a:pt x="38" y="15"/>
                    <a:pt x="35" y="17"/>
                  </a:cubicBezTo>
                  <a:cubicBezTo>
                    <a:pt x="14" y="33"/>
                    <a:pt x="0" y="59"/>
                    <a:pt x="0" y="87"/>
                  </a:cubicBezTo>
                  <a:cubicBezTo>
                    <a:pt x="0" y="93"/>
                    <a:pt x="0" y="98"/>
                    <a:pt x="1" y="103"/>
                  </a:cubicBezTo>
                  <a:cubicBezTo>
                    <a:pt x="2" y="108"/>
                    <a:pt x="3" y="113"/>
                    <a:pt x="5" y="117"/>
                  </a:cubicBezTo>
                  <a:cubicBezTo>
                    <a:pt x="6" y="122"/>
                    <a:pt x="8" y="126"/>
                    <a:pt x="11" y="130"/>
                  </a:cubicBezTo>
                  <a:cubicBezTo>
                    <a:pt x="26" y="157"/>
                    <a:pt x="54" y="175"/>
                    <a:pt x="87" y="175"/>
                  </a:cubicBezTo>
                  <a:cubicBezTo>
                    <a:pt x="135" y="175"/>
                    <a:pt x="174" y="136"/>
                    <a:pt x="174" y="87"/>
                  </a:cubicBezTo>
                  <a:cubicBezTo>
                    <a:pt x="174" y="39"/>
                    <a:pt x="135" y="0"/>
                    <a:pt x="87" y="0"/>
                  </a:cubicBezTo>
                  <a:close/>
                  <a:moveTo>
                    <a:pt x="87" y="151"/>
                  </a:moveTo>
                  <a:cubicBezTo>
                    <a:pt x="61" y="151"/>
                    <a:pt x="39" y="135"/>
                    <a:pt x="29" y="113"/>
                  </a:cubicBezTo>
                  <a:cubicBezTo>
                    <a:pt x="25" y="105"/>
                    <a:pt x="24" y="97"/>
                    <a:pt x="24" y="87"/>
                  </a:cubicBezTo>
                  <a:cubicBezTo>
                    <a:pt x="24" y="79"/>
                    <a:pt x="25" y="71"/>
                    <a:pt x="28" y="64"/>
                  </a:cubicBezTo>
                  <a:cubicBezTo>
                    <a:pt x="34" y="48"/>
                    <a:pt x="47" y="36"/>
                    <a:pt x="62" y="29"/>
                  </a:cubicBezTo>
                  <a:cubicBezTo>
                    <a:pt x="70" y="26"/>
                    <a:pt x="78" y="24"/>
                    <a:pt x="87" y="24"/>
                  </a:cubicBezTo>
                  <a:cubicBezTo>
                    <a:pt x="122" y="24"/>
                    <a:pt x="150" y="52"/>
                    <a:pt x="150" y="87"/>
                  </a:cubicBezTo>
                  <a:cubicBezTo>
                    <a:pt x="150" y="122"/>
                    <a:pt x="122" y="151"/>
                    <a:pt x="87" y="1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40"/>
            <p:cNvSpPr>
              <a:spLocks/>
            </p:cNvSpPr>
            <p:nvPr/>
          </p:nvSpPr>
          <p:spPr bwMode="auto">
            <a:xfrm>
              <a:off x="6134859" y="1926981"/>
              <a:ext cx="53214" cy="66870"/>
            </a:xfrm>
            <a:custGeom>
              <a:avLst/>
              <a:gdLst>
                <a:gd name="T0" fmla="*/ 44 w 48"/>
                <a:gd name="T1" fmla="*/ 0 h 60"/>
                <a:gd name="T2" fmla="*/ 41 w 48"/>
                <a:gd name="T3" fmla="*/ 2 h 60"/>
                <a:gd name="T4" fmla="*/ 40 w 48"/>
                <a:gd name="T5" fmla="*/ 5 h 60"/>
                <a:gd name="T6" fmla="*/ 40 w 48"/>
                <a:gd name="T7" fmla="*/ 43 h 60"/>
                <a:gd name="T8" fmla="*/ 4 w 48"/>
                <a:gd name="T9" fmla="*/ 52 h 60"/>
                <a:gd name="T10" fmla="*/ 1 w 48"/>
                <a:gd name="T11" fmla="*/ 57 h 60"/>
                <a:gd name="T12" fmla="*/ 5 w 48"/>
                <a:gd name="T13" fmla="*/ 60 h 60"/>
                <a:gd name="T14" fmla="*/ 6 w 48"/>
                <a:gd name="T15" fmla="*/ 60 h 60"/>
                <a:gd name="T16" fmla="*/ 45 w 48"/>
                <a:gd name="T17" fmla="*/ 50 h 60"/>
                <a:gd name="T18" fmla="*/ 48 w 48"/>
                <a:gd name="T19" fmla="*/ 46 h 60"/>
                <a:gd name="T20" fmla="*/ 48 w 48"/>
                <a:gd name="T21" fmla="*/ 46 h 60"/>
                <a:gd name="T22" fmla="*/ 48 w 48"/>
                <a:gd name="T23" fmla="*/ 46 h 60"/>
                <a:gd name="T24" fmla="*/ 48 w 48"/>
                <a:gd name="T25" fmla="*/ 45 h 60"/>
                <a:gd name="T26" fmla="*/ 48 w 48"/>
                <a:gd name="T27" fmla="*/ 5 h 60"/>
                <a:gd name="T28" fmla="*/ 44 w 48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60">
                  <a:moveTo>
                    <a:pt x="44" y="0"/>
                  </a:moveTo>
                  <a:cubicBezTo>
                    <a:pt x="43" y="0"/>
                    <a:pt x="42" y="1"/>
                    <a:pt x="41" y="2"/>
                  </a:cubicBezTo>
                  <a:cubicBezTo>
                    <a:pt x="41" y="2"/>
                    <a:pt x="40" y="3"/>
                    <a:pt x="40" y="5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0" y="55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5" y="60"/>
                    <a:pt x="5" y="60"/>
                    <a:pt x="6" y="6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7" y="50"/>
                    <a:pt x="48" y="48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2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41"/>
            <p:cNvSpPr>
              <a:spLocks/>
            </p:cNvSpPr>
            <p:nvPr/>
          </p:nvSpPr>
          <p:spPr bwMode="auto">
            <a:xfrm>
              <a:off x="6085884" y="1784765"/>
              <a:ext cx="65457" cy="103601"/>
            </a:xfrm>
            <a:custGeom>
              <a:avLst/>
              <a:gdLst>
                <a:gd name="T0" fmla="*/ 34 w 59"/>
                <a:gd name="T1" fmla="*/ 93 h 93"/>
                <a:gd name="T2" fmla="*/ 40 w 59"/>
                <a:gd name="T3" fmla="*/ 90 h 93"/>
                <a:gd name="T4" fmla="*/ 59 w 59"/>
                <a:gd name="T5" fmla="*/ 79 h 93"/>
                <a:gd name="T6" fmla="*/ 39 w 59"/>
                <a:gd name="T7" fmla="*/ 35 h 93"/>
                <a:gd name="T8" fmla="*/ 6 w 59"/>
                <a:gd name="T9" fmla="*/ 0 h 93"/>
                <a:gd name="T10" fmla="*/ 0 w 59"/>
                <a:gd name="T11" fmla="*/ 30 h 93"/>
                <a:gd name="T12" fmla="*/ 34 w 59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93">
                  <a:moveTo>
                    <a:pt x="34" y="93"/>
                  </a:moveTo>
                  <a:cubicBezTo>
                    <a:pt x="40" y="90"/>
                    <a:pt x="40" y="90"/>
                    <a:pt x="40" y="90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5" y="63"/>
                    <a:pt x="48" y="48"/>
                    <a:pt x="39" y="35"/>
                  </a:cubicBezTo>
                  <a:cubicBezTo>
                    <a:pt x="30" y="21"/>
                    <a:pt x="19" y="10"/>
                    <a:pt x="6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8" y="46"/>
                    <a:pt x="30" y="68"/>
                    <a:pt x="34" y="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42"/>
            <p:cNvSpPr>
              <a:spLocks/>
            </p:cNvSpPr>
            <p:nvPr/>
          </p:nvSpPr>
          <p:spPr bwMode="auto">
            <a:xfrm>
              <a:off x="5924361" y="2006095"/>
              <a:ext cx="161524" cy="51330"/>
            </a:xfrm>
            <a:custGeom>
              <a:avLst/>
              <a:gdLst>
                <a:gd name="T0" fmla="*/ 135 w 145"/>
                <a:gd name="T1" fmla="*/ 0 h 46"/>
                <a:gd name="T2" fmla="*/ 72 w 145"/>
                <a:gd name="T3" fmla="*/ 19 h 46"/>
                <a:gd name="T4" fmla="*/ 10 w 145"/>
                <a:gd name="T5" fmla="*/ 0 h 46"/>
                <a:gd name="T6" fmla="*/ 5 w 145"/>
                <a:gd name="T7" fmla="*/ 12 h 46"/>
                <a:gd name="T8" fmla="*/ 0 w 145"/>
                <a:gd name="T9" fmla="*/ 25 h 46"/>
                <a:gd name="T10" fmla="*/ 72 w 145"/>
                <a:gd name="T11" fmla="*/ 46 h 46"/>
                <a:gd name="T12" fmla="*/ 145 w 145"/>
                <a:gd name="T13" fmla="*/ 25 h 46"/>
                <a:gd name="T14" fmla="*/ 138 w 145"/>
                <a:gd name="T15" fmla="*/ 9 h 46"/>
                <a:gd name="T16" fmla="*/ 135 w 145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46">
                  <a:moveTo>
                    <a:pt x="135" y="0"/>
                  </a:moveTo>
                  <a:cubicBezTo>
                    <a:pt x="117" y="12"/>
                    <a:pt x="96" y="19"/>
                    <a:pt x="72" y="19"/>
                  </a:cubicBezTo>
                  <a:cubicBezTo>
                    <a:pt x="49" y="19"/>
                    <a:pt x="28" y="12"/>
                    <a:pt x="10" y="0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1" y="38"/>
                    <a:pt x="46" y="46"/>
                    <a:pt x="72" y="46"/>
                  </a:cubicBezTo>
                  <a:cubicBezTo>
                    <a:pt x="99" y="46"/>
                    <a:pt x="124" y="39"/>
                    <a:pt x="145" y="25"/>
                  </a:cubicBezTo>
                  <a:cubicBezTo>
                    <a:pt x="138" y="9"/>
                    <a:pt x="138" y="9"/>
                    <a:pt x="138" y="9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643"/>
            <p:cNvSpPr>
              <a:spLocks/>
            </p:cNvSpPr>
            <p:nvPr/>
          </p:nvSpPr>
          <p:spPr bwMode="auto">
            <a:xfrm>
              <a:off x="5935192" y="1717896"/>
              <a:ext cx="139391" cy="123379"/>
            </a:xfrm>
            <a:custGeom>
              <a:avLst/>
              <a:gdLst>
                <a:gd name="T0" fmla="*/ 57 w 125"/>
                <a:gd name="T1" fmla="*/ 111 h 111"/>
                <a:gd name="T2" fmla="*/ 68 w 125"/>
                <a:gd name="T3" fmla="*/ 111 h 111"/>
                <a:gd name="T4" fmla="*/ 125 w 125"/>
                <a:gd name="T5" fmla="*/ 91 h 111"/>
                <a:gd name="T6" fmla="*/ 125 w 125"/>
                <a:gd name="T7" fmla="*/ 90 h 111"/>
                <a:gd name="T8" fmla="*/ 125 w 125"/>
                <a:gd name="T9" fmla="*/ 82 h 111"/>
                <a:gd name="T10" fmla="*/ 125 w 125"/>
                <a:gd name="T11" fmla="*/ 50 h 111"/>
                <a:gd name="T12" fmla="*/ 125 w 125"/>
                <a:gd name="T13" fmla="*/ 44 h 111"/>
                <a:gd name="T14" fmla="*/ 109 w 125"/>
                <a:gd name="T15" fmla="*/ 13 h 111"/>
                <a:gd name="T16" fmla="*/ 81 w 125"/>
                <a:gd name="T17" fmla="*/ 0 h 111"/>
                <a:gd name="T18" fmla="*/ 62 w 125"/>
                <a:gd name="T19" fmla="*/ 7 h 111"/>
                <a:gd name="T20" fmla="*/ 70 w 125"/>
                <a:gd name="T21" fmla="*/ 35 h 111"/>
                <a:gd name="T22" fmla="*/ 77 w 125"/>
                <a:gd name="T23" fmla="*/ 61 h 111"/>
                <a:gd name="T24" fmla="*/ 76 w 125"/>
                <a:gd name="T25" fmla="*/ 63 h 111"/>
                <a:gd name="T26" fmla="*/ 62 w 125"/>
                <a:gd name="T27" fmla="*/ 82 h 111"/>
                <a:gd name="T28" fmla="*/ 49 w 125"/>
                <a:gd name="T29" fmla="*/ 63 h 111"/>
                <a:gd name="T30" fmla="*/ 48 w 125"/>
                <a:gd name="T31" fmla="*/ 61 h 111"/>
                <a:gd name="T32" fmla="*/ 55 w 125"/>
                <a:gd name="T33" fmla="*/ 35 h 111"/>
                <a:gd name="T34" fmla="*/ 62 w 125"/>
                <a:gd name="T35" fmla="*/ 7 h 111"/>
                <a:gd name="T36" fmla="*/ 44 w 125"/>
                <a:gd name="T37" fmla="*/ 0 h 111"/>
                <a:gd name="T38" fmla="*/ 0 w 125"/>
                <a:gd name="T39" fmla="*/ 44 h 111"/>
                <a:gd name="T40" fmla="*/ 0 w 125"/>
                <a:gd name="T41" fmla="*/ 50 h 111"/>
                <a:gd name="T42" fmla="*/ 0 w 125"/>
                <a:gd name="T43" fmla="*/ 82 h 111"/>
                <a:gd name="T44" fmla="*/ 0 w 125"/>
                <a:gd name="T45" fmla="*/ 90 h 111"/>
                <a:gd name="T46" fmla="*/ 0 w 125"/>
                <a:gd name="T47" fmla="*/ 91 h 111"/>
                <a:gd name="T48" fmla="*/ 57 w 125"/>
                <a:gd name="T4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111">
                  <a:moveTo>
                    <a:pt x="57" y="111"/>
                  </a:moveTo>
                  <a:cubicBezTo>
                    <a:pt x="68" y="111"/>
                    <a:pt x="68" y="111"/>
                    <a:pt x="68" y="111"/>
                  </a:cubicBezTo>
                  <a:cubicBezTo>
                    <a:pt x="123" y="111"/>
                    <a:pt x="125" y="91"/>
                    <a:pt x="125" y="91"/>
                  </a:cubicBezTo>
                  <a:cubicBezTo>
                    <a:pt x="125" y="91"/>
                    <a:pt x="125" y="91"/>
                    <a:pt x="125" y="90"/>
                  </a:cubicBezTo>
                  <a:cubicBezTo>
                    <a:pt x="125" y="88"/>
                    <a:pt x="125" y="86"/>
                    <a:pt x="125" y="82"/>
                  </a:cubicBezTo>
                  <a:cubicBezTo>
                    <a:pt x="125" y="76"/>
                    <a:pt x="125" y="66"/>
                    <a:pt x="125" y="50"/>
                  </a:cubicBezTo>
                  <a:cubicBezTo>
                    <a:pt x="125" y="48"/>
                    <a:pt x="125" y="46"/>
                    <a:pt x="125" y="44"/>
                  </a:cubicBezTo>
                  <a:cubicBezTo>
                    <a:pt x="125" y="30"/>
                    <a:pt x="118" y="20"/>
                    <a:pt x="109" y="13"/>
                  </a:cubicBezTo>
                  <a:cubicBezTo>
                    <a:pt x="100" y="6"/>
                    <a:pt x="89" y="2"/>
                    <a:pt x="81" y="0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7" y="4"/>
                    <a:pt x="0" y="16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0" y="66"/>
                    <a:pt x="0" y="76"/>
                    <a:pt x="0" y="82"/>
                  </a:cubicBezTo>
                  <a:cubicBezTo>
                    <a:pt x="0" y="86"/>
                    <a:pt x="0" y="88"/>
                    <a:pt x="0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2" y="111"/>
                    <a:pt x="57" y="1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644"/>
            <p:cNvSpPr>
              <a:spLocks noChangeArrowheads="1"/>
            </p:cNvSpPr>
            <p:nvPr/>
          </p:nvSpPr>
          <p:spPr bwMode="auto">
            <a:xfrm>
              <a:off x="5970039" y="1629835"/>
              <a:ext cx="70166" cy="81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645"/>
            <p:cNvSpPr>
              <a:spLocks/>
            </p:cNvSpPr>
            <p:nvPr/>
          </p:nvSpPr>
          <p:spPr bwMode="auto">
            <a:xfrm>
              <a:off x="5858433" y="1787120"/>
              <a:ext cx="65928" cy="101246"/>
            </a:xfrm>
            <a:custGeom>
              <a:avLst/>
              <a:gdLst>
                <a:gd name="T0" fmla="*/ 25 w 59"/>
                <a:gd name="T1" fmla="*/ 91 h 91"/>
                <a:gd name="T2" fmla="*/ 59 w 59"/>
                <a:gd name="T3" fmla="*/ 28 h 91"/>
                <a:gd name="T4" fmla="*/ 50 w 59"/>
                <a:gd name="T5" fmla="*/ 0 h 91"/>
                <a:gd name="T6" fmla="*/ 0 w 59"/>
                <a:gd name="T7" fmla="*/ 77 h 91"/>
                <a:gd name="T8" fmla="*/ 19 w 59"/>
                <a:gd name="T9" fmla="*/ 88 h 91"/>
                <a:gd name="T10" fmla="*/ 25 w 59"/>
                <a:gd name="T1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91">
                  <a:moveTo>
                    <a:pt x="25" y="91"/>
                  </a:moveTo>
                  <a:cubicBezTo>
                    <a:pt x="29" y="66"/>
                    <a:pt x="41" y="44"/>
                    <a:pt x="59" y="28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26" y="19"/>
                    <a:pt x="7" y="46"/>
                    <a:pt x="0" y="77"/>
                  </a:cubicBezTo>
                  <a:cubicBezTo>
                    <a:pt x="19" y="88"/>
                    <a:pt x="19" y="88"/>
                    <a:pt x="19" y="88"/>
                  </a:cubicBezTo>
                  <a:lnTo>
                    <a:pt x="25" y="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646"/>
            <p:cNvSpPr>
              <a:spLocks noEditPoints="1"/>
            </p:cNvSpPr>
            <p:nvPr/>
          </p:nvSpPr>
          <p:spPr bwMode="auto">
            <a:xfrm>
              <a:off x="5729402" y="1880361"/>
              <a:ext cx="194959" cy="194958"/>
            </a:xfrm>
            <a:custGeom>
              <a:avLst/>
              <a:gdLst>
                <a:gd name="T0" fmla="*/ 140 w 175"/>
                <a:gd name="T1" fmla="*/ 17 h 175"/>
                <a:gd name="T2" fmla="*/ 130 w 175"/>
                <a:gd name="T3" fmla="*/ 11 h 175"/>
                <a:gd name="T4" fmla="*/ 114 w 175"/>
                <a:gd name="T5" fmla="*/ 4 h 175"/>
                <a:gd name="T6" fmla="*/ 87 w 175"/>
                <a:gd name="T7" fmla="*/ 0 h 175"/>
                <a:gd name="T8" fmla="*/ 0 w 175"/>
                <a:gd name="T9" fmla="*/ 87 h 175"/>
                <a:gd name="T10" fmla="*/ 87 w 175"/>
                <a:gd name="T11" fmla="*/ 175 h 175"/>
                <a:gd name="T12" fmla="*/ 164 w 175"/>
                <a:gd name="T13" fmla="*/ 130 h 175"/>
                <a:gd name="T14" fmla="*/ 168 w 175"/>
                <a:gd name="T15" fmla="*/ 120 h 175"/>
                <a:gd name="T16" fmla="*/ 173 w 175"/>
                <a:gd name="T17" fmla="*/ 103 h 175"/>
                <a:gd name="T18" fmla="*/ 175 w 175"/>
                <a:gd name="T19" fmla="*/ 87 h 175"/>
                <a:gd name="T20" fmla="*/ 140 w 175"/>
                <a:gd name="T21" fmla="*/ 17 h 175"/>
                <a:gd name="T22" fmla="*/ 87 w 175"/>
                <a:gd name="T23" fmla="*/ 151 h 175"/>
                <a:gd name="T24" fmla="*/ 24 w 175"/>
                <a:gd name="T25" fmla="*/ 87 h 175"/>
                <a:gd name="T26" fmla="*/ 87 w 175"/>
                <a:gd name="T27" fmla="*/ 24 h 175"/>
                <a:gd name="T28" fmla="*/ 112 w 175"/>
                <a:gd name="T29" fmla="*/ 29 h 175"/>
                <a:gd name="T30" fmla="*/ 146 w 175"/>
                <a:gd name="T31" fmla="*/ 64 h 175"/>
                <a:gd name="T32" fmla="*/ 151 w 175"/>
                <a:gd name="T33" fmla="*/ 87 h 175"/>
                <a:gd name="T34" fmla="*/ 145 w 175"/>
                <a:gd name="T35" fmla="*/ 113 h 175"/>
                <a:gd name="T36" fmla="*/ 87 w 175"/>
                <a:gd name="T37" fmla="*/ 15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175">
                  <a:moveTo>
                    <a:pt x="140" y="17"/>
                  </a:moveTo>
                  <a:cubicBezTo>
                    <a:pt x="137" y="15"/>
                    <a:pt x="134" y="13"/>
                    <a:pt x="130" y="11"/>
                  </a:cubicBezTo>
                  <a:cubicBezTo>
                    <a:pt x="125" y="8"/>
                    <a:pt x="120" y="6"/>
                    <a:pt x="114" y="4"/>
                  </a:cubicBezTo>
                  <a:cubicBezTo>
                    <a:pt x="105" y="2"/>
                    <a:pt x="97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136"/>
                    <a:pt x="39" y="175"/>
                    <a:pt x="87" y="175"/>
                  </a:cubicBezTo>
                  <a:cubicBezTo>
                    <a:pt x="120" y="175"/>
                    <a:pt x="149" y="157"/>
                    <a:pt x="164" y="130"/>
                  </a:cubicBezTo>
                  <a:cubicBezTo>
                    <a:pt x="165" y="127"/>
                    <a:pt x="167" y="124"/>
                    <a:pt x="168" y="120"/>
                  </a:cubicBezTo>
                  <a:cubicBezTo>
                    <a:pt x="171" y="115"/>
                    <a:pt x="172" y="109"/>
                    <a:pt x="173" y="103"/>
                  </a:cubicBezTo>
                  <a:cubicBezTo>
                    <a:pt x="174" y="98"/>
                    <a:pt x="175" y="93"/>
                    <a:pt x="175" y="87"/>
                  </a:cubicBezTo>
                  <a:cubicBezTo>
                    <a:pt x="175" y="59"/>
                    <a:pt x="161" y="33"/>
                    <a:pt x="140" y="17"/>
                  </a:cubicBezTo>
                  <a:close/>
                  <a:moveTo>
                    <a:pt x="87" y="151"/>
                  </a:moveTo>
                  <a:cubicBezTo>
                    <a:pt x="52" y="151"/>
                    <a:pt x="24" y="122"/>
                    <a:pt x="24" y="87"/>
                  </a:cubicBezTo>
                  <a:cubicBezTo>
                    <a:pt x="24" y="52"/>
                    <a:pt x="52" y="24"/>
                    <a:pt x="87" y="24"/>
                  </a:cubicBezTo>
                  <a:cubicBezTo>
                    <a:pt x="96" y="24"/>
                    <a:pt x="105" y="26"/>
                    <a:pt x="112" y="29"/>
                  </a:cubicBezTo>
                  <a:cubicBezTo>
                    <a:pt x="128" y="36"/>
                    <a:pt x="140" y="48"/>
                    <a:pt x="146" y="64"/>
                  </a:cubicBezTo>
                  <a:cubicBezTo>
                    <a:pt x="149" y="71"/>
                    <a:pt x="151" y="79"/>
                    <a:pt x="151" y="87"/>
                  </a:cubicBezTo>
                  <a:cubicBezTo>
                    <a:pt x="151" y="96"/>
                    <a:pt x="149" y="105"/>
                    <a:pt x="145" y="113"/>
                  </a:cubicBezTo>
                  <a:cubicBezTo>
                    <a:pt x="136" y="135"/>
                    <a:pt x="113" y="151"/>
                    <a:pt x="87" y="1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647"/>
            <p:cNvSpPr>
              <a:spLocks noEditPoints="1"/>
            </p:cNvSpPr>
            <p:nvPr/>
          </p:nvSpPr>
          <p:spPr bwMode="auto">
            <a:xfrm>
              <a:off x="5798627" y="1929336"/>
              <a:ext cx="58864" cy="97950"/>
            </a:xfrm>
            <a:custGeom>
              <a:avLst/>
              <a:gdLst>
                <a:gd name="T0" fmla="*/ 46 w 53"/>
                <a:gd name="T1" fmla="*/ 40 h 88"/>
                <a:gd name="T2" fmla="*/ 40 w 53"/>
                <a:gd name="T3" fmla="*/ 37 h 88"/>
                <a:gd name="T4" fmla="*/ 30 w 53"/>
                <a:gd name="T5" fmla="*/ 34 h 88"/>
                <a:gd name="T6" fmla="*/ 30 w 53"/>
                <a:gd name="T7" fmla="*/ 17 h 88"/>
                <a:gd name="T8" fmla="*/ 38 w 53"/>
                <a:gd name="T9" fmla="*/ 24 h 88"/>
                <a:gd name="T10" fmla="*/ 44 w 53"/>
                <a:gd name="T11" fmla="*/ 28 h 88"/>
                <a:gd name="T12" fmla="*/ 49 w 53"/>
                <a:gd name="T13" fmla="*/ 27 h 88"/>
                <a:gd name="T14" fmla="*/ 50 w 53"/>
                <a:gd name="T15" fmla="*/ 23 h 88"/>
                <a:gd name="T16" fmla="*/ 49 w 53"/>
                <a:gd name="T17" fmla="*/ 19 h 88"/>
                <a:gd name="T18" fmla="*/ 46 w 53"/>
                <a:gd name="T19" fmla="*/ 14 h 88"/>
                <a:gd name="T20" fmla="*/ 39 w 53"/>
                <a:gd name="T21" fmla="*/ 10 h 88"/>
                <a:gd name="T22" fmla="*/ 30 w 53"/>
                <a:gd name="T23" fmla="*/ 8 h 88"/>
                <a:gd name="T24" fmla="*/ 30 w 53"/>
                <a:gd name="T25" fmla="*/ 4 h 88"/>
                <a:gd name="T26" fmla="*/ 26 w 53"/>
                <a:gd name="T27" fmla="*/ 0 h 88"/>
                <a:gd name="T28" fmla="*/ 23 w 53"/>
                <a:gd name="T29" fmla="*/ 4 h 88"/>
                <a:gd name="T30" fmla="*/ 23 w 53"/>
                <a:gd name="T31" fmla="*/ 8 h 88"/>
                <a:gd name="T32" fmla="*/ 7 w 53"/>
                <a:gd name="T33" fmla="*/ 14 h 88"/>
                <a:gd name="T34" fmla="*/ 2 w 53"/>
                <a:gd name="T35" fmla="*/ 26 h 88"/>
                <a:gd name="T36" fmla="*/ 5 w 53"/>
                <a:gd name="T37" fmla="*/ 35 h 88"/>
                <a:gd name="T38" fmla="*/ 12 w 53"/>
                <a:gd name="T39" fmla="*/ 40 h 88"/>
                <a:gd name="T40" fmla="*/ 23 w 53"/>
                <a:gd name="T41" fmla="*/ 44 h 88"/>
                <a:gd name="T42" fmla="*/ 23 w 53"/>
                <a:gd name="T43" fmla="*/ 64 h 88"/>
                <a:gd name="T44" fmla="*/ 18 w 53"/>
                <a:gd name="T45" fmla="*/ 61 h 88"/>
                <a:gd name="T46" fmla="*/ 15 w 53"/>
                <a:gd name="T47" fmla="*/ 58 h 88"/>
                <a:gd name="T48" fmla="*/ 12 w 53"/>
                <a:gd name="T49" fmla="*/ 53 h 88"/>
                <a:gd name="T50" fmla="*/ 10 w 53"/>
                <a:gd name="T51" fmla="*/ 50 h 88"/>
                <a:gd name="T52" fmla="*/ 6 w 53"/>
                <a:gd name="T53" fmla="*/ 49 h 88"/>
                <a:gd name="T54" fmla="*/ 2 w 53"/>
                <a:gd name="T55" fmla="*/ 51 h 88"/>
                <a:gd name="T56" fmla="*/ 0 w 53"/>
                <a:gd name="T57" fmla="*/ 54 h 88"/>
                <a:gd name="T58" fmla="*/ 1 w 53"/>
                <a:gd name="T59" fmla="*/ 60 h 88"/>
                <a:gd name="T60" fmla="*/ 6 w 53"/>
                <a:gd name="T61" fmla="*/ 66 h 88"/>
                <a:gd name="T62" fmla="*/ 13 w 53"/>
                <a:gd name="T63" fmla="*/ 70 h 88"/>
                <a:gd name="T64" fmla="*/ 23 w 53"/>
                <a:gd name="T65" fmla="*/ 72 h 88"/>
                <a:gd name="T66" fmla="*/ 23 w 53"/>
                <a:gd name="T67" fmla="*/ 84 h 88"/>
                <a:gd name="T68" fmla="*/ 24 w 53"/>
                <a:gd name="T69" fmla="*/ 87 h 88"/>
                <a:gd name="T70" fmla="*/ 27 w 53"/>
                <a:gd name="T71" fmla="*/ 88 h 88"/>
                <a:gd name="T72" fmla="*/ 29 w 53"/>
                <a:gd name="T73" fmla="*/ 87 h 88"/>
                <a:gd name="T74" fmla="*/ 30 w 53"/>
                <a:gd name="T75" fmla="*/ 83 h 88"/>
                <a:gd name="T76" fmla="*/ 30 w 53"/>
                <a:gd name="T77" fmla="*/ 72 h 88"/>
                <a:gd name="T78" fmla="*/ 42 w 53"/>
                <a:gd name="T79" fmla="*/ 69 h 88"/>
                <a:gd name="T80" fmla="*/ 50 w 53"/>
                <a:gd name="T81" fmla="*/ 62 h 88"/>
                <a:gd name="T82" fmla="*/ 53 w 53"/>
                <a:gd name="T83" fmla="*/ 53 h 88"/>
                <a:gd name="T84" fmla="*/ 51 w 53"/>
                <a:gd name="T85" fmla="*/ 46 h 88"/>
                <a:gd name="T86" fmla="*/ 46 w 53"/>
                <a:gd name="T87" fmla="*/ 40 h 88"/>
                <a:gd name="T88" fmla="*/ 23 w 53"/>
                <a:gd name="T89" fmla="*/ 33 h 88"/>
                <a:gd name="T90" fmla="*/ 17 w 53"/>
                <a:gd name="T91" fmla="*/ 30 h 88"/>
                <a:gd name="T92" fmla="*/ 14 w 53"/>
                <a:gd name="T93" fmla="*/ 25 h 88"/>
                <a:gd name="T94" fmla="*/ 17 w 53"/>
                <a:gd name="T95" fmla="*/ 19 h 88"/>
                <a:gd name="T96" fmla="*/ 23 w 53"/>
                <a:gd name="T97" fmla="*/ 16 h 88"/>
                <a:gd name="T98" fmla="*/ 23 w 53"/>
                <a:gd name="T99" fmla="*/ 33 h 88"/>
                <a:gd name="T100" fmla="*/ 37 w 53"/>
                <a:gd name="T101" fmla="*/ 61 h 88"/>
                <a:gd name="T102" fmla="*/ 30 w 53"/>
                <a:gd name="T103" fmla="*/ 64 h 88"/>
                <a:gd name="T104" fmla="*/ 30 w 53"/>
                <a:gd name="T105" fmla="*/ 45 h 88"/>
                <a:gd name="T106" fmla="*/ 38 w 53"/>
                <a:gd name="T107" fmla="*/ 49 h 88"/>
                <a:gd name="T108" fmla="*/ 40 w 53"/>
                <a:gd name="T109" fmla="*/ 55 h 88"/>
                <a:gd name="T110" fmla="*/ 37 w 53"/>
                <a:gd name="T111" fmla="*/ 6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3" h="88">
                  <a:moveTo>
                    <a:pt x="46" y="40"/>
                  </a:moveTo>
                  <a:cubicBezTo>
                    <a:pt x="44" y="39"/>
                    <a:pt x="42" y="38"/>
                    <a:pt x="40" y="37"/>
                  </a:cubicBezTo>
                  <a:cubicBezTo>
                    <a:pt x="37" y="36"/>
                    <a:pt x="34" y="35"/>
                    <a:pt x="30" y="3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4" y="18"/>
                    <a:pt x="37" y="20"/>
                    <a:pt x="38" y="24"/>
                  </a:cubicBezTo>
                  <a:cubicBezTo>
                    <a:pt x="39" y="27"/>
                    <a:pt x="41" y="28"/>
                    <a:pt x="44" y="28"/>
                  </a:cubicBezTo>
                  <a:cubicBezTo>
                    <a:pt x="46" y="28"/>
                    <a:pt x="47" y="28"/>
                    <a:pt x="49" y="27"/>
                  </a:cubicBezTo>
                  <a:cubicBezTo>
                    <a:pt x="50" y="26"/>
                    <a:pt x="50" y="24"/>
                    <a:pt x="50" y="23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8" y="17"/>
                    <a:pt x="47" y="16"/>
                    <a:pt x="46" y="14"/>
                  </a:cubicBezTo>
                  <a:cubicBezTo>
                    <a:pt x="44" y="12"/>
                    <a:pt x="41" y="11"/>
                    <a:pt x="39" y="10"/>
                  </a:cubicBezTo>
                  <a:cubicBezTo>
                    <a:pt x="36" y="9"/>
                    <a:pt x="33" y="8"/>
                    <a:pt x="30" y="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1"/>
                    <a:pt x="29" y="0"/>
                    <a:pt x="26" y="0"/>
                  </a:cubicBezTo>
                  <a:cubicBezTo>
                    <a:pt x="24" y="0"/>
                    <a:pt x="23" y="1"/>
                    <a:pt x="23" y="4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16" y="9"/>
                    <a:pt x="11" y="10"/>
                    <a:pt x="7" y="14"/>
                  </a:cubicBezTo>
                  <a:cubicBezTo>
                    <a:pt x="4" y="17"/>
                    <a:pt x="2" y="21"/>
                    <a:pt x="2" y="26"/>
                  </a:cubicBezTo>
                  <a:cubicBezTo>
                    <a:pt x="2" y="29"/>
                    <a:pt x="3" y="32"/>
                    <a:pt x="5" y="35"/>
                  </a:cubicBezTo>
                  <a:cubicBezTo>
                    <a:pt x="7" y="37"/>
                    <a:pt x="9" y="39"/>
                    <a:pt x="12" y="40"/>
                  </a:cubicBezTo>
                  <a:cubicBezTo>
                    <a:pt x="15" y="42"/>
                    <a:pt x="19" y="43"/>
                    <a:pt x="23" y="4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1" y="63"/>
                    <a:pt x="19" y="62"/>
                    <a:pt x="18" y="61"/>
                  </a:cubicBezTo>
                  <a:cubicBezTo>
                    <a:pt x="16" y="60"/>
                    <a:pt x="15" y="59"/>
                    <a:pt x="15" y="58"/>
                  </a:cubicBezTo>
                  <a:cubicBezTo>
                    <a:pt x="14" y="57"/>
                    <a:pt x="13" y="55"/>
                    <a:pt x="12" y="53"/>
                  </a:cubicBezTo>
                  <a:cubicBezTo>
                    <a:pt x="12" y="51"/>
                    <a:pt x="11" y="51"/>
                    <a:pt x="10" y="50"/>
                  </a:cubicBezTo>
                  <a:cubicBezTo>
                    <a:pt x="9" y="49"/>
                    <a:pt x="8" y="49"/>
                    <a:pt x="6" y="49"/>
                  </a:cubicBezTo>
                  <a:cubicBezTo>
                    <a:pt x="5" y="49"/>
                    <a:pt x="3" y="50"/>
                    <a:pt x="2" y="51"/>
                  </a:cubicBezTo>
                  <a:cubicBezTo>
                    <a:pt x="0" y="52"/>
                    <a:pt x="0" y="53"/>
                    <a:pt x="0" y="54"/>
                  </a:cubicBezTo>
                  <a:cubicBezTo>
                    <a:pt x="0" y="56"/>
                    <a:pt x="0" y="58"/>
                    <a:pt x="1" y="60"/>
                  </a:cubicBezTo>
                  <a:cubicBezTo>
                    <a:pt x="2" y="62"/>
                    <a:pt x="4" y="64"/>
                    <a:pt x="6" y="66"/>
                  </a:cubicBezTo>
                  <a:cubicBezTo>
                    <a:pt x="8" y="67"/>
                    <a:pt x="10" y="69"/>
                    <a:pt x="13" y="70"/>
                  </a:cubicBezTo>
                  <a:cubicBezTo>
                    <a:pt x="16" y="71"/>
                    <a:pt x="19" y="72"/>
                    <a:pt x="23" y="72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3" y="85"/>
                    <a:pt x="23" y="86"/>
                    <a:pt x="24" y="87"/>
                  </a:cubicBezTo>
                  <a:cubicBezTo>
                    <a:pt x="24" y="87"/>
                    <a:pt x="25" y="88"/>
                    <a:pt x="27" y="88"/>
                  </a:cubicBezTo>
                  <a:cubicBezTo>
                    <a:pt x="28" y="88"/>
                    <a:pt x="29" y="87"/>
                    <a:pt x="29" y="87"/>
                  </a:cubicBezTo>
                  <a:cubicBezTo>
                    <a:pt x="29" y="86"/>
                    <a:pt x="30" y="85"/>
                    <a:pt x="30" y="83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4" y="72"/>
                    <a:pt x="39" y="71"/>
                    <a:pt x="42" y="69"/>
                  </a:cubicBezTo>
                  <a:cubicBezTo>
                    <a:pt x="46" y="67"/>
                    <a:pt x="48" y="65"/>
                    <a:pt x="50" y="62"/>
                  </a:cubicBezTo>
                  <a:cubicBezTo>
                    <a:pt x="52" y="59"/>
                    <a:pt x="53" y="56"/>
                    <a:pt x="53" y="53"/>
                  </a:cubicBezTo>
                  <a:cubicBezTo>
                    <a:pt x="53" y="51"/>
                    <a:pt x="52" y="48"/>
                    <a:pt x="51" y="46"/>
                  </a:cubicBezTo>
                  <a:cubicBezTo>
                    <a:pt x="50" y="44"/>
                    <a:pt x="48" y="42"/>
                    <a:pt x="46" y="40"/>
                  </a:cubicBezTo>
                  <a:close/>
                  <a:moveTo>
                    <a:pt x="23" y="33"/>
                  </a:moveTo>
                  <a:cubicBezTo>
                    <a:pt x="20" y="32"/>
                    <a:pt x="18" y="31"/>
                    <a:pt x="17" y="30"/>
                  </a:cubicBezTo>
                  <a:cubicBezTo>
                    <a:pt x="15" y="28"/>
                    <a:pt x="14" y="27"/>
                    <a:pt x="14" y="25"/>
                  </a:cubicBezTo>
                  <a:cubicBezTo>
                    <a:pt x="14" y="22"/>
                    <a:pt x="15" y="20"/>
                    <a:pt x="17" y="19"/>
                  </a:cubicBezTo>
                  <a:cubicBezTo>
                    <a:pt x="18" y="18"/>
                    <a:pt x="20" y="17"/>
                    <a:pt x="23" y="16"/>
                  </a:cubicBezTo>
                  <a:lnTo>
                    <a:pt x="23" y="33"/>
                  </a:lnTo>
                  <a:close/>
                  <a:moveTo>
                    <a:pt x="37" y="61"/>
                  </a:moveTo>
                  <a:cubicBezTo>
                    <a:pt x="36" y="62"/>
                    <a:pt x="33" y="63"/>
                    <a:pt x="30" y="6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3" y="46"/>
                    <a:pt x="36" y="47"/>
                    <a:pt x="38" y="49"/>
                  </a:cubicBezTo>
                  <a:cubicBezTo>
                    <a:pt x="39" y="50"/>
                    <a:pt x="40" y="52"/>
                    <a:pt x="40" y="55"/>
                  </a:cubicBezTo>
                  <a:cubicBezTo>
                    <a:pt x="40" y="57"/>
                    <a:pt x="39" y="59"/>
                    <a:pt x="37" y="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568465" y="3471694"/>
            <a:ext cx="871904" cy="871904"/>
            <a:chOff x="5568465" y="3471694"/>
            <a:chExt cx="871904" cy="871904"/>
          </a:xfrm>
        </p:grpSpPr>
        <p:sp>
          <p:nvSpPr>
            <p:cNvPr id="51" name="椭圆 50"/>
            <p:cNvSpPr/>
            <p:nvPr/>
          </p:nvSpPr>
          <p:spPr>
            <a:xfrm>
              <a:off x="5568465" y="3471694"/>
              <a:ext cx="871904" cy="871904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658648" y="3561877"/>
              <a:ext cx="691538" cy="691538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Freeform 227"/>
            <p:cNvSpPr>
              <a:spLocks noEditPoints="1"/>
            </p:cNvSpPr>
            <p:nvPr/>
          </p:nvSpPr>
          <p:spPr bwMode="auto">
            <a:xfrm>
              <a:off x="5798627" y="3735310"/>
              <a:ext cx="411516" cy="307071"/>
            </a:xfrm>
            <a:custGeom>
              <a:avLst/>
              <a:gdLst>
                <a:gd name="T0" fmla="*/ 384 w 417"/>
                <a:gd name="T1" fmla="*/ 0 h 311"/>
                <a:gd name="T2" fmla="*/ 32 w 417"/>
                <a:gd name="T3" fmla="*/ 0 h 311"/>
                <a:gd name="T4" fmla="*/ 0 w 417"/>
                <a:gd name="T5" fmla="*/ 33 h 311"/>
                <a:gd name="T6" fmla="*/ 0 w 417"/>
                <a:gd name="T7" fmla="*/ 278 h 311"/>
                <a:gd name="T8" fmla="*/ 32 w 417"/>
                <a:gd name="T9" fmla="*/ 311 h 311"/>
                <a:gd name="T10" fmla="*/ 384 w 417"/>
                <a:gd name="T11" fmla="*/ 311 h 311"/>
                <a:gd name="T12" fmla="*/ 417 w 417"/>
                <a:gd name="T13" fmla="*/ 278 h 311"/>
                <a:gd name="T14" fmla="*/ 417 w 417"/>
                <a:gd name="T15" fmla="*/ 33 h 311"/>
                <a:gd name="T16" fmla="*/ 384 w 417"/>
                <a:gd name="T17" fmla="*/ 0 h 311"/>
                <a:gd name="T18" fmla="*/ 378 w 417"/>
                <a:gd name="T19" fmla="*/ 251 h 311"/>
                <a:gd name="T20" fmla="*/ 351 w 417"/>
                <a:gd name="T21" fmla="*/ 277 h 311"/>
                <a:gd name="T22" fmla="*/ 62 w 417"/>
                <a:gd name="T23" fmla="*/ 277 h 311"/>
                <a:gd name="T24" fmla="*/ 35 w 417"/>
                <a:gd name="T25" fmla="*/ 251 h 311"/>
                <a:gd name="T26" fmla="*/ 35 w 417"/>
                <a:gd name="T27" fmla="*/ 60 h 311"/>
                <a:gd name="T28" fmla="*/ 62 w 417"/>
                <a:gd name="T29" fmla="*/ 35 h 311"/>
                <a:gd name="T30" fmla="*/ 351 w 417"/>
                <a:gd name="T31" fmla="*/ 35 h 311"/>
                <a:gd name="T32" fmla="*/ 378 w 417"/>
                <a:gd name="T33" fmla="*/ 60 h 311"/>
                <a:gd name="T34" fmla="*/ 378 w 417"/>
                <a:gd name="T35" fmla="*/ 25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7" h="311">
                  <a:moveTo>
                    <a:pt x="38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3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96"/>
                    <a:pt x="14" y="311"/>
                    <a:pt x="32" y="311"/>
                  </a:cubicBezTo>
                  <a:cubicBezTo>
                    <a:pt x="384" y="311"/>
                    <a:pt x="384" y="311"/>
                    <a:pt x="384" y="311"/>
                  </a:cubicBezTo>
                  <a:cubicBezTo>
                    <a:pt x="402" y="311"/>
                    <a:pt x="417" y="296"/>
                    <a:pt x="417" y="278"/>
                  </a:cubicBezTo>
                  <a:cubicBezTo>
                    <a:pt x="417" y="33"/>
                    <a:pt x="417" y="33"/>
                    <a:pt x="417" y="33"/>
                  </a:cubicBezTo>
                  <a:cubicBezTo>
                    <a:pt x="417" y="15"/>
                    <a:pt x="402" y="0"/>
                    <a:pt x="384" y="0"/>
                  </a:cubicBezTo>
                  <a:close/>
                  <a:moveTo>
                    <a:pt x="378" y="251"/>
                  </a:moveTo>
                  <a:cubicBezTo>
                    <a:pt x="378" y="265"/>
                    <a:pt x="366" y="277"/>
                    <a:pt x="351" y="277"/>
                  </a:cubicBezTo>
                  <a:cubicBezTo>
                    <a:pt x="62" y="277"/>
                    <a:pt x="62" y="277"/>
                    <a:pt x="62" y="277"/>
                  </a:cubicBezTo>
                  <a:cubicBezTo>
                    <a:pt x="47" y="277"/>
                    <a:pt x="35" y="265"/>
                    <a:pt x="35" y="25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46"/>
                    <a:pt x="47" y="35"/>
                    <a:pt x="62" y="35"/>
                  </a:cubicBezTo>
                  <a:cubicBezTo>
                    <a:pt x="351" y="35"/>
                    <a:pt x="351" y="35"/>
                    <a:pt x="351" y="35"/>
                  </a:cubicBezTo>
                  <a:cubicBezTo>
                    <a:pt x="366" y="35"/>
                    <a:pt x="378" y="46"/>
                    <a:pt x="378" y="60"/>
                  </a:cubicBezTo>
                  <a:lnTo>
                    <a:pt x="378" y="2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28"/>
            <p:cNvSpPr>
              <a:spLocks/>
            </p:cNvSpPr>
            <p:nvPr/>
          </p:nvSpPr>
          <p:spPr bwMode="auto">
            <a:xfrm>
              <a:off x="5873828" y="3830982"/>
              <a:ext cx="271141" cy="97761"/>
            </a:xfrm>
            <a:custGeom>
              <a:avLst/>
              <a:gdLst>
                <a:gd name="T0" fmla="*/ 231 w 649"/>
                <a:gd name="T1" fmla="*/ 83 h 234"/>
                <a:gd name="T2" fmla="*/ 0 w 649"/>
                <a:gd name="T3" fmla="*/ 234 h 234"/>
                <a:gd name="T4" fmla="*/ 92 w 649"/>
                <a:gd name="T5" fmla="*/ 234 h 234"/>
                <a:gd name="T6" fmla="*/ 231 w 649"/>
                <a:gd name="T7" fmla="*/ 142 h 234"/>
                <a:gd name="T8" fmla="*/ 361 w 649"/>
                <a:gd name="T9" fmla="*/ 220 h 234"/>
                <a:gd name="T10" fmla="*/ 649 w 649"/>
                <a:gd name="T11" fmla="*/ 57 h 234"/>
                <a:gd name="T12" fmla="*/ 649 w 649"/>
                <a:gd name="T13" fmla="*/ 0 h 234"/>
                <a:gd name="T14" fmla="*/ 361 w 649"/>
                <a:gd name="T15" fmla="*/ 159 h 234"/>
                <a:gd name="T16" fmla="*/ 231 w 649"/>
                <a:gd name="T17" fmla="*/ 8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9" h="234">
                  <a:moveTo>
                    <a:pt x="231" y="83"/>
                  </a:moveTo>
                  <a:lnTo>
                    <a:pt x="0" y="234"/>
                  </a:lnTo>
                  <a:lnTo>
                    <a:pt x="92" y="234"/>
                  </a:lnTo>
                  <a:lnTo>
                    <a:pt x="231" y="142"/>
                  </a:lnTo>
                  <a:lnTo>
                    <a:pt x="361" y="220"/>
                  </a:lnTo>
                  <a:lnTo>
                    <a:pt x="649" y="57"/>
                  </a:lnTo>
                  <a:lnTo>
                    <a:pt x="649" y="0"/>
                  </a:lnTo>
                  <a:lnTo>
                    <a:pt x="361" y="159"/>
                  </a:lnTo>
                  <a:lnTo>
                    <a:pt x="231" y="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29"/>
            <p:cNvSpPr>
              <a:spLocks/>
            </p:cNvSpPr>
            <p:nvPr/>
          </p:nvSpPr>
          <p:spPr bwMode="auto">
            <a:xfrm>
              <a:off x="5904326" y="4053243"/>
              <a:ext cx="192598" cy="26738"/>
            </a:xfrm>
            <a:custGeom>
              <a:avLst/>
              <a:gdLst>
                <a:gd name="T0" fmla="*/ 181 w 195"/>
                <a:gd name="T1" fmla="*/ 0 h 27"/>
                <a:gd name="T2" fmla="*/ 14 w 195"/>
                <a:gd name="T3" fmla="*/ 0 h 27"/>
                <a:gd name="T4" fmla="*/ 4 w 195"/>
                <a:gd name="T5" fmla="*/ 4 h 27"/>
                <a:gd name="T6" fmla="*/ 0 w 195"/>
                <a:gd name="T7" fmla="*/ 14 h 27"/>
                <a:gd name="T8" fmla="*/ 14 w 195"/>
                <a:gd name="T9" fmla="*/ 27 h 27"/>
                <a:gd name="T10" fmla="*/ 181 w 195"/>
                <a:gd name="T11" fmla="*/ 27 h 27"/>
                <a:gd name="T12" fmla="*/ 195 w 195"/>
                <a:gd name="T13" fmla="*/ 14 h 27"/>
                <a:gd name="T14" fmla="*/ 181 w 195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5" h="27">
                  <a:moveTo>
                    <a:pt x="181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0" y="0"/>
                    <a:pt x="6" y="2"/>
                    <a:pt x="4" y="4"/>
                  </a:cubicBezTo>
                  <a:cubicBezTo>
                    <a:pt x="1" y="7"/>
                    <a:pt x="0" y="10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ubicBezTo>
                    <a:pt x="181" y="27"/>
                    <a:pt x="181" y="27"/>
                    <a:pt x="181" y="27"/>
                  </a:cubicBezTo>
                  <a:cubicBezTo>
                    <a:pt x="189" y="27"/>
                    <a:pt x="195" y="21"/>
                    <a:pt x="195" y="14"/>
                  </a:cubicBezTo>
                  <a:cubicBezTo>
                    <a:pt x="195" y="6"/>
                    <a:pt x="189" y="0"/>
                    <a:pt x="1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703631" y="3471694"/>
            <a:ext cx="871904" cy="871904"/>
            <a:chOff x="2703631" y="3471694"/>
            <a:chExt cx="871904" cy="871904"/>
          </a:xfrm>
        </p:grpSpPr>
        <p:sp>
          <p:nvSpPr>
            <p:cNvPr id="49" name="椭圆 48"/>
            <p:cNvSpPr/>
            <p:nvPr/>
          </p:nvSpPr>
          <p:spPr>
            <a:xfrm>
              <a:off x="2703631" y="3471694"/>
              <a:ext cx="871904" cy="871904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2793814" y="3561877"/>
              <a:ext cx="691538" cy="691538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Freeform 27"/>
            <p:cNvSpPr>
              <a:spLocks noEditPoints="1"/>
            </p:cNvSpPr>
            <p:nvPr/>
          </p:nvSpPr>
          <p:spPr bwMode="auto">
            <a:xfrm>
              <a:off x="3020375" y="4025717"/>
              <a:ext cx="237562" cy="143616"/>
            </a:xfrm>
            <a:custGeom>
              <a:avLst/>
              <a:gdLst>
                <a:gd name="T0" fmla="*/ 317 w 354"/>
                <a:gd name="T1" fmla="*/ 5 h 214"/>
                <a:gd name="T2" fmla="*/ 354 w 354"/>
                <a:gd name="T3" fmla="*/ 186 h 214"/>
                <a:gd name="T4" fmla="*/ 294 w 354"/>
                <a:gd name="T5" fmla="*/ 171 h 214"/>
                <a:gd name="T6" fmla="*/ 250 w 354"/>
                <a:gd name="T7" fmla="*/ 214 h 214"/>
                <a:gd name="T8" fmla="*/ 215 w 354"/>
                <a:gd name="T9" fmla="*/ 44 h 214"/>
                <a:gd name="T10" fmla="*/ 230 w 354"/>
                <a:gd name="T11" fmla="*/ 46 h 214"/>
                <a:gd name="T12" fmla="*/ 241 w 354"/>
                <a:gd name="T13" fmla="*/ 45 h 214"/>
                <a:gd name="T14" fmla="*/ 287 w 354"/>
                <a:gd name="T15" fmla="*/ 7 h 214"/>
                <a:gd name="T16" fmla="*/ 292 w 354"/>
                <a:gd name="T17" fmla="*/ 0 h 214"/>
                <a:gd name="T18" fmla="*/ 300 w 354"/>
                <a:gd name="T19" fmla="*/ 2 h 214"/>
                <a:gd name="T20" fmla="*/ 317 w 354"/>
                <a:gd name="T21" fmla="*/ 5 h 214"/>
                <a:gd name="T22" fmla="*/ 140 w 354"/>
                <a:gd name="T23" fmla="*/ 44 h 214"/>
                <a:gd name="T24" fmla="*/ 105 w 354"/>
                <a:gd name="T25" fmla="*/ 214 h 214"/>
                <a:gd name="T26" fmla="*/ 60 w 354"/>
                <a:gd name="T27" fmla="*/ 171 h 214"/>
                <a:gd name="T28" fmla="*/ 0 w 354"/>
                <a:gd name="T29" fmla="*/ 186 h 214"/>
                <a:gd name="T30" fmla="*/ 38 w 354"/>
                <a:gd name="T31" fmla="*/ 5 h 214"/>
                <a:gd name="T32" fmla="*/ 55 w 354"/>
                <a:gd name="T33" fmla="*/ 2 h 214"/>
                <a:gd name="T34" fmla="*/ 63 w 354"/>
                <a:gd name="T35" fmla="*/ 0 h 214"/>
                <a:gd name="T36" fmla="*/ 67 w 354"/>
                <a:gd name="T37" fmla="*/ 7 h 214"/>
                <a:gd name="T38" fmla="*/ 103 w 354"/>
                <a:gd name="T39" fmla="*/ 42 h 214"/>
                <a:gd name="T40" fmla="*/ 114 w 354"/>
                <a:gd name="T41" fmla="*/ 45 h 214"/>
                <a:gd name="T42" fmla="*/ 140 w 354"/>
                <a:gd name="T43" fmla="*/ 4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4" h="214">
                  <a:moveTo>
                    <a:pt x="317" y="5"/>
                  </a:moveTo>
                  <a:cubicBezTo>
                    <a:pt x="354" y="186"/>
                    <a:pt x="354" y="186"/>
                    <a:pt x="354" y="186"/>
                  </a:cubicBezTo>
                  <a:cubicBezTo>
                    <a:pt x="294" y="171"/>
                    <a:pt x="294" y="171"/>
                    <a:pt x="294" y="171"/>
                  </a:cubicBezTo>
                  <a:cubicBezTo>
                    <a:pt x="250" y="214"/>
                    <a:pt x="250" y="214"/>
                    <a:pt x="250" y="214"/>
                  </a:cubicBezTo>
                  <a:cubicBezTo>
                    <a:pt x="215" y="44"/>
                    <a:pt x="215" y="44"/>
                    <a:pt x="215" y="44"/>
                  </a:cubicBezTo>
                  <a:cubicBezTo>
                    <a:pt x="220" y="45"/>
                    <a:pt x="225" y="46"/>
                    <a:pt x="230" y="46"/>
                  </a:cubicBezTo>
                  <a:cubicBezTo>
                    <a:pt x="234" y="46"/>
                    <a:pt x="238" y="46"/>
                    <a:pt x="241" y="45"/>
                  </a:cubicBezTo>
                  <a:cubicBezTo>
                    <a:pt x="264" y="40"/>
                    <a:pt x="276" y="25"/>
                    <a:pt x="287" y="7"/>
                  </a:cubicBezTo>
                  <a:cubicBezTo>
                    <a:pt x="289" y="5"/>
                    <a:pt x="290" y="2"/>
                    <a:pt x="292" y="0"/>
                  </a:cubicBezTo>
                  <a:cubicBezTo>
                    <a:pt x="295" y="0"/>
                    <a:pt x="298" y="1"/>
                    <a:pt x="300" y="2"/>
                  </a:cubicBezTo>
                  <a:cubicBezTo>
                    <a:pt x="306" y="3"/>
                    <a:pt x="311" y="4"/>
                    <a:pt x="317" y="5"/>
                  </a:cubicBezTo>
                  <a:close/>
                  <a:moveTo>
                    <a:pt x="140" y="44"/>
                  </a:moveTo>
                  <a:cubicBezTo>
                    <a:pt x="105" y="214"/>
                    <a:pt x="105" y="214"/>
                    <a:pt x="105" y="214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43" y="4"/>
                    <a:pt x="49" y="3"/>
                    <a:pt x="55" y="2"/>
                  </a:cubicBezTo>
                  <a:cubicBezTo>
                    <a:pt x="57" y="1"/>
                    <a:pt x="60" y="1"/>
                    <a:pt x="63" y="0"/>
                  </a:cubicBezTo>
                  <a:cubicBezTo>
                    <a:pt x="65" y="2"/>
                    <a:pt x="66" y="5"/>
                    <a:pt x="67" y="7"/>
                  </a:cubicBezTo>
                  <a:cubicBezTo>
                    <a:pt x="77" y="21"/>
                    <a:pt x="86" y="35"/>
                    <a:pt x="103" y="42"/>
                  </a:cubicBezTo>
                  <a:cubicBezTo>
                    <a:pt x="106" y="43"/>
                    <a:pt x="110" y="44"/>
                    <a:pt x="114" y="45"/>
                  </a:cubicBezTo>
                  <a:cubicBezTo>
                    <a:pt x="123" y="47"/>
                    <a:pt x="131" y="46"/>
                    <a:pt x="140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8"/>
            <p:cNvSpPr>
              <a:spLocks noEditPoints="1"/>
            </p:cNvSpPr>
            <p:nvPr/>
          </p:nvSpPr>
          <p:spPr bwMode="auto">
            <a:xfrm>
              <a:off x="2945445" y="3645958"/>
              <a:ext cx="388273" cy="388557"/>
            </a:xfrm>
            <a:custGeom>
              <a:avLst/>
              <a:gdLst>
                <a:gd name="T0" fmla="*/ 289 w 579"/>
                <a:gd name="T1" fmla="*/ 28 h 579"/>
                <a:gd name="T2" fmla="*/ 346 w 579"/>
                <a:gd name="T3" fmla="*/ 4 h 579"/>
                <a:gd name="T4" fmla="*/ 390 w 579"/>
                <a:gd name="T5" fmla="*/ 48 h 579"/>
                <a:gd name="T6" fmla="*/ 451 w 579"/>
                <a:gd name="T7" fmla="*/ 48 h 579"/>
                <a:gd name="T8" fmla="*/ 475 w 579"/>
                <a:gd name="T9" fmla="*/ 105 h 579"/>
                <a:gd name="T10" fmla="*/ 532 w 579"/>
                <a:gd name="T11" fmla="*/ 128 h 579"/>
                <a:gd name="T12" fmla="*/ 531 w 579"/>
                <a:gd name="T13" fmla="*/ 190 h 579"/>
                <a:gd name="T14" fmla="*/ 575 w 579"/>
                <a:gd name="T15" fmla="*/ 233 h 579"/>
                <a:gd name="T16" fmla="*/ 551 w 579"/>
                <a:gd name="T17" fmla="*/ 290 h 579"/>
                <a:gd name="T18" fmla="*/ 575 w 579"/>
                <a:gd name="T19" fmla="*/ 347 h 579"/>
                <a:gd name="T20" fmla="*/ 531 w 579"/>
                <a:gd name="T21" fmla="*/ 390 h 579"/>
                <a:gd name="T22" fmla="*/ 532 w 579"/>
                <a:gd name="T23" fmla="*/ 452 h 579"/>
                <a:gd name="T24" fmla="*/ 475 w 579"/>
                <a:gd name="T25" fmla="*/ 475 h 579"/>
                <a:gd name="T26" fmla="*/ 451 w 579"/>
                <a:gd name="T27" fmla="*/ 532 h 579"/>
                <a:gd name="T28" fmla="*/ 390 w 579"/>
                <a:gd name="T29" fmla="*/ 532 h 579"/>
                <a:gd name="T30" fmla="*/ 346 w 579"/>
                <a:gd name="T31" fmla="*/ 575 h 579"/>
                <a:gd name="T32" fmla="*/ 289 w 579"/>
                <a:gd name="T33" fmla="*/ 552 h 579"/>
                <a:gd name="T34" fmla="*/ 233 w 579"/>
                <a:gd name="T35" fmla="*/ 575 h 579"/>
                <a:gd name="T36" fmla="*/ 189 w 579"/>
                <a:gd name="T37" fmla="*/ 532 h 579"/>
                <a:gd name="T38" fmla="*/ 128 w 579"/>
                <a:gd name="T39" fmla="*/ 532 h 579"/>
                <a:gd name="T40" fmla="*/ 104 w 579"/>
                <a:gd name="T41" fmla="*/ 475 h 579"/>
                <a:gd name="T42" fmla="*/ 47 w 579"/>
                <a:gd name="T43" fmla="*/ 452 h 579"/>
                <a:gd name="T44" fmla="*/ 47 w 579"/>
                <a:gd name="T45" fmla="*/ 390 h 579"/>
                <a:gd name="T46" fmla="*/ 4 w 579"/>
                <a:gd name="T47" fmla="*/ 347 h 579"/>
                <a:gd name="T48" fmla="*/ 27 w 579"/>
                <a:gd name="T49" fmla="*/ 290 h 579"/>
                <a:gd name="T50" fmla="*/ 4 w 579"/>
                <a:gd name="T51" fmla="*/ 233 h 579"/>
                <a:gd name="T52" fmla="*/ 47 w 579"/>
                <a:gd name="T53" fmla="*/ 190 h 579"/>
                <a:gd name="T54" fmla="*/ 47 w 579"/>
                <a:gd name="T55" fmla="*/ 128 h 579"/>
                <a:gd name="T56" fmla="*/ 104 w 579"/>
                <a:gd name="T57" fmla="*/ 105 h 579"/>
                <a:gd name="T58" fmla="*/ 128 w 579"/>
                <a:gd name="T59" fmla="*/ 48 h 579"/>
                <a:gd name="T60" fmla="*/ 189 w 579"/>
                <a:gd name="T61" fmla="*/ 48 h 579"/>
                <a:gd name="T62" fmla="*/ 233 w 579"/>
                <a:gd name="T63" fmla="*/ 4 h 579"/>
                <a:gd name="T64" fmla="*/ 289 w 579"/>
                <a:gd name="T65" fmla="*/ 28 h 579"/>
                <a:gd name="T66" fmla="*/ 367 w 579"/>
                <a:gd name="T67" fmla="*/ 103 h 579"/>
                <a:gd name="T68" fmla="*/ 87 w 579"/>
                <a:gd name="T69" fmla="*/ 288 h 579"/>
                <a:gd name="T70" fmla="*/ 367 w 579"/>
                <a:gd name="T71" fmla="*/ 477 h 579"/>
                <a:gd name="T72" fmla="*/ 431 w 579"/>
                <a:gd name="T73" fmla="*/ 146 h 579"/>
                <a:gd name="T74" fmla="*/ 367 w 579"/>
                <a:gd name="T75" fmla="*/ 1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9" h="579">
                  <a:moveTo>
                    <a:pt x="289" y="28"/>
                  </a:moveTo>
                  <a:cubicBezTo>
                    <a:pt x="308" y="29"/>
                    <a:pt x="327" y="0"/>
                    <a:pt x="346" y="4"/>
                  </a:cubicBezTo>
                  <a:cubicBezTo>
                    <a:pt x="365" y="8"/>
                    <a:pt x="371" y="42"/>
                    <a:pt x="390" y="48"/>
                  </a:cubicBezTo>
                  <a:cubicBezTo>
                    <a:pt x="407" y="56"/>
                    <a:pt x="435" y="37"/>
                    <a:pt x="451" y="48"/>
                  </a:cubicBezTo>
                  <a:cubicBezTo>
                    <a:pt x="467" y="58"/>
                    <a:pt x="460" y="92"/>
                    <a:pt x="475" y="105"/>
                  </a:cubicBezTo>
                  <a:cubicBezTo>
                    <a:pt x="487" y="119"/>
                    <a:pt x="521" y="112"/>
                    <a:pt x="532" y="128"/>
                  </a:cubicBezTo>
                  <a:cubicBezTo>
                    <a:pt x="542" y="144"/>
                    <a:pt x="523" y="172"/>
                    <a:pt x="531" y="190"/>
                  </a:cubicBezTo>
                  <a:cubicBezTo>
                    <a:pt x="537" y="208"/>
                    <a:pt x="571" y="214"/>
                    <a:pt x="575" y="233"/>
                  </a:cubicBezTo>
                  <a:cubicBezTo>
                    <a:pt x="579" y="252"/>
                    <a:pt x="550" y="271"/>
                    <a:pt x="551" y="290"/>
                  </a:cubicBezTo>
                  <a:cubicBezTo>
                    <a:pt x="550" y="309"/>
                    <a:pt x="579" y="328"/>
                    <a:pt x="575" y="347"/>
                  </a:cubicBezTo>
                  <a:cubicBezTo>
                    <a:pt x="571" y="366"/>
                    <a:pt x="538" y="372"/>
                    <a:pt x="531" y="390"/>
                  </a:cubicBezTo>
                  <a:cubicBezTo>
                    <a:pt x="523" y="407"/>
                    <a:pt x="542" y="436"/>
                    <a:pt x="532" y="452"/>
                  </a:cubicBezTo>
                  <a:cubicBezTo>
                    <a:pt x="521" y="468"/>
                    <a:pt x="487" y="461"/>
                    <a:pt x="475" y="475"/>
                  </a:cubicBezTo>
                  <a:cubicBezTo>
                    <a:pt x="460" y="488"/>
                    <a:pt x="467" y="521"/>
                    <a:pt x="451" y="532"/>
                  </a:cubicBezTo>
                  <a:cubicBezTo>
                    <a:pt x="435" y="543"/>
                    <a:pt x="407" y="523"/>
                    <a:pt x="390" y="532"/>
                  </a:cubicBezTo>
                  <a:cubicBezTo>
                    <a:pt x="372" y="538"/>
                    <a:pt x="365" y="572"/>
                    <a:pt x="346" y="575"/>
                  </a:cubicBezTo>
                  <a:cubicBezTo>
                    <a:pt x="327" y="579"/>
                    <a:pt x="309" y="550"/>
                    <a:pt x="289" y="552"/>
                  </a:cubicBezTo>
                  <a:cubicBezTo>
                    <a:pt x="270" y="550"/>
                    <a:pt x="252" y="579"/>
                    <a:pt x="233" y="575"/>
                  </a:cubicBezTo>
                  <a:cubicBezTo>
                    <a:pt x="214" y="572"/>
                    <a:pt x="207" y="538"/>
                    <a:pt x="189" y="532"/>
                  </a:cubicBezTo>
                  <a:cubicBezTo>
                    <a:pt x="172" y="523"/>
                    <a:pt x="144" y="543"/>
                    <a:pt x="128" y="532"/>
                  </a:cubicBezTo>
                  <a:cubicBezTo>
                    <a:pt x="112" y="521"/>
                    <a:pt x="119" y="488"/>
                    <a:pt x="104" y="475"/>
                  </a:cubicBezTo>
                  <a:cubicBezTo>
                    <a:pt x="92" y="461"/>
                    <a:pt x="58" y="468"/>
                    <a:pt x="47" y="452"/>
                  </a:cubicBezTo>
                  <a:cubicBezTo>
                    <a:pt x="36" y="436"/>
                    <a:pt x="56" y="407"/>
                    <a:pt x="47" y="390"/>
                  </a:cubicBezTo>
                  <a:cubicBezTo>
                    <a:pt x="41" y="372"/>
                    <a:pt x="8" y="366"/>
                    <a:pt x="4" y="347"/>
                  </a:cubicBezTo>
                  <a:cubicBezTo>
                    <a:pt x="0" y="328"/>
                    <a:pt x="29" y="309"/>
                    <a:pt x="27" y="290"/>
                  </a:cubicBezTo>
                  <a:cubicBezTo>
                    <a:pt x="29" y="271"/>
                    <a:pt x="0" y="252"/>
                    <a:pt x="4" y="233"/>
                  </a:cubicBezTo>
                  <a:cubicBezTo>
                    <a:pt x="8" y="214"/>
                    <a:pt x="41" y="208"/>
                    <a:pt x="47" y="190"/>
                  </a:cubicBezTo>
                  <a:cubicBezTo>
                    <a:pt x="56" y="172"/>
                    <a:pt x="36" y="144"/>
                    <a:pt x="47" y="128"/>
                  </a:cubicBezTo>
                  <a:cubicBezTo>
                    <a:pt x="58" y="112"/>
                    <a:pt x="92" y="119"/>
                    <a:pt x="104" y="105"/>
                  </a:cubicBezTo>
                  <a:cubicBezTo>
                    <a:pt x="119" y="92"/>
                    <a:pt x="112" y="58"/>
                    <a:pt x="128" y="48"/>
                  </a:cubicBezTo>
                  <a:cubicBezTo>
                    <a:pt x="144" y="37"/>
                    <a:pt x="172" y="56"/>
                    <a:pt x="189" y="48"/>
                  </a:cubicBezTo>
                  <a:cubicBezTo>
                    <a:pt x="207" y="42"/>
                    <a:pt x="214" y="8"/>
                    <a:pt x="233" y="4"/>
                  </a:cubicBezTo>
                  <a:cubicBezTo>
                    <a:pt x="252" y="0"/>
                    <a:pt x="270" y="29"/>
                    <a:pt x="289" y="28"/>
                  </a:cubicBezTo>
                  <a:close/>
                  <a:moveTo>
                    <a:pt x="367" y="103"/>
                  </a:moveTo>
                  <a:cubicBezTo>
                    <a:pt x="234" y="48"/>
                    <a:pt x="88" y="145"/>
                    <a:pt x="87" y="288"/>
                  </a:cubicBezTo>
                  <a:cubicBezTo>
                    <a:pt x="86" y="433"/>
                    <a:pt x="233" y="532"/>
                    <a:pt x="367" y="477"/>
                  </a:cubicBezTo>
                  <a:cubicBezTo>
                    <a:pt x="501" y="421"/>
                    <a:pt x="534" y="247"/>
                    <a:pt x="431" y="146"/>
                  </a:cubicBezTo>
                  <a:cubicBezTo>
                    <a:pt x="413" y="127"/>
                    <a:pt x="391" y="113"/>
                    <a:pt x="367" y="1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9"/>
            <p:cNvSpPr>
              <a:spLocks noEditPoints="1"/>
            </p:cNvSpPr>
            <p:nvPr/>
          </p:nvSpPr>
          <p:spPr bwMode="auto">
            <a:xfrm>
              <a:off x="3028606" y="3729119"/>
              <a:ext cx="221951" cy="222804"/>
            </a:xfrm>
            <a:custGeom>
              <a:avLst/>
              <a:gdLst>
                <a:gd name="T0" fmla="*/ 165 w 331"/>
                <a:gd name="T1" fmla="*/ 0 h 332"/>
                <a:gd name="T2" fmla="*/ 331 w 331"/>
                <a:gd name="T3" fmla="*/ 166 h 332"/>
                <a:gd name="T4" fmla="*/ 165 w 331"/>
                <a:gd name="T5" fmla="*/ 332 h 332"/>
                <a:gd name="T6" fmla="*/ 0 w 331"/>
                <a:gd name="T7" fmla="*/ 166 h 332"/>
                <a:gd name="T8" fmla="*/ 165 w 331"/>
                <a:gd name="T9" fmla="*/ 0 h 332"/>
                <a:gd name="T10" fmla="*/ 176 w 331"/>
                <a:gd name="T11" fmla="*/ 50 h 332"/>
                <a:gd name="T12" fmla="*/ 205 w 331"/>
                <a:gd name="T13" fmla="*/ 111 h 332"/>
                <a:gd name="T14" fmla="*/ 272 w 331"/>
                <a:gd name="T15" fmla="*/ 119 h 332"/>
                <a:gd name="T16" fmla="*/ 282 w 331"/>
                <a:gd name="T17" fmla="*/ 127 h 332"/>
                <a:gd name="T18" fmla="*/ 279 w 331"/>
                <a:gd name="T19" fmla="*/ 140 h 332"/>
                <a:gd name="T20" fmla="*/ 229 w 331"/>
                <a:gd name="T21" fmla="*/ 186 h 332"/>
                <a:gd name="T22" fmla="*/ 242 w 331"/>
                <a:gd name="T23" fmla="*/ 252 h 332"/>
                <a:gd name="T24" fmla="*/ 237 w 331"/>
                <a:gd name="T25" fmla="*/ 265 h 332"/>
                <a:gd name="T26" fmla="*/ 224 w 331"/>
                <a:gd name="T27" fmla="*/ 265 h 332"/>
                <a:gd name="T28" fmla="*/ 165 w 331"/>
                <a:gd name="T29" fmla="*/ 232 h 332"/>
                <a:gd name="T30" fmla="*/ 106 w 331"/>
                <a:gd name="T31" fmla="*/ 265 h 332"/>
                <a:gd name="T32" fmla="*/ 93 w 331"/>
                <a:gd name="T33" fmla="*/ 265 h 332"/>
                <a:gd name="T34" fmla="*/ 89 w 331"/>
                <a:gd name="T35" fmla="*/ 252 h 332"/>
                <a:gd name="T36" fmla="*/ 102 w 331"/>
                <a:gd name="T37" fmla="*/ 186 h 332"/>
                <a:gd name="T38" fmla="*/ 52 w 331"/>
                <a:gd name="T39" fmla="*/ 140 h 332"/>
                <a:gd name="T40" fmla="*/ 49 w 331"/>
                <a:gd name="T41" fmla="*/ 127 h 332"/>
                <a:gd name="T42" fmla="*/ 59 w 331"/>
                <a:gd name="T43" fmla="*/ 119 h 332"/>
                <a:gd name="T44" fmla="*/ 126 w 331"/>
                <a:gd name="T45" fmla="*/ 111 h 332"/>
                <a:gd name="T46" fmla="*/ 154 w 331"/>
                <a:gd name="T47" fmla="*/ 50 h 332"/>
                <a:gd name="T48" fmla="*/ 165 w 331"/>
                <a:gd name="T49" fmla="*/ 43 h 332"/>
                <a:gd name="T50" fmla="*/ 176 w 331"/>
                <a:gd name="T51" fmla="*/ 5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1" h="332">
                  <a:moveTo>
                    <a:pt x="165" y="0"/>
                  </a:moveTo>
                  <a:cubicBezTo>
                    <a:pt x="257" y="0"/>
                    <a:pt x="331" y="74"/>
                    <a:pt x="331" y="166"/>
                  </a:cubicBezTo>
                  <a:cubicBezTo>
                    <a:pt x="331" y="257"/>
                    <a:pt x="257" y="332"/>
                    <a:pt x="165" y="332"/>
                  </a:cubicBezTo>
                  <a:cubicBezTo>
                    <a:pt x="74" y="332"/>
                    <a:pt x="0" y="257"/>
                    <a:pt x="0" y="166"/>
                  </a:cubicBezTo>
                  <a:cubicBezTo>
                    <a:pt x="0" y="74"/>
                    <a:pt x="74" y="0"/>
                    <a:pt x="165" y="0"/>
                  </a:cubicBezTo>
                  <a:close/>
                  <a:moveTo>
                    <a:pt x="176" y="50"/>
                  </a:moveTo>
                  <a:cubicBezTo>
                    <a:pt x="205" y="111"/>
                    <a:pt x="205" y="111"/>
                    <a:pt x="205" y="111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77" y="120"/>
                    <a:pt x="281" y="123"/>
                    <a:pt x="282" y="127"/>
                  </a:cubicBezTo>
                  <a:cubicBezTo>
                    <a:pt x="284" y="132"/>
                    <a:pt x="282" y="137"/>
                    <a:pt x="279" y="140"/>
                  </a:cubicBezTo>
                  <a:cubicBezTo>
                    <a:pt x="229" y="186"/>
                    <a:pt x="229" y="186"/>
                    <a:pt x="229" y="186"/>
                  </a:cubicBezTo>
                  <a:cubicBezTo>
                    <a:pt x="242" y="252"/>
                    <a:pt x="242" y="252"/>
                    <a:pt x="242" y="252"/>
                  </a:cubicBezTo>
                  <a:cubicBezTo>
                    <a:pt x="243" y="257"/>
                    <a:pt x="241" y="262"/>
                    <a:pt x="237" y="265"/>
                  </a:cubicBezTo>
                  <a:cubicBezTo>
                    <a:pt x="234" y="267"/>
                    <a:pt x="229" y="268"/>
                    <a:pt x="224" y="265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02" y="268"/>
                    <a:pt x="97" y="267"/>
                    <a:pt x="93" y="265"/>
                  </a:cubicBezTo>
                  <a:cubicBezTo>
                    <a:pt x="89" y="262"/>
                    <a:pt x="88" y="257"/>
                    <a:pt x="89" y="252"/>
                  </a:cubicBezTo>
                  <a:cubicBezTo>
                    <a:pt x="102" y="186"/>
                    <a:pt x="102" y="186"/>
                    <a:pt x="102" y="186"/>
                  </a:cubicBezTo>
                  <a:cubicBezTo>
                    <a:pt x="52" y="140"/>
                    <a:pt x="52" y="140"/>
                    <a:pt x="52" y="140"/>
                  </a:cubicBezTo>
                  <a:cubicBezTo>
                    <a:pt x="48" y="137"/>
                    <a:pt x="47" y="132"/>
                    <a:pt x="49" y="127"/>
                  </a:cubicBezTo>
                  <a:cubicBezTo>
                    <a:pt x="50" y="123"/>
                    <a:pt x="54" y="120"/>
                    <a:pt x="59" y="119"/>
                  </a:cubicBezTo>
                  <a:cubicBezTo>
                    <a:pt x="126" y="111"/>
                    <a:pt x="126" y="111"/>
                    <a:pt x="126" y="111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56" y="45"/>
                    <a:pt x="161" y="43"/>
                    <a:pt x="165" y="43"/>
                  </a:cubicBezTo>
                  <a:cubicBezTo>
                    <a:pt x="170" y="43"/>
                    <a:pt x="174" y="45"/>
                    <a:pt x="176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703631" y="1457852"/>
            <a:ext cx="871904" cy="871904"/>
            <a:chOff x="2703631" y="1457852"/>
            <a:chExt cx="871904" cy="871904"/>
          </a:xfrm>
        </p:grpSpPr>
        <p:sp>
          <p:nvSpPr>
            <p:cNvPr id="50" name="椭圆 49"/>
            <p:cNvSpPr/>
            <p:nvPr/>
          </p:nvSpPr>
          <p:spPr>
            <a:xfrm>
              <a:off x="2703631" y="1457852"/>
              <a:ext cx="871904" cy="871904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793814" y="1548035"/>
              <a:ext cx="691538" cy="691538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4414" y="1664978"/>
              <a:ext cx="470336" cy="446775"/>
            </a:xfrm>
            <a:custGeom>
              <a:avLst/>
              <a:gdLst>
                <a:gd name="T0" fmla="*/ 359 w 684"/>
                <a:gd name="T1" fmla="*/ 57 h 650"/>
                <a:gd name="T2" fmla="*/ 331 w 684"/>
                <a:gd name="T3" fmla="*/ 28 h 650"/>
                <a:gd name="T4" fmla="*/ 360 w 684"/>
                <a:gd name="T5" fmla="*/ 0 h 650"/>
                <a:gd name="T6" fmla="*/ 360 w 684"/>
                <a:gd name="T7" fmla="*/ 0 h 650"/>
                <a:gd name="T8" fmla="*/ 360 w 684"/>
                <a:gd name="T9" fmla="*/ 0 h 650"/>
                <a:gd name="T10" fmla="*/ 360 w 684"/>
                <a:gd name="T11" fmla="*/ 0 h 650"/>
                <a:gd name="T12" fmla="*/ 361 w 684"/>
                <a:gd name="T13" fmla="*/ 0 h 650"/>
                <a:gd name="T14" fmla="*/ 361 w 684"/>
                <a:gd name="T15" fmla="*/ 0 h 650"/>
                <a:gd name="T16" fmla="*/ 589 w 684"/>
                <a:gd name="T17" fmla="*/ 95 h 650"/>
                <a:gd name="T18" fmla="*/ 684 w 684"/>
                <a:gd name="T19" fmla="*/ 325 h 650"/>
                <a:gd name="T20" fmla="*/ 589 w 684"/>
                <a:gd name="T21" fmla="*/ 554 h 650"/>
                <a:gd name="T22" fmla="*/ 359 w 684"/>
                <a:gd name="T23" fmla="*/ 650 h 650"/>
                <a:gd name="T24" fmla="*/ 130 w 684"/>
                <a:gd name="T25" fmla="*/ 554 h 650"/>
                <a:gd name="T26" fmla="*/ 34 w 684"/>
                <a:gd name="T27" fmla="*/ 325 h 650"/>
                <a:gd name="T28" fmla="*/ 43 w 684"/>
                <a:gd name="T29" fmla="*/ 253 h 650"/>
                <a:gd name="T30" fmla="*/ 56 w 684"/>
                <a:gd name="T31" fmla="*/ 210 h 650"/>
                <a:gd name="T32" fmla="*/ 15 w 684"/>
                <a:gd name="T33" fmla="*/ 193 h 650"/>
                <a:gd name="T34" fmla="*/ 5 w 684"/>
                <a:gd name="T35" fmla="*/ 187 h 650"/>
                <a:gd name="T36" fmla="*/ 1 w 684"/>
                <a:gd name="T37" fmla="*/ 176 h 650"/>
                <a:gd name="T38" fmla="*/ 2 w 684"/>
                <a:gd name="T39" fmla="*/ 165 h 650"/>
                <a:gd name="T40" fmla="*/ 9 w 684"/>
                <a:gd name="T41" fmla="*/ 155 h 650"/>
                <a:gd name="T42" fmla="*/ 124 w 684"/>
                <a:gd name="T43" fmla="*/ 66 h 650"/>
                <a:gd name="T44" fmla="*/ 134 w 684"/>
                <a:gd name="T45" fmla="*/ 61 h 650"/>
                <a:gd name="T46" fmla="*/ 146 w 684"/>
                <a:gd name="T47" fmla="*/ 63 h 650"/>
                <a:gd name="T48" fmla="*/ 155 w 684"/>
                <a:gd name="T49" fmla="*/ 70 h 650"/>
                <a:gd name="T50" fmla="*/ 159 w 684"/>
                <a:gd name="T51" fmla="*/ 80 h 650"/>
                <a:gd name="T52" fmla="*/ 180 w 684"/>
                <a:gd name="T53" fmla="*/ 224 h 650"/>
                <a:gd name="T54" fmla="*/ 178 w 684"/>
                <a:gd name="T55" fmla="*/ 236 h 650"/>
                <a:gd name="T56" fmla="*/ 171 w 684"/>
                <a:gd name="T57" fmla="*/ 245 h 650"/>
                <a:gd name="T58" fmla="*/ 161 w 684"/>
                <a:gd name="T59" fmla="*/ 249 h 650"/>
                <a:gd name="T60" fmla="*/ 149 w 684"/>
                <a:gd name="T61" fmla="*/ 248 h 650"/>
                <a:gd name="T62" fmla="*/ 108 w 684"/>
                <a:gd name="T63" fmla="*/ 231 h 650"/>
                <a:gd name="T64" fmla="*/ 98 w 684"/>
                <a:gd name="T65" fmla="*/ 266 h 650"/>
                <a:gd name="T66" fmla="*/ 92 w 684"/>
                <a:gd name="T67" fmla="*/ 325 h 650"/>
                <a:gd name="T68" fmla="*/ 170 w 684"/>
                <a:gd name="T69" fmla="*/ 514 h 650"/>
                <a:gd name="T70" fmla="*/ 359 w 684"/>
                <a:gd name="T71" fmla="*/ 592 h 650"/>
                <a:gd name="T72" fmla="*/ 549 w 684"/>
                <a:gd name="T73" fmla="*/ 514 h 650"/>
                <a:gd name="T74" fmla="*/ 627 w 684"/>
                <a:gd name="T75" fmla="*/ 325 h 650"/>
                <a:gd name="T76" fmla="*/ 549 w 684"/>
                <a:gd name="T77" fmla="*/ 136 h 650"/>
                <a:gd name="T78" fmla="*/ 360 w 684"/>
                <a:gd name="T79" fmla="*/ 57 h 650"/>
                <a:gd name="T80" fmla="*/ 360 w 684"/>
                <a:gd name="T81" fmla="*/ 57 h 650"/>
                <a:gd name="T82" fmla="*/ 360 w 684"/>
                <a:gd name="T83" fmla="*/ 57 h 650"/>
                <a:gd name="T84" fmla="*/ 360 w 684"/>
                <a:gd name="T85" fmla="*/ 57 h 650"/>
                <a:gd name="T86" fmla="*/ 359 w 684"/>
                <a:gd name="T87" fmla="*/ 5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4" h="650">
                  <a:moveTo>
                    <a:pt x="359" y="57"/>
                  </a:moveTo>
                  <a:cubicBezTo>
                    <a:pt x="343" y="57"/>
                    <a:pt x="331" y="44"/>
                    <a:pt x="331" y="28"/>
                  </a:cubicBezTo>
                  <a:cubicBezTo>
                    <a:pt x="331" y="13"/>
                    <a:pt x="344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50" y="0"/>
                    <a:pt x="531" y="37"/>
                    <a:pt x="589" y="95"/>
                  </a:cubicBezTo>
                  <a:cubicBezTo>
                    <a:pt x="648" y="154"/>
                    <a:pt x="684" y="235"/>
                    <a:pt x="684" y="325"/>
                  </a:cubicBezTo>
                  <a:cubicBezTo>
                    <a:pt x="684" y="414"/>
                    <a:pt x="648" y="496"/>
                    <a:pt x="589" y="554"/>
                  </a:cubicBezTo>
                  <a:cubicBezTo>
                    <a:pt x="530" y="613"/>
                    <a:pt x="449" y="650"/>
                    <a:pt x="359" y="650"/>
                  </a:cubicBezTo>
                  <a:cubicBezTo>
                    <a:pt x="270" y="650"/>
                    <a:pt x="188" y="613"/>
                    <a:pt x="130" y="554"/>
                  </a:cubicBezTo>
                  <a:cubicBezTo>
                    <a:pt x="71" y="496"/>
                    <a:pt x="34" y="414"/>
                    <a:pt x="34" y="325"/>
                  </a:cubicBezTo>
                  <a:cubicBezTo>
                    <a:pt x="34" y="301"/>
                    <a:pt x="37" y="277"/>
                    <a:pt x="43" y="253"/>
                  </a:cubicBezTo>
                  <a:cubicBezTo>
                    <a:pt x="46" y="238"/>
                    <a:pt x="50" y="224"/>
                    <a:pt x="56" y="210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11" y="192"/>
                    <a:pt x="8" y="190"/>
                    <a:pt x="5" y="187"/>
                  </a:cubicBezTo>
                  <a:cubicBezTo>
                    <a:pt x="3" y="183"/>
                    <a:pt x="1" y="180"/>
                    <a:pt x="1" y="176"/>
                  </a:cubicBezTo>
                  <a:cubicBezTo>
                    <a:pt x="0" y="172"/>
                    <a:pt x="1" y="168"/>
                    <a:pt x="2" y="165"/>
                  </a:cubicBezTo>
                  <a:cubicBezTo>
                    <a:pt x="4" y="161"/>
                    <a:pt x="6" y="158"/>
                    <a:pt x="9" y="155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7" y="63"/>
                    <a:pt x="131" y="62"/>
                    <a:pt x="134" y="61"/>
                  </a:cubicBezTo>
                  <a:cubicBezTo>
                    <a:pt x="138" y="61"/>
                    <a:pt x="142" y="61"/>
                    <a:pt x="146" y="63"/>
                  </a:cubicBezTo>
                  <a:cubicBezTo>
                    <a:pt x="149" y="64"/>
                    <a:pt x="153" y="67"/>
                    <a:pt x="155" y="70"/>
                  </a:cubicBezTo>
                  <a:cubicBezTo>
                    <a:pt x="157" y="73"/>
                    <a:pt x="159" y="76"/>
                    <a:pt x="159" y="80"/>
                  </a:cubicBezTo>
                  <a:cubicBezTo>
                    <a:pt x="180" y="224"/>
                    <a:pt x="180" y="224"/>
                    <a:pt x="180" y="224"/>
                  </a:cubicBezTo>
                  <a:cubicBezTo>
                    <a:pt x="180" y="228"/>
                    <a:pt x="180" y="232"/>
                    <a:pt x="178" y="236"/>
                  </a:cubicBezTo>
                  <a:cubicBezTo>
                    <a:pt x="177" y="239"/>
                    <a:pt x="175" y="242"/>
                    <a:pt x="171" y="245"/>
                  </a:cubicBezTo>
                  <a:cubicBezTo>
                    <a:pt x="168" y="247"/>
                    <a:pt x="165" y="249"/>
                    <a:pt x="161" y="249"/>
                  </a:cubicBezTo>
                  <a:cubicBezTo>
                    <a:pt x="157" y="250"/>
                    <a:pt x="153" y="249"/>
                    <a:pt x="149" y="248"/>
                  </a:cubicBezTo>
                  <a:cubicBezTo>
                    <a:pt x="108" y="231"/>
                    <a:pt x="108" y="231"/>
                    <a:pt x="108" y="231"/>
                  </a:cubicBezTo>
                  <a:cubicBezTo>
                    <a:pt x="104" y="243"/>
                    <a:pt x="101" y="254"/>
                    <a:pt x="98" y="266"/>
                  </a:cubicBezTo>
                  <a:cubicBezTo>
                    <a:pt x="94" y="285"/>
                    <a:pt x="92" y="305"/>
                    <a:pt x="92" y="325"/>
                  </a:cubicBezTo>
                  <a:cubicBezTo>
                    <a:pt x="92" y="399"/>
                    <a:pt x="122" y="466"/>
                    <a:pt x="170" y="514"/>
                  </a:cubicBezTo>
                  <a:cubicBezTo>
                    <a:pt x="219" y="562"/>
                    <a:pt x="285" y="592"/>
                    <a:pt x="359" y="592"/>
                  </a:cubicBezTo>
                  <a:cubicBezTo>
                    <a:pt x="433" y="592"/>
                    <a:pt x="500" y="562"/>
                    <a:pt x="549" y="514"/>
                  </a:cubicBezTo>
                  <a:cubicBezTo>
                    <a:pt x="597" y="466"/>
                    <a:pt x="627" y="399"/>
                    <a:pt x="627" y="325"/>
                  </a:cubicBezTo>
                  <a:cubicBezTo>
                    <a:pt x="627" y="251"/>
                    <a:pt x="597" y="184"/>
                    <a:pt x="549" y="136"/>
                  </a:cubicBezTo>
                  <a:cubicBezTo>
                    <a:pt x="501" y="87"/>
                    <a:pt x="434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59" y="57"/>
                    <a:pt x="359" y="57"/>
                    <a:pt x="359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5"/>
            <p:cNvSpPr>
              <a:spLocks noEditPoints="1"/>
            </p:cNvSpPr>
            <p:nvPr/>
          </p:nvSpPr>
          <p:spPr bwMode="auto">
            <a:xfrm>
              <a:off x="3039087" y="1726642"/>
              <a:ext cx="173358" cy="274290"/>
            </a:xfrm>
            <a:custGeom>
              <a:avLst/>
              <a:gdLst>
                <a:gd name="T0" fmla="*/ 51 w 252"/>
                <a:gd name="T1" fmla="*/ 388 h 399"/>
                <a:gd name="T2" fmla="*/ 11 w 252"/>
                <a:gd name="T3" fmla="*/ 388 h 399"/>
                <a:gd name="T4" fmla="*/ 11 w 252"/>
                <a:gd name="T5" fmla="*/ 347 h 399"/>
                <a:gd name="T6" fmla="*/ 84 w 252"/>
                <a:gd name="T7" fmla="*/ 274 h 399"/>
                <a:gd name="T8" fmla="*/ 75 w 252"/>
                <a:gd name="T9" fmla="*/ 235 h 399"/>
                <a:gd name="T10" fmla="*/ 101 w 252"/>
                <a:gd name="T11" fmla="*/ 172 h 399"/>
                <a:gd name="T12" fmla="*/ 144 w 252"/>
                <a:gd name="T13" fmla="*/ 149 h 399"/>
                <a:gd name="T14" fmla="*/ 144 w 252"/>
                <a:gd name="T15" fmla="*/ 19 h 399"/>
                <a:gd name="T16" fmla="*/ 163 w 252"/>
                <a:gd name="T17" fmla="*/ 0 h 399"/>
                <a:gd name="T18" fmla="*/ 183 w 252"/>
                <a:gd name="T19" fmla="*/ 19 h 399"/>
                <a:gd name="T20" fmla="*/ 183 w 252"/>
                <a:gd name="T21" fmla="*/ 149 h 399"/>
                <a:gd name="T22" fmla="*/ 226 w 252"/>
                <a:gd name="T23" fmla="*/ 172 h 399"/>
                <a:gd name="T24" fmla="*/ 252 w 252"/>
                <a:gd name="T25" fmla="*/ 235 h 399"/>
                <a:gd name="T26" fmla="*/ 226 w 252"/>
                <a:gd name="T27" fmla="*/ 297 h 399"/>
                <a:gd name="T28" fmla="*/ 163 w 252"/>
                <a:gd name="T29" fmla="*/ 323 h 399"/>
                <a:gd name="T30" fmla="*/ 125 w 252"/>
                <a:gd name="T31" fmla="*/ 314 h 399"/>
                <a:gd name="T32" fmla="*/ 51 w 252"/>
                <a:gd name="T33" fmla="*/ 388 h 399"/>
                <a:gd name="T34" fmla="*/ 190 w 252"/>
                <a:gd name="T35" fmla="*/ 208 h 399"/>
                <a:gd name="T36" fmla="*/ 163 w 252"/>
                <a:gd name="T37" fmla="*/ 197 h 399"/>
                <a:gd name="T38" fmla="*/ 137 w 252"/>
                <a:gd name="T39" fmla="*/ 208 h 399"/>
                <a:gd name="T40" fmla="*/ 126 w 252"/>
                <a:gd name="T41" fmla="*/ 235 h 399"/>
                <a:gd name="T42" fmla="*/ 137 w 252"/>
                <a:gd name="T43" fmla="*/ 261 h 399"/>
                <a:gd name="T44" fmla="*/ 163 w 252"/>
                <a:gd name="T45" fmla="*/ 272 h 399"/>
                <a:gd name="T46" fmla="*/ 190 w 252"/>
                <a:gd name="T47" fmla="*/ 261 h 399"/>
                <a:gd name="T48" fmla="*/ 201 w 252"/>
                <a:gd name="T49" fmla="*/ 235 h 399"/>
                <a:gd name="T50" fmla="*/ 190 w 252"/>
                <a:gd name="T51" fmla="*/ 2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399">
                  <a:moveTo>
                    <a:pt x="51" y="388"/>
                  </a:moveTo>
                  <a:cubicBezTo>
                    <a:pt x="40" y="399"/>
                    <a:pt x="22" y="399"/>
                    <a:pt x="11" y="388"/>
                  </a:cubicBezTo>
                  <a:cubicBezTo>
                    <a:pt x="0" y="377"/>
                    <a:pt x="0" y="359"/>
                    <a:pt x="11" y="347"/>
                  </a:cubicBezTo>
                  <a:cubicBezTo>
                    <a:pt x="84" y="274"/>
                    <a:pt x="84" y="274"/>
                    <a:pt x="84" y="274"/>
                  </a:cubicBezTo>
                  <a:cubicBezTo>
                    <a:pt x="78" y="262"/>
                    <a:pt x="75" y="249"/>
                    <a:pt x="75" y="235"/>
                  </a:cubicBezTo>
                  <a:cubicBezTo>
                    <a:pt x="75" y="210"/>
                    <a:pt x="85" y="188"/>
                    <a:pt x="101" y="172"/>
                  </a:cubicBezTo>
                  <a:cubicBezTo>
                    <a:pt x="113" y="161"/>
                    <a:pt x="128" y="152"/>
                    <a:pt x="144" y="149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4" y="8"/>
                    <a:pt x="153" y="0"/>
                    <a:pt x="163" y="0"/>
                  </a:cubicBezTo>
                  <a:cubicBezTo>
                    <a:pt x="174" y="0"/>
                    <a:pt x="183" y="8"/>
                    <a:pt x="183" y="19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99" y="152"/>
                    <a:pt x="214" y="161"/>
                    <a:pt x="226" y="172"/>
                  </a:cubicBezTo>
                  <a:cubicBezTo>
                    <a:pt x="242" y="188"/>
                    <a:pt x="252" y="210"/>
                    <a:pt x="252" y="235"/>
                  </a:cubicBezTo>
                  <a:cubicBezTo>
                    <a:pt x="252" y="259"/>
                    <a:pt x="242" y="281"/>
                    <a:pt x="226" y="297"/>
                  </a:cubicBezTo>
                  <a:cubicBezTo>
                    <a:pt x="210" y="313"/>
                    <a:pt x="188" y="323"/>
                    <a:pt x="163" y="323"/>
                  </a:cubicBezTo>
                  <a:cubicBezTo>
                    <a:pt x="150" y="323"/>
                    <a:pt x="136" y="320"/>
                    <a:pt x="125" y="314"/>
                  </a:cubicBezTo>
                  <a:cubicBezTo>
                    <a:pt x="51" y="388"/>
                    <a:pt x="51" y="388"/>
                    <a:pt x="51" y="388"/>
                  </a:cubicBezTo>
                  <a:close/>
                  <a:moveTo>
                    <a:pt x="190" y="208"/>
                  </a:moveTo>
                  <a:cubicBezTo>
                    <a:pt x="183" y="201"/>
                    <a:pt x="174" y="197"/>
                    <a:pt x="163" y="197"/>
                  </a:cubicBezTo>
                  <a:cubicBezTo>
                    <a:pt x="153" y="197"/>
                    <a:pt x="144" y="201"/>
                    <a:pt x="137" y="208"/>
                  </a:cubicBezTo>
                  <a:cubicBezTo>
                    <a:pt x="130" y="215"/>
                    <a:pt x="126" y="224"/>
                    <a:pt x="126" y="235"/>
                  </a:cubicBezTo>
                  <a:cubicBezTo>
                    <a:pt x="126" y="245"/>
                    <a:pt x="130" y="254"/>
                    <a:pt x="137" y="261"/>
                  </a:cubicBezTo>
                  <a:cubicBezTo>
                    <a:pt x="144" y="268"/>
                    <a:pt x="153" y="272"/>
                    <a:pt x="163" y="272"/>
                  </a:cubicBezTo>
                  <a:cubicBezTo>
                    <a:pt x="174" y="272"/>
                    <a:pt x="183" y="268"/>
                    <a:pt x="190" y="261"/>
                  </a:cubicBezTo>
                  <a:cubicBezTo>
                    <a:pt x="197" y="254"/>
                    <a:pt x="201" y="245"/>
                    <a:pt x="201" y="235"/>
                  </a:cubicBezTo>
                  <a:cubicBezTo>
                    <a:pt x="201" y="224"/>
                    <a:pt x="197" y="215"/>
                    <a:pt x="190" y="2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588224" y="1411582"/>
            <a:ext cx="2376264" cy="1304184"/>
            <a:chOff x="6659996" y="1255923"/>
            <a:chExt cx="2376264" cy="1304184"/>
          </a:xfrm>
        </p:grpSpPr>
        <p:sp>
          <p:nvSpPr>
            <p:cNvPr id="2" name="矩形 1"/>
            <p:cNvSpPr/>
            <p:nvPr/>
          </p:nvSpPr>
          <p:spPr>
            <a:xfrm>
              <a:off x="6659996" y="1273495"/>
              <a:ext cx="2376264" cy="354318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768135" y="1255923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此处输入文字此处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659996" y="1636777"/>
              <a:ext cx="23762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此处输入文本此处输入文本此处输入文本此处输入文本此处输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88224" y="3291830"/>
            <a:ext cx="2395240" cy="1300598"/>
            <a:chOff x="6641020" y="3574254"/>
            <a:chExt cx="2395240" cy="1300598"/>
          </a:xfrm>
        </p:grpSpPr>
        <p:sp>
          <p:nvSpPr>
            <p:cNvPr id="70" name="矩形 69"/>
            <p:cNvSpPr/>
            <p:nvPr/>
          </p:nvSpPr>
          <p:spPr>
            <a:xfrm>
              <a:off x="6659996" y="3597204"/>
              <a:ext cx="2376264" cy="354318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2465" y="357425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此处输入文字此处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41020" y="3951522"/>
              <a:ext cx="23762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此处输入文本此处输入文本此处输入文本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r>
                <a:rPr lang="zh-CN" altLang="en-US" dirty="0">
                  <a:solidFill>
                    <a:schemeClr val="bg1"/>
                  </a:solidFill>
                </a:rPr>
                <a:t>此处输入文本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此处输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5244" y="3291830"/>
            <a:ext cx="2382540" cy="1288075"/>
            <a:chOff x="76403" y="3574254"/>
            <a:chExt cx="2382540" cy="1288075"/>
          </a:xfrm>
        </p:grpSpPr>
        <p:sp>
          <p:nvSpPr>
            <p:cNvPr id="68" name="矩形 67"/>
            <p:cNvSpPr/>
            <p:nvPr/>
          </p:nvSpPr>
          <p:spPr>
            <a:xfrm>
              <a:off x="82679" y="3597204"/>
              <a:ext cx="2376264" cy="354318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55148" y="357425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此处输入文字此处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6403" y="3938999"/>
              <a:ext cx="23762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此处输入文本此处输入文本此处输入文本</a:t>
              </a:r>
              <a:r>
                <a:rPr lang="zh-CN" altLang="en-US" dirty="0">
                  <a:solidFill>
                    <a:schemeClr val="bg1"/>
                  </a:solidFill>
                </a:rPr>
                <a:t>此处输入文本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此处输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7331" y="1397647"/>
            <a:ext cx="2390453" cy="1318119"/>
            <a:chOff x="68490" y="1241988"/>
            <a:chExt cx="2390453" cy="1318119"/>
          </a:xfrm>
        </p:grpSpPr>
        <p:sp>
          <p:nvSpPr>
            <p:cNvPr id="69" name="矩形 68"/>
            <p:cNvSpPr/>
            <p:nvPr/>
          </p:nvSpPr>
          <p:spPr>
            <a:xfrm>
              <a:off x="82679" y="1273495"/>
              <a:ext cx="2376264" cy="354318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40960" y="1241988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此处输入文字此处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8490" y="1636777"/>
              <a:ext cx="23762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此处输入文本此处输入文本此处输入文本</a:t>
              </a:r>
              <a:r>
                <a:rPr lang="zh-CN" altLang="en-US" dirty="0">
                  <a:solidFill>
                    <a:schemeClr val="bg1"/>
                  </a:solidFill>
                </a:rPr>
                <a:t>此处输入文本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此处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椭圆 51"/>
          <p:cNvSpPr/>
          <p:nvPr/>
        </p:nvSpPr>
        <p:spPr>
          <a:xfrm>
            <a:off x="2902198" y="1264572"/>
            <a:ext cx="3339603" cy="3340800"/>
          </a:xfrm>
          <a:prstGeom prst="ellipse">
            <a:avLst/>
          </a:prstGeom>
          <a:noFill/>
          <a:ln w="15875">
            <a:solidFill>
              <a:schemeClr val="bg1"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>
            <a:off x="4557484" y="2130178"/>
            <a:ext cx="33794" cy="1527102"/>
            <a:chOff x="4787446" y="2102536"/>
            <a:chExt cx="33794" cy="1527102"/>
          </a:xfrm>
        </p:grpSpPr>
        <p:sp>
          <p:nvSpPr>
            <p:cNvPr id="22" name="等腰三角形 21"/>
            <p:cNvSpPr/>
            <p:nvPr/>
          </p:nvSpPr>
          <p:spPr>
            <a:xfrm>
              <a:off x="4788024" y="2102536"/>
              <a:ext cx="33216" cy="763956"/>
            </a:xfrm>
            <a:prstGeom prst="triangle">
              <a:avLst/>
            </a:prstGeom>
            <a:gradFill flip="none" rotWithShape="1">
              <a:gsLst>
                <a:gs pos="0">
                  <a:schemeClr val="bg1"/>
                </a:gs>
                <a:gs pos="93000">
                  <a:srgbClr val="FFFFFF"/>
                </a:gs>
                <a:gs pos="94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 rot="10800000">
              <a:off x="4787446" y="2865682"/>
              <a:ext cx="33216" cy="763956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83529" y="329310"/>
            <a:ext cx="8191971" cy="658264"/>
            <a:chOff x="383529" y="329310"/>
            <a:chExt cx="8191971" cy="658264"/>
          </a:xfrm>
        </p:grpSpPr>
        <p:grpSp>
          <p:nvGrpSpPr>
            <p:cNvPr id="29" name="组合 28"/>
            <p:cNvGrpSpPr/>
            <p:nvPr/>
          </p:nvGrpSpPr>
          <p:grpSpPr>
            <a:xfrm>
              <a:off x="383529" y="329310"/>
              <a:ext cx="8191971" cy="658264"/>
              <a:chOff x="383529" y="329310"/>
              <a:chExt cx="8191971" cy="658264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383529" y="329310"/>
                <a:ext cx="8191971" cy="658264"/>
                <a:chOff x="383529" y="155832"/>
                <a:chExt cx="8191971" cy="658264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757205" y="208971"/>
                  <a:ext cx="7818295" cy="547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8295" h="547224">
                      <a:moveTo>
                        <a:pt x="0" y="0"/>
                      </a:moveTo>
                      <a:lnTo>
                        <a:pt x="7818295" y="0"/>
                      </a:lnTo>
                      <a:lnTo>
                        <a:pt x="7818295" y="547224"/>
                      </a:lnTo>
                      <a:lnTo>
                        <a:pt x="11878" y="547224"/>
                      </a:lnTo>
                      <a:lnTo>
                        <a:pt x="183620" y="461353"/>
                      </a:lnTo>
                      <a:lnTo>
                        <a:pt x="183620" y="91810"/>
                      </a:lnTo>
                      <a:close/>
                    </a:path>
                  </a:pathLst>
                </a:custGeom>
                <a:solidFill>
                  <a:schemeClr val="bg1">
                    <a:alpha val="1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19" name="组合 18"/>
                <p:cNvGrpSpPr/>
                <p:nvPr/>
              </p:nvGrpSpPr>
              <p:grpSpPr>
                <a:xfrm>
                  <a:off x="383529" y="155832"/>
                  <a:ext cx="568006" cy="658264"/>
                  <a:chOff x="2987090" y="862825"/>
                  <a:chExt cx="1636452" cy="1896488"/>
                </a:xfrm>
              </p:grpSpPr>
              <p:sp>
                <p:nvSpPr>
                  <p:cNvPr id="30" name="等腰三角形 51"/>
                  <p:cNvSpPr/>
                  <p:nvPr/>
                </p:nvSpPr>
                <p:spPr>
                  <a:xfrm>
                    <a:off x="2987090" y="872828"/>
                    <a:ext cx="817302" cy="1313397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17302" h="1313397">
                        <a:moveTo>
                          <a:pt x="0" y="403761"/>
                        </a:moveTo>
                        <a:cubicBezTo>
                          <a:pt x="371917" y="241129"/>
                          <a:pt x="497773" y="153107"/>
                          <a:pt x="817302" y="0"/>
                        </a:cubicBezTo>
                        <a:lnTo>
                          <a:pt x="536053" y="1313397"/>
                        </a:lnTo>
                        <a:lnTo>
                          <a:pt x="0" y="403761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5625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等腰三角形 51"/>
                  <p:cNvSpPr/>
                  <p:nvPr/>
                </p:nvSpPr>
                <p:spPr>
                  <a:xfrm>
                    <a:off x="4432352" y="1285578"/>
                    <a:ext cx="186803" cy="1075272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1484052"/>
                      <a:gd name="connsiteY0" fmla="*/ 149761 h 1059397"/>
                      <a:gd name="connsiteX1" fmla="*/ 1484052 w 1484052"/>
                      <a:gd name="connsiteY1" fmla="*/ 0 h 1059397"/>
                      <a:gd name="connsiteX2" fmla="*/ 536053 w 1484052"/>
                      <a:gd name="connsiteY2" fmla="*/ 1059397 h 1059397"/>
                      <a:gd name="connsiteX3" fmla="*/ 0 w 1484052"/>
                      <a:gd name="connsiteY3" fmla="*/ 149761 h 1059397"/>
                      <a:gd name="connsiteX0" fmla="*/ 127522 w 947999"/>
                      <a:gd name="connsiteY0" fmla="*/ 23940 h 1492376"/>
                      <a:gd name="connsiteX1" fmla="*/ 947999 w 947999"/>
                      <a:gd name="connsiteY1" fmla="*/ 432979 h 1492376"/>
                      <a:gd name="connsiteX2" fmla="*/ 0 w 947999"/>
                      <a:gd name="connsiteY2" fmla="*/ 1492376 h 1492376"/>
                      <a:gd name="connsiteX3" fmla="*/ 127522 w 947999"/>
                      <a:gd name="connsiteY3" fmla="*/ 23940 h 149237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0 w 820477"/>
                      <a:gd name="connsiteY0" fmla="*/ 0 h 900111"/>
                      <a:gd name="connsiteX1" fmla="*/ 820477 w 820477"/>
                      <a:gd name="connsiteY1" fmla="*/ 409039 h 900111"/>
                      <a:gd name="connsiteX2" fmla="*/ 596378 w 820477"/>
                      <a:gd name="connsiteY2" fmla="*/ 900111 h 900111"/>
                      <a:gd name="connsiteX3" fmla="*/ 0 w 820477"/>
                      <a:gd name="connsiteY3" fmla="*/ 0 h 900111"/>
                      <a:gd name="connsiteX0" fmla="*/ 0 w 820477"/>
                      <a:gd name="connsiteY0" fmla="*/ 0 h 735011"/>
                      <a:gd name="connsiteX1" fmla="*/ 820477 w 820477"/>
                      <a:gd name="connsiteY1" fmla="*/ 409039 h 735011"/>
                      <a:gd name="connsiteX2" fmla="*/ 634478 w 820477"/>
                      <a:gd name="connsiteY2" fmla="*/ 735011 h 735011"/>
                      <a:gd name="connsiteX3" fmla="*/ 0 w 820477"/>
                      <a:gd name="connsiteY3" fmla="*/ 0 h 735011"/>
                      <a:gd name="connsiteX0" fmla="*/ 0 w 661727"/>
                      <a:gd name="connsiteY0" fmla="*/ 0 h 735011"/>
                      <a:gd name="connsiteX1" fmla="*/ 661727 w 661727"/>
                      <a:gd name="connsiteY1" fmla="*/ 262989 h 735011"/>
                      <a:gd name="connsiteX2" fmla="*/ 634478 w 661727"/>
                      <a:gd name="connsiteY2" fmla="*/ 735011 h 735011"/>
                      <a:gd name="connsiteX3" fmla="*/ 0 w 661727"/>
                      <a:gd name="connsiteY3" fmla="*/ 0 h 735011"/>
                      <a:gd name="connsiteX0" fmla="*/ 0 w 663053"/>
                      <a:gd name="connsiteY0" fmla="*/ 0 h 1325561"/>
                      <a:gd name="connsiteX1" fmla="*/ 661727 w 663053"/>
                      <a:gd name="connsiteY1" fmla="*/ 262989 h 1325561"/>
                      <a:gd name="connsiteX2" fmla="*/ 663053 w 663053"/>
                      <a:gd name="connsiteY2" fmla="*/ 1325561 h 1325561"/>
                      <a:gd name="connsiteX3" fmla="*/ 0 w 663053"/>
                      <a:gd name="connsiteY3" fmla="*/ 0 h 1325561"/>
                      <a:gd name="connsiteX0" fmla="*/ 0 w 177278"/>
                      <a:gd name="connsiteY0" fmla="*/ 321211 h 1062572"/>
                      <a:gd name="connsiteX1" fmla="*/ 175952 w 177278"/>
                      <a:gd name="connsiteY1" fmla="*/ 0 h 1062572"/>
                      <a:gd name="connsiteX2" fmla="*/ 177278 w 177278"/>
                      <a:gd name="connsiteY2" fmla="*/ 1062572 h 1062572"/>
                      <a:gd name="connsiteX3" fmla="*/ 0 w 177278"/>
                      <a:gd name="connsiteY3" fmla="*/ 321211 h 1062572"/>
                      <a:gd name="connsiteX0" fmla="*/ 0 w 180453"/>
                      <a:gd name="connsiteY0" fmla="*/ 308511 h 1062572"/>
                      <a:gd name="connsiteX1" fmla="*/ 179127 w 180453"/>
                      <a:gd name="connsiteY1" fmla="*/ 0 h 1062572"/>
                      <a:gd name="connsiteX2" fmla="*/ 180453 w 180453"/>
                      <a:gd name="connsiteY2" fmla="*/ 1062572 h 1062572"/>
                      <a:gd name="connsiteX3" fmla="*/ 0 w 180453"/>
                      <a:gd name="connsiteY3" fmla="*/ 308511 h 1062572"/>
                      <a:gd name="connsiteX0" fmla="*/ 0 w 183628"/>
                      <a:gd name="connsiteY0" fmla="*/ 308511 h 1075272"/>
                      <a:gd name="connsiteX1" fmla="*/ 179127 w 183628"/>
                      <a:gd name="connsiteY1" fmla="*/ 0 h 1075272"/>
                      <a:gd name="connsiteX2" fmla="*/ 183628 w 183628"/>
                      <a:gd name="connsiteY2" fmla="*/ 1075272 h 1075272"/>
                      <a:gd name="connsiteX3" fmla="*/ 0 w 183628"/>
                      <a:gd name="connsiteY3" fmla="*/ 308511 h 1075272"/>
                      <a:gd name="connsiteX0" fmla="*/ 0 w 174103"/>
                      <a:gd name="connsiteY0" fmla="*/ 318036 h 1075272"/>
                      <a:gd name="connsiteX1" fmla="*/ 169602 w 174103"/>
                      <a:gd name="connsiteY1" fmla="*/ 0 h 1075272"/>
                      <a:gd name="connsiteX2" fmla="*/ 174103 w 174103"/>
                      <a:gd name="connsiteY2" fmla="*/ 1075272 h 1075272"/>
                      <a:gd name="connsiteX3" fmla="*/ 0 w 174103"/>
                      <a:gd name="connsiteY3" fmla="*/ 318036 h 1075272"/>
                      <a:gd name="connsiteX0" fmla="*/ 0 w 180453"/>
                      <a:gd name="connsiteY0" fmla="*/ 311686 h 1075272"/>
                      <a:gd name="connsiteX1" fmla="*/ 175952 w 180453"/>
                      <a:gd name="connsiteY1" fmla="*/ 0 h 1075272"/>
                      <a:gd name="connsiteX2" fmla="*/ 180453 w 180453"/>
                      <a:gd name="connsiteY2" fmla="*/ 1075272 h 1075272"/>
                      <a:gd name="connsiteX3" fmla="*/ 0 w 180453"/>
                      <a:gd name="connsiteY3" fmla="*/ 311686 h 1075272"/>
                      <a:gd name="connsiteX0" fmla="*/ 0 w 186803"/>
                      <a:gd name="connsiteY0" fmla="*/ 321211 h 1075272"/>
                      <a:gd name="connsiteX1" fmla="*/ 182302 w 186803"/>
                      <a:gd name="connsiteY1" fmla="*/ 0 h 1075272"/>
                      <a:gd name="connsiteX2" fmla="*/ 186803 w 186803"/>
                      <a:gd name="connsiteY2" fmla="*/ 1075272 h 1075272"/>
                      <a:gd name="connsiteX3" fmla="*/ 0 w 186803"/>
                      <a:gd name="connsiteY3" fmla="*/ 321211 h 1075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6803" h="1075272">
                        <a:moveTo>
                          <a:pt x="0" y="321211"/>
                        </a:moveTo>
                        <a:lnTo>
                          <a:pt x="182302" y="0"/>
                        </a:lnTo>
                        <a:cubicBezTo>
                          <a:pt x="183802" y="358424"/>
                          <a:pt x="185303" y="716848"/>
                          <a:pt x="186803" y="1075272"/>
                        </a:cubicBezTo>
                        <a:lnTo>
                          <a:pt x="0" y="321211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4875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等腰三角形 51"/>
                  <p:cNvSpPr/>
                  <p:nvPr/>
                </p:nvSpPr>
                <p:spPr>
                  <a:xfrm>
                    <a:off x="3523143" y="1581390"/>
                    <a:ext cx="909899" cy="592136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1299902"/>
                      <a:gd name="connsiteY0" fmla="*/ 33725 h 943361"/>
                      <a:gd name="connsiteX1" fmla="*/ 1299902 w 1299902"/>
                      <a:gd name="connsiteY1" fmla="*/ 204639 h 943361"/>
                      <a:gd name="connsiteX2" fmla="*/ 536053 w 1299902"/>
                      <a:gd name="connsiteY2" fmla="*/ 943361 h 943361"/>
                      <a:gd name="connsiteX3" fmla="*/ 0 w 1299902"/>
                      <a:gd name="connsiteY3" fmla="*/ 33725 h 943361"/>
                      <a:gd name="connsiteX0" fmla="*/ 0 w 782377"/>
                      <a:gd name="connsiteY0" fmla="*/ 46559 h 797445"/>
                      <a:gd name="connsiteX1" fmla="*/ 782377 w 782377"/>
                      <a:gd name="connsiteY1" fmla="*/ 58723 h 797445"/>
                      <a:gd name="connsiteX2" fmla="*/ 18528 w 782377"/>
                      <a:gd name="connsiteY2" fmla="*/ 797445 h 797445"/>
                      <a:gd name="connsiteX3" fmla="*/ 0 w 782377"/>
                      <a:gd name="connsiteY3" fmla="*/ 46559 h 797445"/>
                      <a:gd name="connsiteX0" fmla="*/ 127522 w 909899"/>
                      <a:gd name="connsiteY0" fmla="*/ 46559 h 638695"/>
                      <a:gd name="connsiteX1" fmla="*/ 909899 w 909899"/>
                      <a:gd name="connsiteY1" fmla="*/ 58723 h 638695"/>
                      <a:gd name="connsiteX2" fmla="*/ 0 w 909899"/>
                      <a:gd name="connsiteY2" fmla="*/ 638695 h 638695"/>
                      <a:gd name="connsiteX3" fmla="*/ 127522 w 909899"/>
                      <a:gd name="connsiteY3" fmla="*/ 46559 h 638695"/>
                      <a:gd name="connsiteX0" fmla="*/ 127522 w 909899"/>
                      <a:gd name="connsiteY0" fmla="*/ 0 h 592136"/>
                      <a:gd name="connsiteX1" fmla="*/ 909899 w 909899"/>
                      <a:gd name="connsiteY1" fmla="*/ 12164 h 592136"/>
                      <a:gd name="connsiteX2" fmla="*/ 0 w 909899"/>
                      <a:gd name="connsiteY2" fmla="*/ 592136 h 592136"/>
                      <a:gd name="connsiteX3" fmla="*/ 127522 w 909899"/>
                      <a:gd name="connsiteY3" fmla="*/ 0 h 592136"/>
                      <a:gd name="connsiteX0" fmla="*/ 127522 w 909899"/>
                      <a:gd name="connsiteY0" fmla="*/ 0 h 592136"/>
                      <a:gd name="connsiteX1" fmla="*/ 909899 w 909899"/>
                      <a:gd name="connsiteY1" fmla="*/ 12164 h 592136"/>
                      <a:gd name="connsiteX2" fmla="*/ 0 w 909899"/>
                      <a:gd name="connsiteY2" fmla="*/ 592136 h 592136"/>
                      <a:gd name="connsiteX3" fmla="*/ 127522 w 909899"/>
                      <a:gd name="connsiteY3" fmla="*/ 0 h 592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09899" h="592136">
                        <a:moveTo>
                          <a:pt x="127522" y="0"/>
                        </a:moveTo>
                        <a:cubicBezTo>
                          <a:pt x="594689" y="11993"/>
                          <a:pt x="523695" y="3346"/>
                          <a:pt x="909899" y="12164"/>
                        </a:cubicBezTo>
                        <a:lnTo>
                          <a:pt x="0" y="592136"/>
                        </a:lnTo>
                        <a:lnTo>
                          <a:pt x="127522" y="0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3375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等腰三角形 51"/>
                  <p:cNvSpPr/>
                  <p:nvPr/>
                </p:nvSpPr>
                <p:spPr>
                  <a:xfrm>
                    <a:off x="3524992" y="2184102"/>
                    <a:ext cx="1084001" cy="575211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1484052"/>
                      <a:gd name="connsiteY0" fmla="*/ 149761 h 1059397"/>
                      <a:gd name="connsiteX1" fmla="*/ 1484052 w 1484052"/>
                      <a:gd name="connsiteY1" fmla="*/ 0 h 1059397"/>
                      <a:gd name="connsiteX2" fmla="*/ 536053 w 1484052"/>
                      <a:gd name="connsiteY2" fmla="*/ 1059397 h 1059397"/>
                      <a:gd name="connsiteX3" fmla="*/ 0 w 1484052"/>
                      <a:gd name="connsiteY3" fmla="*/ 149761 h 1059397"/>
                      <a:gd name="connsiteX0" fmla="*/ 127522 w 947999"/>
                      <a:gd name="connsiteY0" fmla="*/ 23940 h 1492376"/>
                      <a:gd name="connsiteX1" fmla="*/ 947999 w 947999"/>
                      <a:gd name="connsiteY1" fmla="*/ 432979 h 1492376"/>
                      <a:gd name="connsiteX2" fmla="*/ 0 w 947999"/>
                      <a:gd name="connsiteY2" fmla="*/ 1492376 h 1492376"/>
                      <a:gd name="connsiteX3" fmla="*/ 127522 w 947999"/>
                      <a:gd name="connsiteY3" fmla="*/ 23940 h 149237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0 w 820477"/>
                      <a:gd name="connsiteY0" fmla="*/ 0 h 900111"/>
                      <a:gd name="connsiteX1" fmla="*/ 820477 w 820477"/>
                      <a:gd name="connsiteY1" fmla="*/ 409039 h 900111"/>
                      <a:gd name="connsiteX2" fmla="*/ 596378 w 820477"/>
                      <a:gd name="connsiteY2" fmla="*/ 900111 h 900111"/>
                      <a:gd name="connsiteX3" fmla="*/ 0 w 820477"/>
                      <a:gd name="connsiteY3" fmla="*/ 0 h 900111"/>
                      <a:gd name="connsiteX0" fmla="*/ 0 w 820477"/>
                      <a:gd name="connsiteY0" fmla="*/ 0 h 735011"/>
                      <a:gd name="connsiteX1" fmla="*/ 820477 w 820477"/>
                      <a:gd name="connsiteY1" fmla="*/ 409039 h 735011"/>
                      <a:gd name="connsiteX2" fmla="*/ 634478 w 820477"/>
                      <a:gd name="connsiteY2" fmla="*/ 735011 h 735011"/>
                      <a:gd name="connsiteX3" fmla="*/ 0 w 820477"/>
                      <a:gd name="connsiteY3" fmla="*/ 0 h 735011"/>
                      <a:gd name="connsiteX0" fmla="*/ 0 w 661727"/>
                      <a:gd name="connsiteY0" fmla="*/ 0 h 735011"/>
                      <a:gd name="connsiteX1" fmla="*/ 661727 w 661727"/>
                      <a:gd name="connsiteY1" fmla="*/ 262989 h 735011"/>
                      <a:gd name="connsiteX2" fmla="*/ 634478 w 661727"/>
                      <a:gd name="connsiteY2" fmla="*/ 735011 h 735011"/>
                      <a:gd name="connsiteX3" fmla="*/ 0 w 661727"/>
                      <a:gd name="connsiteY3" fmla="*/ 0 h 735011"/>
                      <a:gd name="connsiteX0" fmla="*/ 0 w 663053"/>
                      <a:gd name="connsiteY0" fmla="*/ 0 h 1325561"/>
                      <a:gd name="connsiteX1" fmla="*/ 661727 w 663053"/>
                      <a:gd name="connsiteY1" fmla="*/ 262989 h 1325561"/>
                      <a:gd name="connsiteX2" fmla="*/ 663053 w 663053"/>
                      <a:gd name="connsiteY2" fmla="*/ 1325561 h 1325561"/>
                      <a:gd name="connsiteX3" fmla="*/ 0 w 663053"/>
                      <a:gd name="connsiteY3" fmla="*/ 0 h 1325561"/>
                      <a:gd name="connsiteX0" fmla="*/ 0 w 177278"/>
                      <a:gd name="connsiteY0" fmla="*/ 321211 h 1062572"/>
                      <a:gd name="connsiteX1" fmla="*/ 175952 w 177278"/>
                      <a:gd name="connsiteY1" fmla="*/ 0 h 1062572"/>
                      <a:gd name="connsiteX2" fmla="*/ 177278 w 177278"/>
                      <a:gd name="connsiteY2" fmla="*/ 1062572 h 1062572"/>
                      <a:gd name="connsiteX3" fmla="*/ 0 w 177278"/>
                      <a:gd name="connsiteY3" fmla="*/ 321211 h 1062572"/>
                      <a:gd name="connsiteX0" fmla="*/ 0 w 180453"/>
                      <a:gd name="connsiteY0" fmla="*/ 308511 h 1062572"/>
                      <a:gd name="connsiteX1" fmla="*/ 179127 w 180453"/>
                      <a:gd name="connsiteY1" fmla="*/ 0 h 1062572"/>
                      <a:gd name="connsiteX2" fmla="*/ 180453 w 180453"/>
                      <a:gd name="connsiteY2" fmla="*/ 1062572 h 1062572"/>
                      <a:gd name="connsiteX3" fmla="*/ 0 w 180453"/>
                      <a:gd name="connsiteY3" fmla="*/ 308511 h 1062572"/>
                      <a:gd name="connsiteX0" fmla="*/ 0 w 183628"/>
                      <a:gd name="connsiteY0" fmla="*/ 308511 h 1075272"/>
                      <a:gd name="connsiteX1" fmla="*/ 179127 w 183628"/>
                      <a:gd name="connsiteY1" fmla="*/ 0 h 1075272"/>
                      <a:gd name="connsiteX2" fmla="*/ 183628 w 183628"/>
                      <a:gd name="connsiteY2" fmla="*/ 1075272 h 1075272"/>
                      <a:gd name="connsiteX3" fmla="*/ 0 w 183628"/>
                      <a:gd name="connsiteY3" fmla="*/ 308511 h 1075272"/>
                      <a:gd name="connsiteX0" fmla="*/ 0 w 174103"/>
                      <a:gd name="connsiteY0" fmla="*/ 318036 h 1075272"/>
                      <a:gd name="connsiteX1" fmla="*/ 169602 w 174103"/>
                      <a:gd name="connsiteY1" fmla="*/ 0 h 1075272"/>
                      <a:gd name="connsiteX2" fmla="*/ 174103 w 174103"/>
                      <a:gd name="connsiteY2" fmla="*/ 1075272 h 1075272"/>
                      <a:gd name="connsiteX3" fmla="*/ 0 w 174103"/>
                      <a:gd name="connsiteY3" fmla="*/ 318036 h 1075272"/>
                      <a:gd name="connsiteX0" fmla="*/ 0 w 180453"/>
                      <a:gd name="connsiteY0" fmla="*/ 311686 h 1075272"/>
                      <a:gd name="connsiteX1" fmla="*/ 175952 w 180453"/>
                      <a:gd name="connsiteY1" fmla="*/ 0 h 1075272"/>
                      <a:gd name="connsiteX2" fmla="*/ 180453 w 180453"/>
                      <a:gd name="connsiteY2" fmla="*/ 1075272 h 1075272"/>
                      <a:gd name="connsiteX3" fmla="*/ 0 w 180453"/>
                      <a:gd name="connsiteY3" fmla="*/ 311686 h 1075272"/>
                      <a:gd name="connsiteX0" fmla="*/ 0 w 186803"/>
                      <a:gd name="connsiteY0" fmla="*/ 321211 h 1075272"/>
                      <a:gd name="connsiteX1" fmla="*/ 182302 w 186803"/>
                      <a:gd name="connsiteY1" fmla="*/ 0 h 1075272"/>
                      <a:gd name="connsiteX2" fmla="*/ 186803 w 186803"/>
                      <a:gd name="connsiteY2" fmla="*/ 1075272 h 1075272"/>
                      <a:gd name="connsiteX3" fmla="*/ 0 w 186803"/>
                      <a:gd name="connsiteY3" fmla="*/ 321211 h 1075272"/>
                      <a:gd name="connsiteX0" fmla="*/ 0 w 955153"/>
                      <a:gd name="connsiteY0" fmla="*/ 1321336 h 1321336"/>
                      <a:gd name="connsiteX1" fmla="*/ 950652 w 955153"/>
                      <a:gd name="connsiteY1" fmla="*/ 0 h 1321336"/>
                      <a:gd name="connsiteX2" fmla="*/ 955153 w 955153"/>
                      <a:gd name="connsiteY2" fmla="*/ 1075272 h 1321336"/>
                      <a:gd name="connsiteX3" fmla="*/ 0 w 955153"/>
                      <a:gd name="connsiteY3" fmla="*/ 1321336 h 1321336"/>
                      <a:gd name="connsiteX0" fmla="*/ 0 w 950662"/>
                      <a:gd name="connsiteY0" fmla="*/ 1321336 h 1321336"/>
                      <a:gd name="connsiteX1" fmla="*/ 950652 w 950662"/>
                      <a:gd name="connsiteY1" fmla="*/ 0 h 1321336"/>
                      <a:gd name="connsiteX2" fmla="*/ 790053 w 950662"/>
                      <a:gd name="connsiteY2" fmla="*/ 913347 h 1321336"/>
                      <a:gd name="connsiteX3" fmla="*/ 0 w 950662"/>
                      <a:gd name="connsiteY3" fmla="*/ 1321336 h 1321336"/>
                      <a:gd name="connsiteX0" fmla="*/ 0 w 790053"/>
                      <a:gd name="connsiteY0" fmla="*/ 525533 h 525533"/>
                      <a:gd name="connsiteX1" fmla="*/ 121977 w 790053"/>
                      <a:gd name="connsiteY1" fmla="*/ 10647 h 525533"/>
                      <a:gd name="connsiteX2" fmla="*/ 790053 w 790053"/>
                      <a:gd name="connsiteY2" fmla="*/ 117544 h 525533"/>
                      <a:gd name="connsiteX3" fmla="*/ 0 w 790053"/>
                      <a:gd name="connsiteY3" fmla="*/ 525533 h 525533"/>
                      <a:gd name="connsiteX0" fmla="*/ 0 w 790053"/>
                      <a:gd name="connsiteY0" fmla="*/ 581834 h 581834"/>
                      <a:gd name="connsiteX1" fmla="*/ 121977 w 790053"/>
                      <a:gd name="connsiteY1" fmla="*/ 66948 h 581834"/>
                      <a:gd name="connsiteX2" fmla="*/ 790053 w 790053"/>
                      <a:gd name="connsiteY2" fmla="*/ 173845 h 581834"/>
                      <a:gd name="connsiteX3" fmla="*/ 0 w 790053"/>
                      <a:gd name="connsiteY3" fmla="*/ 581834 h 581834"/>
                      <a:gd name="connsiteX0" fmla="*/ 0 w 790053"/>
                      <a:gd name="connsiteY0" fmla="*/ 514886 h 514886"/>
                      <a:gd name="connsiteX1" fmla="*/ 121977 w 790053"/>
                      <a:gd name="connsiteY1" fmla="*/ 0 h 514886"/>
                      <a:gd name="connsiteX2" fmla="*/ 790053 w 790053"/>
                      <a:gd name="connsiteY2" fmla="*/ 106897 h 514886"/>
                      <a:gd name="connsiteX3" fmla="*/ 0 w 790053"/>
                      <a:gd name="connsiteY3" fmla="*/ 514886 h 514886"/>
                      <a:gd name="connsiteX0" fmla="*/ 293948 w 1084001"/>
                      <a:gd name="connsiteY0" fmla="*/ 575211 h 575211"/>
                      <a:gd name="connsiteX1" fmla="*/ 0 w 1084001"/>
                      <a:gd name="connsiteY1" fmla="*/ 0 h 575211"/>
                      <a:gd name="connsiteX2" fmla="*/ 1084001 w 1084001"/>
                      <a:gd name="connsiteY2" fmla="*/ 167222 h 575211"/>
                      <a:gd name="connsiteX3" fmla="*/ 293948 w 1084001"/>
                      <a:gd name="connsiteY3" fmla="*/ 575211 h 575211"/>
                      <a:gd name="connsiteX0" fmla="*/ 293948 w 1084001"/>
                      <a:gd name="connsiteY0" fmla="*/ 575211 h 575211"/>
                      <a:gd name="connsiteX1" fmla="*/ 0 w 1084001"/>
                      <a:gd name="connsiteY1" fmla="*/ 0 h 575211"/>
                      <a:gd name="connsiteX2" fmla="*/ 1084001 w 1084001"/>
                      <a:gd name="connsiteY2" fmla="*/ 167222 h 575211"/>
                      <a:gd name="connsiteX3" fmla="*/ 293948 w 1084001"/>
                      <a:gd name="connsiteY3" fmla="*/ 575211 h 575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4001" h="575211">
                        <a:moveTo>
                          <a:pt x="293948" y="575211"/>
                        </a:moveTo>
                        <a:lnTo>
                          <a:pt x="0" y="0"/>
                        </a:lnTo>
                        <a:lnTo>
                          <a:pt x="1084001" y="167222"/>
                        </a:lnTo>
                        <a:lnTo>
                          <a:pt x="293948" y="575211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4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等腰三角形 51"/>
                  <p:cNvSpPr/>
                  <p:nvPr/>
                </p:nvSpPr>
                <p:spPr>
                  <a:xfrm>
                    <a:off x="3006831" y="2174161"/>
                    <a:ext cx="808298" cy="569914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1484052"/>
                      <a:gd name="connsiteY0" fmla="*/ 149761 h 1059397"/>
                      <a:gd name="connsiteX1" fmla="*/ 1484052 w 1484052"/>
                      <a:gd name="connsiteY1" fmla="*/ 0 h 1059397"/>
                      <a:gd name="connsiteX2" fmla="*/ 536053 w 1484052"/>
                      <a:gd name="connsiteY2" fmla="*/ 1059397 h 1059397"/>
                      <a:gd name="connsiteX3" fmla="*/ 0 w 1484052"/>
                      <a:gd name="connsiteY3" fmla="*/ 149761 h 1059397"/>
                      <a:gd name="connsiteX0" fmla="*/ 127522 w 947999"/>
                      <a:gd name="connsiteY0" fmla="*/ 23940 h 1492376"/>
                      <a:gd name="connsiteX1" fmla="*/ 947999 w 947999"/>
                      <a:gd name="connsiteY1" fmla="*/ 432979 h 1492376"/>
                      <a:gd name="connsiteX2" fmla="*/ 0 w 947999"/>
                      <a:gd name="connsiteY2" fmla="*/ 1492376 h 1492376"/>
                      <a:gd name="connsiteX3" fmla="*/ 127522 w 947999"/>
                      <a:gd name="connsiteY3" fmla="*/ 23940 h 149237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0 w 820477"/>
                      <a:gd name="connsiteY0" fmla="*/ 0 h 900111"/>
                      <a:gd name="connsiteX1" fmla="*/ 820477 w 820477"/>
                      <a:gd name="connsiteY1" fmla="*/ 409039 h 900111"/>
                      <a:gd name="connsiteX2" fmla="*/ 596378 w 820477"/>
                      <a:gd name="connsiteY2" fmla="*/ 900111 h 900111"/>
                      <a:gd name="connsiteX3" fmla="*/ 0 w 820477"/>
                      <a:gd name="connsiteY3" fmla="*/ 0 h 900111"/>
                      <a:gd name="connsiteX0" fmla="*/ 0 w 820477"/>
                      <a:gd name="connsiteY0" fmla="*/ 0 h 735011"/>
                      <a:gd name="connsiteX1" fmla="*/ 820477 w 820477"/>
                      <a:gd name="connsiteY1" fmla="*/ 409039 h 735011"/>
                      <a:gd name="connsiteX2" fmla="*/ 634478 w 820477"/>
                      <a:gd name="connsiteY2" fmla="*/ 735011 h 735011"/>
                      <a:gd name="connsiteX3" fmla="*/ 0 w 820477"/>
                      <a:gd name="connsiteY3" fmla="*/ 0 h 735011"/>
                      <a:gd name="connsiteX0" fmla="*/ 0 w 661727"/>
                      <a:gd name="connsiteY0" fmla="*/ 0 h 735011"/>
                      <a:gd name="connsiteX1" fmla="*/ 661727 w 661727"/>
                      <a:gd name="connsiteY1" fmla="*/ 262989 h 735011"/>
                      <a:gd name="connsiteX2" fmla="*/ 634478 w 661727"/>
                      <a:gd name="connsiteY2" fmla="*/ 735011 h 735011"/>
                      <a:gd name="connsiteX3" fmla="*/ 0 w 661727"/>
                      <a:gd name="connsiteY3" fmla="*/ 0 h 735011"/>
                      <a:gd name="connsiteX0" fmla="*/ 0 w 663053"/>
                      <a:gd name="connsiteY0" fmla="*/ 0 h 1325561"/>
                      <a:gd name="connsiteX1" fmla="*/ 661727 w 663053"/>
                      <a:gd name="connsiteY1" fmla="*/ 262989 h 1325561"/>
                      <a:gd name="connsiteX2" fmla="*/ 663053 w 663053"/>
                      <a:gd name="connsiteY2" fmla="*/ 1325561 h 1325561"/>
                      <a:gd name="connsiteX3" fmla="*/ 0 w 663053"/>
                      <a:gd name="connsiteY3" fmla="*/ 0 h 1325561"/>
                      <a:gd name="connsiteX0" fmla="*/ 0 w 177278"/>
                      <a:gd name="connsiteY0" fmla="*/ 321211 h 1062572"/>
                      <a:gd name="connsiteX1" fmla="*/ 175952 w 177278"/>
                      <a:gd name="connsiteY1" fmla="*/ 0 h 1062572"/>
                      <a:gd name="connsiteX2" fmla="*/ 177278 w 177278"/>
                      <a:gd name="connsiteY2" fmla="*/ 1062572 h 1062572"/>
                      <a:gd name="connsiteX3" fmla="*/ 0 w 177278"/>
                      <a:gd name="connsiteY3" fmla="*/ 321211 h 1062572"/>
                      <a:gd name="connsiteX0" fmla="*/ 0 w 180453"/>
                      <a:gd name="connsiteY0" fmla="*/ 308511 h 1062572"/>
                      <a:gd name="connsiteX1" fmla="*/ 179127 w 180453"/>
                      <a:gd name="connsiteY1" fmla="*/ 0 h 1062572"/>
                      <a:gd name="connsiteX2" fmla="*/ 180453 w 180453"/>
                      <a:gd name="connsiteY2" fmla="*/ 1062572 h 1062572"/>
                      <a:gd name="connsiteX3" fmla="*/ 0 w 180453"/>
                      <a:gd name="connsiteY3" fmla="*/ 308511 h 1062572"/>
                      <a:gd name="connsiteX0" fmla="*/ 0 w 183628"/>
                      <a:gd name="connsiteY0" fmla="*/ 308511 h 1075272"/>
                      <a:gd name="connsiteX1" fmla="*/ 179127 w 183628"/>
                      <a:gd name="connsiteY1" fmla="*/ 0 h 1075272"/>
                      <a:gd name="connsiteX2" fmla="*/ 183628 w 183628"/>
                      <a:gd name="connsiteY2" fmla="*/ 1075272 h 1075272"/>
                      <a:gd name="connsiteX3" fmla="*/ 0 w 183628"/>
                      <a:gd name="connsiteY3" fmla="*/ 308511 h 1075272"/>
                      <a:gd name="connsiteX0" fmla="*/ 0 w 174103"/>
                      <a:gd name="connsiteY0" fmla="*/ 318036 h 1075272"/>
                      <a:gd name="connsiteX1" fmla="*/ 169602 w 174103"/>
                      <a:gd name="connsiteY1" fmla="*/ 0 h 1075272"/>
                      <a:gd name="connsiteX2" fmla="*/ 174103 w 174103"/>
                      <a:gd name="connsiteY2" fmla="*/ 1075272 h 1075272"/>
                      <a:gd name="connsiteX3" fmla="*/ 0 w 174103"/>
                      <a:gd name="connsiteY3" fmla="*/ 318036 h 1075272"/>
                      <a:gd name="connsiteX0" fmla="*/ 0 w 180453"/>
                      <a:gd name="connsiteY0" fmla="*/ 311686 h 1075272"/>
                      <a:gd name="connsiteX1" fmla="*/ 175952 w 180453"/>
                      <a:gd name="connsiteY1" fmla="*/ 0 h 1075272"/>
                      <a:gd name="connsiteX2" fmla="*/ 180453 w 180453"/>
                      <a:gd name="connsiteY2" fmla="*/ 1075272 h 1075272"/>
                      <a:gd name="connsiteX3" fmla="*/ 0 w 180453"/>
                      <a:gd name="connsiteY3" fmla="*/ 311686 h 1075272"/>
                      <a:gd name="connsiteX0" fmla="*/ 0 w 186803"/>
                      <a:gd name="connsiteY0" fmla="*/ 321211 h 1075272"/>
                      <a:gd name="connsiteX1" fmla="*/ 182302 w 186803"/>
                      <a:gd name="connsiteY1" fmla="*/ 0 h 1075272"/>
                      <a:gd name="connsiteX2" fmla="*/ 186803 w 186803"/>
                      <a:gd name="connsiteY2" fmla="*/ 1075272 h 1075272"/>
                      <a:gd name="connsiteX3" fmla="*/ 0 w 186803"/>
                      <a:gd name="connsiteY3" fmla="*/ 321211 h 1075272"/>
                      <a:gd name="connsiteX0" fmla="*/ 0 w 955153"/>
                      <a:gd name="connsiteY0" fmla="*/ 1321336 h 1321336"/>
                      <a:gd name="connsiteX1" fmla="*/ 950652 w 955153"/>
                      <a:gd name="connsiteY1" fmla="*/ 0 h 1321336"/>
                      <a:gd name="connsiteX2" fmla="*/ 955153 w 955153"/>
                      <a:gd name="connsiteY2" fmla="*/ 1075272 h 1321336"/>
                      <a:gd name="connsiteX3" fmla="*/ 0 w 955153"/>
                      <a:gd name="connsiteY3" fmla="*/ 1321336 h 1321336"/>
                      <a:gd name="connsiteX0" fmla="*/ 0 w 950662"/>
                      <a:gd name="connsiteY0" fmla="*/ 1321336 h 1321336"/>
                      <a:gd name="connsiteX1" fmla="*/ 950652 w 950662"/>
                      <a:gd name="connsiteY1" fmla="*/ 0 h 1321336"/>
                      <a:gd name="connsiteX2" fmla="*/ 790053 w 950662"/>
                      <a:gd name="connsiteY2" fmla="*/ 913347 h 1321336"/>
                      <a:gd name="connsiteX3" fmla="*/ 0 w 950662"/>
                      <a:gd name="connsiteY3" fmla="*/ 1321336 h 1321336"/>
                      <a:gd name="connsiteX0" fmla="*/ 0 w 790053"/>
                      <a:gd name="connsiteY0" fmla="*/ 525533 h 525533"/>
                      <a:gd name="connsiteX1" fmla="*/ 121977 w 790053"/>
                      <a:gd name="connsiteY1" fmla="*/ 10647 h 525533"/>
                      <a:gd name="connsiteX2" fmla="*/ 790053 w 790053"/>
                      <a:gd name="connsiteY2" fmla="*/ 117544 h 525533"/>
                      <a:gd name="connsiteX3" fmla="*/ 0 w 790053"/>
                      <a:gd name="connsiteY3" fmla="*/ 525533 h 525533"/>
                      <a:gd name="connsiteX0" fmla="*/ 0 w 790053"/>
                      <a:gd name="connsiteY0" fmla="*/ 581834 h 581834"/>
                      <a:gd name="connsiteX1" fmla="*/ 121977 w 790053"/>
                      <a:gd name="connsiteY1" fmla="*/ 66948 h 581834"/>
                      <a:gd name="connsiteX2" fmla="*/ 790053 w 790053"/>
                      <a:gd name="connsiteY2" fmla="*/ 173845 h 581834"/>
                      <a:gd name="connsiteX3" fmla="*/ 0 w 790053"/>
                      <a:gd name="connsiteY3" fmla="*/ 581834 h 581834"/>
                      <a:gd name="connsiteX0" fmla="*/ 0 w 790053"/>
                      <a:gd name="connsiteY0" fmla="*/ 514886 h 514886"/>
                      <a:gd name="connsiteX1" fmla="*/ 121977 w 790053"/>
                      <a:gd name="connsiteY1" fmla="*/ 0 h 514886"/>
                      <a:gd name="connsiteX2" fmla="*/ 790053 w 790053"/>
                      <a:gd name="connsiteY2" fmla="*/ 106897 h 514886"/>
                      <a:gd name="connsiteX3" fmla="*/ 0 w 790053"/>
                      <a:gd name="connsiteY3" fmla="*/ 514886 h 514886"/>
                      <a:gd name="connsiteX0" fmla="*/ 293948 w 1084001"/>
                      <a:gd name="connsiteY0" fmla="*/ 575211 h 575211"/>
                      <a:gd name="connsiteX1" fmla="*/ 0 w 1084001"/>
                      <a:gd name="connsiteY1" fmla="*/ 0 h 575211"/>
                      <a:gd name="connsiteX2" fmla="*/ 1084001 w 1084001"/>
                      <a:gd name="connsiteY2" fmla="*/ 167222 h 575211"/>
                      <a:gd name="connsiteX3" fmla="*/ 293948 w 1084001"/>
                      <a:gd name="connsiteY3" fmla="*/ 575211 h 575211"/>
                      <a:gd name="connsiteX0" fmla="*/ 293948 w 1084001"/>
                      <a:gd name="connsiteY0" fmla="*/ 575211 h 575211"/>
                      <a:gd name="connsiteX1" fmla="*/ 0 w 1084001"/>
                      <a:gd name="connsiteY1" fmla="*/ 0 h 575211"/>
                      <a:gd name="connsiteX2" fmla="*/ 1084001 w 1084001"/>
                      <a:gd name="connsiteY2" fmla="*/ 167222 h 575211"/>
                      <a:gd name="connsiteX3" fmla="*/ 293948 w 1084001"/>
                      <a:gd name="connsiteY3" fmla="*/ 575211 h 575211"/>
                      <a:gd name="connsiteX0" fmla="*/ 967048 w 1757101"/>
                      <a:gd name="connsiteY0" fmla="*/ 559336 h 559336"/>
                      <a:gd name="connsiteX1" fmla="*/ 0 w 1757101"/>
                      <a:gd name="connsiteY1" fmla="*/ 0 h 559336"/>
                      <a:gd name="connsiteX2" fmla="*/ 1757101 w 1757101"/>
                      <a:gd name="connsiteY2" fmla="*/ 151347 h 559336"/>
                      <a:gd name="connsiteX3" fmla="*/ 967048 w 1757101"/>
                      <a:gd name="connsiteY3" fmla="*/ 559336 h 559336"/>
                      <a:gd name="connsiteX0" fmla="*/ 795598 w 1757101"/>
                      <a:gd name="connsiteY0" fmla="*/ 400586 h 400586"/>
                      <a:gd name="connsiteX1" fmla="*/ 0 w 1757101"/>
                      <a:gd name="connsiteY1" fmla="*/ 0 h 400586"/>
                      <a:gd name="connsiteX2" fmla="*/ 1757101 w 1757101"/>
                      <a:gd name="connsiteY2" fmla="*/ 151347 h 400586"/>
                      <a:gd name="connsiteX3" fmla="*/ 795598 w 1757101"/>
                      <a:gd name="connsiteY3" fmla="*/ 400586 h 400586"/>
                      <a:gd name="connsiteX0" fmla="*/ 795598 w 795598"/>
                      <a:gd name="connsiteY0" fmla="*/ 569914 h 569914"/>
                      <a:gd name="connsiteX1" fmla="*/ 0 w 795598"/>
                      <a:gd name="connsiteY1" fmla="*/ 169328 h 569914"/>
                      <a:gd name="connsiteX2" fmla="*/ 515676 w 795598"/>
                      <a:gd name="connsiteY2" fmla="*/ 0 h 569914"/>
                      <a:gd name="connsiteX3" fmla="*/ 795598 w 795598"/>
                      <a:gd name="connsiteY3" fmla="*/ 569914 h 569914"/>
                      <a:gd name="connsiteX0" fmla="*/ 808298 w 808298"/>
                      <a:gd name="connsiteY0" fmla="*/ 563564 h 563564"/>
                      <a:gd name="connsiteX1" fmla="*/ 0 w 808298"/>
                      <a:gd name="connsiteY1" fmla="*/ 169328 h 563564"/>
                      <a:gd name="connsiteX2" fmla="*/ 515676 w 808298"/>
                      <a:gd name="connsiteY2" fmla="*/ 0 h 563564"/>
                      <a:gd name="connsiteX3" fmla="*/ 808298 w 808298"/>
                      <a:gd name="connsiteY3" fmla="*/ 563564 h 563564"/>
                      <a:gd name="connsiteX0" fmla="*/ 795598 w 795598"/>
                      <a:gd name="connsiteY0" fmla="*/ 573089 h 573089"/>
                      <a:gd name="connsiteX1" fmla="*/ 0 w 795598"/>
                      <a:gd name="connsiteY1" fmla="*/ 169328 h 573089"/>
                      <a:gd name="connsiteX2" fmla="*/ 515676 w 795598"/>
                      <a:gd name="connsiteY2" fmla="*/ 0 h 573089"/>
                      <a:gd name="connsiteX3" fmla="*/ 795598 w 795598"/>
                      <a:gd name="connsiteY3" fmla="*/ 573089 h 573089"/>
                      <a:gd name="connsiteX0" fmla="*/ 798773 w 798773"/>
                      <a:gd name="connsiteY0" fmla="*/ 563564 h 563564"/>
                      <a:gd name="connsiteX1" fmla="*/ 0 w 798773"/>
                      <a:gd name="connsiteY1" fmla="*/ 169328 h 563564"/>
                      <a:gd name="connsiteX2" fmla="*/ 515676 w 798773"/>
                      <a:gd name="connsiteY2" fmla="*/ 0 h 563564"/>
                      <a:gd name="connsiteX3" fmla="*/ 798773 w 798773"/>
                      <a:gd name="connsiteY3" fmla="*/ 563564 h 563564"/>
                      <a:gd name="connsiteX0" fmla="*/ 808298 w 808298"/>
                      <a:gd name="connsiteY0" fmla="*/ 563564 h 563564"/>
                      <a:gd name="connsiteX1" fmla="*/ 0 w 808298"/>
                      <a:gd name="connsiteY1" fmla="*/ 169328 h 563564"/>
                      <a:gd name="connsiteX2" fmla="*/ 525201 w 808298"/>
                      <a:gd name="connsiteY2" fmla="*/ 0 h 563564"/>
                      <a:gd name="connsiteX3" fmla="*/ 808298 w 808298"/>
                      <a:gd name="connsiteY3" fmla="*/ 563564 h 563564"/>
                      <a:gd name="connsiteX0" fmla="*/ 808298 w 808298"/>
                      <a:gd name="connsiteY0" fmla="*/ 569914 h 569914"/>
                      <a:gd name="connsiteX1" fmla="*/ 0 w 808298"/>
                      <a:gd name="connsiteY1" fmla="*/ 175678 h 569914"/>
                      <a:gd name="connsiteX2" fmla="*/ 515676 w 808298"/>
                      <a:gd name="connsiteY2" fmla="*/ 0 h 569914"/>
                      <a:gd name="connsiteX3" fmla="*/ 808298 w 808298"/>
                      <a:gd name="connsiteY3" fmla="*/ 569914 h 569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8298" h="569914">
                        <a:moveTo>
                          <a:pt x="808298" y="569914"/>
                        </a:moveTo>
                        <a:lnTo>
                          <a:pt x="0" y="175678"/>
                        </a:lnTo>
                        <a:lnTo>
                          <a:pt x="515676" y="0"/>
                        </a:lnTo>
                        <a:lnTo>
                          <a:pt x="808298" y="569914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4125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等腰三角形 51"/>
                  <p:cNvSpPr/>
                  <p:nvPr/>
                </p:nvSpPr>
                <p:spPr>
                  <a:xfrm>
                    <a:off x="3650665" y="862825"/>
                    <a:ext cx="777353" cy="733799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664902"/>
                      <a:gd name="connsiteY0" fmla="*/ 546636 h 1456272"/>
                      <a:gd name="connsiteX1" fmla="*/ 664902 w 664902"/>
                      <a:gd name="connsiteY1" fmla="*/ 0 h 1456272"/>
                      <a:gd name="connsiteX2" fmla="*/ 536053 w 664902"/>
                      <a:gd name="connsiteY2" fmla="*/ 1456272 h 1456272"/>
                      <a:gd name="connsiteX3" fmla="*/ 0 w 664902"/>
                      <a:gd name="connsiteY3" fmla="*/ 546636 h 1456272"/>
                      <a:gd name="connsiteX0" fmla="*/ 0 w 1298053"/>
                      <a:gd name="connsiteY0" fmla="*/ 546636 h 726022"/>
                      <a:gd name="connsiteX1" fmla="*/ 664902 w 1298053"/>
                      <a:gd name="connsiteY1" fmla="*/ 0 h 726022"/>
                      <a:gd name="connsiteX2" fmla="*/ 1298053 w 1298053"/>
                      <a:gd name="connsiteY2" fmla="*/ 726022 h 726022"/>
                      <a:gd name="connsiteX3" fmla="*/ 0 w 1298053"/>
                      <a:gd name="connsiteY3" fmla="*/ 546636 h 726022"/>
                      <a:gd name="connsiteX0" fmla="*/ 0 w 774178"/>
                      <a:gd name="connsiteY0" fmla="*/ 714911 h 726022"/>
                      <a:gd name="connsiteX1" fmla="*/ 141027 w 774178"/>
                      <a:gd name="connsiteY1" fmla="*/ 0 h 726022"/>
                      <a:gd name="connsiteX2" fmla="*/ 774178 w 774178"/>
                      <a:gd name="connsiteY2" fmla="*/ 726022 h 726022"/>
                      <a:gd name="connsiteX3" fmla="*/ 0 w 774178"/>
                      <a:gd name="connsiteY3" fmla="*/ 714911 h 726022"/>
                      <a:gd name="connsiteX0" fmla="*/ 20006 w 794184"/>
                      <a:gd name="connsiteY0" fmla="*/ 714911 h 726022"/>
                      <a:gd name="connsiteX1" fmla="*/ 161033 w 794184"/>
                      <a:gd name="connsiteY1" fmla="*/ 0 h 726022"/>
                      <a:gd name="connsiteX2" fmla="*/ 794184 w 794184"/>
                      <a:gd name="connsiteY2" fmla="*/ 726022 h 726022"/>
                      <a:gd name="connsiteX3" fmla="*/ 20006 w 794184"/>
                      <a:gd name="connsiteY3" fmla="*/ 714911 h 726022"/>
                      <a:gd name="connsiteX0" fmla="*/ 0 w 774178"/>
                      <a:gd name="connsiteY0" fmla="*/ 714911 h 726022"/>
                      <a:gd name="connsiteX1" fmla="*/ 141027 w 774178"/>
                      <a:gd name="connsiteY1" fmla="*/ 0 h 726022"/>
                      <a:gd name="connsiteX2" fmla="*/ 774178 w 774178"/>
                      <a:gd name="connsiteY2" fmla="*/ 726022 h 726022"/>
                      <a:gd name="connsiteX3" fmla="*/ 0 w 774178"/>
                      <a:gd name="connsiteY3" fmla="*/ 714911 h 726022"/>
                      <a:gd name="connsiteX0" fmla="*/ 0 w 774178"/>
                      <a:gd name="connsiteY0" fmla="*/ 714911 h 726022"/>
                      <a:gd name="connsiteX1" fmla="*/ 141027 w 774178"/>
                      <a:gd name="connsiteY1" fmla="*/ 0 h 726022"/>
                      <a:gd name="connsiteX2" fmla="*/ 774178 w 774178"/>
                      <a:gd name="connsiteY2" fmla="*/ 726022 h 726022"/>
                      <a:gd name="connsiteX3" fmla="*/ 0 w 774178"/>
                      <a:gd name="connsiteY3" fmla="*/ 714911 h 726022"/>
                      <a:gd name="connsiteX0" fmla="*/ 0 w 774178"/>
                      <a:gd name="connsiteY0" fmla="*/ 714911 h 726022"/>
                      <a:gd name="connsiteX1" fmla="*/ 141027 w 774178"/>
                      <a:gd name="connsiteY1" fmla="*/ 0 h 726022"/>
                      <a:gd name="connsiteX2" fmla="*/ 774178 w 774178"/>
                      <a:gd name="connsiteY2" fmla="*/ 726022 h 726022"/>
                      <a:gd name="connsiteX3" fmla="*/ 0 w 774178"/>
                      <a:gd name="connsiteY3" fmla="*/ 714911 h 726022"/>
                      <a:gd name="connsiteX0" fmla="*/ 0 w 774178"/>
                      <a:gd name="connsiteY0" fmla="*/ 714911 h 726022"/>
                      <a:gd name="connsiteX1" fmla="*/ 141027 w 774178"/>
                      <a:gd name="connsiteY1" fmla="*/ 0 h 726022"/>
                      <a:gd name="connsiteX2" fmla="*/ 774178 w 774178"/>
                      <a:gd name="connsiteY2" fmla="*/ 726022 h 726022"/>
                      <a:gd name="connsiteX3" fmla="*/ 0 w 774178"/>
                      <a:gd name="connsiteY3" fmla="*/ 714911 h 726022"/>
                      <a:gd name="connsiteX0" fmla="*/ 0 w 783703"/>
                      <a:gd name="connsiteY0" fmla="*/ 714911 h 726022"/>
                      <a:gd name="connsiteX1" fmla="*/ 150552 w 783703"/>
                      <a:gd name="connsiteY1" fmla="*/ 0 h 726022"/>
                      <a:gd name="connsiteX2" fmla="*/ 783703 w 783703"/>
                      <a:gd name="connsiteY2" fmla="*/ 726022 h 726022"/>
                      <a:gd name="connsiteX3" fmla="*/ 0 w 783703"/>
                      <a:gd name="connsiteY3" fmla="*/ 714911 h 726022"/>
                      <a:gd name="connsiteX0" fmla="*/ 0 w 767828"/>
                      <a:gd name="connsiteY0" fmla="*/ 718086 h 726022"/>
                      <a:gd name="connsiteX1" fmla="*/ 134677 w 767828"/>
                      <a:gd name="connsiteY1" fmla="*/ 0 h 726022"/>
                      <a:gd name="connsiteX2" fmla="*/ 767828 w 767828"/>
                      <a:gd name="connsiteY2" fmla="*/ 726022 h 726022"/>
                      <a:gd name="connsiteX3" fmla="*/ 0 w 767828"/>
                      <a:gd name="connsiteY3" fmla="*/ 718086 h 726022"/>
                      <a:gd name="connsiteX0" fmla="*/ 0 w 777353"/>
                      <a:gd name="connsiteY0" fmla="*/ 718086 h 726022"/>
                      <a:gd name="connsiteX1" fmla="*/ 144202 w 777353"/>
                      <a:gd name="connsiteY1" fmla="*/ 0 h 726022"/>
                      <a:gd name="connsiteX2" fmla="*/ 777353 w 777353"/>
                      <a:gd name="connsiteY2" fmla="*/ 726022 h 726022"/>
                      <a:gd name="connsiteX3" fmla="*/ 0 w 777353"/>
                      <a:gd name="connsiteY3" fmla="*/ 718086 h 726022"/>
                      <a:gd name="connsiteX0" fmla="*/ 0 w 777353"/>
                      <a:gd name="connsiteY0" fmla="*/ 710942 h 718878"/>
                      <a:gd name="connsiteX1" fmla="*/ 151346 w 777353"/>
                      <a:gd name="connsiteY1" fmla="*/ 0 h 718878"/>
                      <a:gd name="connsiteX2" fmla="*/ 777353 w 777353"/>
                      <a:gd name="connsiteY2" fmla="*/ 718878 h 718878"/>
                      <a:gd name="connsiteX3" fmla="*/ 0 w 777353"/>
                      <a:gd name="connsiteY3" fmla="*/ 710942 h 718878"/>
                      <a:gd name="connsiteX0" fmla="*/ 0 w 777353"/>
                      <a:gd name="connsiteY0" fmla="*/ 715705 h 723641"/>
                      <a:gd name="connsiteX1" fmla="*/ 158490 w 777353"/>
                      <a:gd name="connsiteY1" fmla="*/ 0 h 723641"/>
                      <a:gd name="connsiteX2" fmla="*/ 777353 w 777353"/>
                      <a:gd name="connsiteY2" fmla="*/ 723641 h 723641"/>
                      <a:gd name="connsiteX3" fmla="*/ 0 w 777353"/>
                      <a:gd name="connsiteY3" fmla="*/ 715705 h 723641"/>
                      <a:gd name="connsiteX0" fmla="*/ 0 w 777353"/>
                      <a:gd name="connsiteY0" fmla="*/ 715705 h 723641"/>
                      <a:gd name="connsiteX1" fmla="*/ 158490 w 777353"/>
                      <a:gd name="connsiteY1" fmla="*/ 0 h 723641"/>
                      <a:gd name="connsiteX2" fmla="*/ 777353 w 777353"/>
                      <a:gd name="connsiteY2" fmla="*/ 723641 h 723641"/>
                      <a:gd name="connsiteX3" fmla="*/ 0 w 777353"/>
                      <a:gd name="connsiteY3" fmla="*/ 715705 h 723641"/>
                      <a:gd name="connsiteX0" fmla="*/ 0 w 777353"/>
                      <a:gd name="connsiteY0" fmla="*/ 725863 h 733799"/>
                      <a:gd name="connsiteX1" fmla="*/ 155950 w 777353"/>
                      <a:gd name="connsiteY1" fmla="*/ 0 h 733799"/>
                      <a:gd name="connsiteX2" fmla="*/ 777353 w 777353"/>
                      <a:gd name="connsiteY2" fmla="*/ 733799 h 733799"/>
                      <a:gd name="connsiteX3" fmla="*/ 0 w 777353"/>
                      <a:gd name="connsiteY3" fmla="*/ 725863 h 733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77353" h="733799">
                        <a:moveTo>
                          <a:pt x="0" y="725863"/>
                        </a:moveTo>
                        <a:cubicBezTo>
                          <a:pt x="82992" y="306056"/>
                          <a:pt x="91214" y="292807"/>
                          <a:pt x="155950" y="0"/>
                        </a:cubicBezTo>
                        <a:lnTo>
                          <a:pt x="777353" y="733799"/>
                        </a:lnTo>
                        <a:lnTo>
                          <a:pt x="0" y="725863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375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等腰三角形 51"/>
                  <p:cNvSpPr/>
                  <p:nvPr/>
                </p:nvSpPr>
                <p:spPr>
                  <a:xfrm>
                    <a:off x="3803065" y="870188"/>
                    <a:ext cx="820477" cy="735011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1484052"/>
                      <a:gd name="connsiteY0" fmla="*/ 149761 h 1059397"/>
                      <a:gd name="connsiteX1" fmla="*/ 1484052 w 1484052"/>
                      <a:gd name="connsiteY1" fmla="*/ 0 h 1059397"/>
                      <a:gd name="connsiteX2" fmla="*/ 536053 w 1484052"/>
                      <a:gd name="connsiteY2" fmla="*/ 1059397 h 1059397"/>
                      <a:gd name="connsiteX3" fmla="*/ 0 w 1484052"/>
                      <a:gd name="connsiteY3" fmla="*/ 149761 h 1059397"/>
                      <a:gd name="connsiteX0" fmla="*/ 127522 w 947999"/>
                      <a:gd name="connsiteY0" fmla="*/ 23940 h 1492376"/>
                      <a:gd name="connsiteX1" fmla="*/ 947999 w 947999"/>
                      <a:gd name="connsiteY1" fmla="*/ 432979 h 1492376"/>
                      <a:gd name="connsiteX2" fmla="*/ 0 w 947999"/>
                      <a:gd name="connsiteY2" fmla="*/ 1492376 h 1492376"/>
                      <a:gd name="connsiteX3" fmla="*/ 127522 w 947999"/>
                      <a:gd name="connsiteY3" fmla="*/ 23940 h 149237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0 w 820477"/>
                      <a:gd name="connsiteY0" fmla="*/ 0 h 900111"/>
                      <a:gd name="connsiteX1" fmla="*/ 820477 w 820477"/>
                      <a:gd name="connsiteY1" fmla="*/ 409039 h 900111"/>
                      <a:gd name="connsiteX2" fmla="*/ 596378 w 820477"/>
                      <a:gd name="connsiteY2" fmla="*/ 900111 h 900111"/>
                      <a:gd name="connsiteX3" fmla="*/ 0 w 820477"/>
                      <a:gd name="connsiteY3" fmla="*/ 0 h 900111"/>
                      <a:gd name="connsiteX0" fmla="*/ 0 w 820477"/>
                      <a:gd name="connsiteY0" fmla="*/ 0 h 735011"/>
                      <a:gd name="connsiteX1" fmla="*/ 820477 w 820477"/>
                      <a:gd name="connsiteY1" fmla="*/ 409039 h 735011"/>
                      <a:gd name="connsiteX2" fmla="*/ 634478 w 820477"/>
                      <a:gd name="connsiteY2" fmla="*/ 735011 h 735011"/>
                      <a:gd name="connsiteX3" fmla="*/ 0 w 820477"/>
                      <a:gd name="connsiteY3" fmla="*/ 0 h 7350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20477" h="735011">
                        <a:moveTo>
                          <a:pt x="0" y="0"/>
                        </a:moveTo>
                        <a:lnTo>
                          <a:pt x="820477" y="409039"/>
                        </a:lnTo>
                        <a:lnTo>
                          <a:pt x="634478" y="7350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525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等腰三角形 51"/>
                  <p:cNvSpPr/>
                  <p:nvPr/>
                </p:nvSpPr>
                <p:spPr>
                  <a:xfrm>
                    <a:off x="2987415" y="1282651"/>
                    <a:ext cx="536054" cy="1073686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36054" h="1073686">
                        <a:moveTo>
                          <a:pt x="0" y="1073686"/>
                        </a:moveTo>
                        <a:cubicBezTo>
                          <a:pt x="442" y="715791"/>
                          <a:pt x="885" y="357895"/>
                          <a:pt x="1327" y="0"/>
                        </a:cubicBezTo>
                        <a:lnTo>
                          <a:pt x="536054" y="897473"/>
                        </a:lnTo>
                        <a:lnTo>
                          <a:pt x="0" y="1073686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等腰三角形 51"/>
                  <p:cNvSpPr/>
                  <p:nvPr/>
                </p:nvSpPr>
                <p:spPr>
                  <a:xfrm>
                    <a:off x="3509697" y="1590378"/>
                    <a:ext cx="1108822" cy="764121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1299902"/>
                      <a:gd name="connsiteY0" fmla="*/ 33725 h 943361"/>
                      <a:gd name="connsiteX1" fmla="*/ 1299902 w 1299902"/>
                      <a:gd name="connsiteY1" fmla="*/ 204639 h 943361"/>
                      <a:gd name="connsiteX2" fmla="*/ 536053 w 1299902"/>
                      <a:gd name="connsiteY2" fmla="*/ 943361 h 943361"/>
                      <a:gd name="connsiteX3" fmla="*/ 0 w 1299902"/>
                      <a:gd name="connsiteY3" fmla="*/ 33725 h 943361"/>
                      <a:gd name="connsiteX0" fmla="*/ 0 w 782377"/>
                      <a:gd name="connsiteY0" fmla="*/ 46559 h 797445"/>
                      <a:gd name="connsiteX1" fmla="*/ 782377 w 782377"/>
                      <a:gd name="connsiteY1" fmla="*/ 58723 h 797445"/>
                      <a:gd name="connsiteX2" fmla="*/ 18528 w 782377"/>
                      <a:gd name="connsiteY2" fmla="*/ 797445 h 797445"/>
                      <a:gd name="connsiteX3" fmla="*/ 0 w 782377"/>
                      <a:gd name="connsiteY3" fmla="*/ 46559 h 797445"/>
                      <a:gd name="connsiteX0" fmla="*/ 127522 w 909899"/>
                      <a:gd name="connsiteY0" fmla="*/ 46559 h 638695"/>
                      <a:gd name="connsiteX1" fmla="*/ 909899 w 909899"/>
                      <a:gd name="connsiteY1" fmla="*/ 58723 h 638695"/>
                      <a:gd name="connsiteX2" fmla="*/ 0 w 909899"/>
                      <a:gd name="connsiteY2" fmla="*/ 638695 h 638695"/>
                      <a:gd name="connsiteX3" fmla="*/ 127522 w 909899"/>
                      <a:gd name="connsiteY3" fmla="*/ 46559 h 638695"/>
                      <a:gd name="connsiteX0" fmla="*/ 127522 w 909899"/>
                      <a:gd name="connsiteY0" fmla="*/ 0 h 592136"/>
                      <a:gd name="connsiteX1" fmla="*/ 909899 w 909899"/>
                      <a:gd name="connsiteY1" fmla="*/ 12164 h 592136"/>
                      <a:gd name="connsiteX2" fmla="*/ 0 w 909899"/>
                      <a:gd name="connsiteY2" fmla="*/ 592136 h 592136"/>
                      <a:gd name="connsiteX3" fmla="*/ 127522 w 909899"/>
                      <a:gd name="connsiteY3" fmla="*/ 0 h 592136"/>
                      <a:gd name="connsiteX0" fmla="*/ 127522 w 909899"/>
                      <a:gd name="connsiteY0" fmla="*/ 0 h 592136"/>
                      <a:gd name="connsiteX1" fmla="*/ 909899 w 909899"/>
                      <a:gd name="connsiteY1" fmla="*/ 12164 h 592136"/>
                      <a:gd name="connsiteX2" fmla="*/ 0 w 909899"/>
                      <a:gd name="connsiteY2" fmla="*/ 592136 h 592136"/>
                      <a:gd name="connsiteX3" fmla="*/ 127522 w 909899"/>
                      <a:gd name="connsiteY3" fmla="*/ 0 h 592136"/>
                      <a:gd name="connsiteX0" fmla="*/ 127522 w 757499"/>
                      <a:gd name="connsiteY0" fmla="*/ 134249 h 726385"/>
                      <a:gd name="connsiteX1" fmla="*/ 757499 w 757499"/>
                      <a:gd name="connsiteY1" fmla="*/ 363 h 726385"/>
                      <a:gd name="connsiteX2" fmla="*/ 0 w 757499"/>
                      <a:gd name="connsiteY2" fmla="*/ 726385 h 726385"/>
                      <a:gd name="connsiteX3" fmla="*/ 127522 w 757499"/>
                      <a:gd name="connsiteY3" fmla="*/ 134249 h 726385"/>
                      <a:gd name="connsiteX0" fmla="*/ 0 w 771003"/>
                      <a:gd name="connsiteY0" fmla="*/ 134249 h 720035"/>
                      <a:gd name="connsiteX1" fmla="*/ 629977 w 771003"/>
                      <a:gd name="connsiteY1" fmla="*/ 363 h 720035"/>
                      <a:gd name="connsiteX2" fmla="*/ 771003 w 771003"/>
                      <a:gd name="connsiteY2" fmla="*/ 720035 h 720035"/>
                      <a:gd name="connsiteX3" fmla="*/ 0 w 771003"/>
                      <a:gd name="connsiteY3" fmla="*/ 134249 h 720035"/>
                      <a:gd name="connsiteX0" fmla="*/ 0 w 812278"/>
                      <a:gd name="connsiteY0" fmla="*/ 134249 h 735910"/>
                      <a:gd name="connsiteX1" fmla="*/ 629977 w 812278"/>
                      <a:gd name="connsiteY1" fmla="*/ 363 h 735910"/>
                      <a:gd name="connsiteX2" fmla="*/ 812278 w 812278"/>
                      <a:gd name="connsiteY2" fmla="*/ 735910 h 735910"/>
                      <a:gd name="connsiteX3" fmla="*/ 0 w 812278"/>
                      <a:gd name="connsiteY3" fmla="*/ 134249 h 735910"/>
                      <a:gd name="connsiteX0" fmla="*/ 0 w 1082153"/>
                      <a:gd name="connsiteY0" fmla="*/ 578483 h 735644"/>
                      <a:gd name="connsiteX1" fmla="*/ 899852 w 1082153"/>
                      <a:gd name="connsiteY1" fmla="*/ 97 h 735644"/>
                      <a:gd name="connsiteX2" fmla="*/ 1082153 w 1082153"/>
                      <a:gd name="connsiteY2" fmla="*/ 735644 h 735644"/>
                      <a:gd name="connsiteX3" fmla="*/ 0 w 1082153"/>
                      <a:gd name="connsiteY3" fmla="*/ 578483 h 735644"/>
                      <a:gd name="connsiteX0" fmla="*/ 0 w 1082153"/>
                      <a:gd name="connsiteY0" fmla="*/ 578562 h 735723"/>
                      <a:gd name="connsiteX1" fmla="*/ 899852 w 1082153"/>
                      <a:gd name="connsiteY1" fmla="*/ 176 h 735723"/>
                      <a:gd name="connsiteX2" fmla="*/ 1082153 w 1082153"/>
                      <a:gd name="connsiteY2" fmla="*/ 735723 h 735723"/>
                      <a:gd name="connsiteX3" fmla="*/ 0 w 1082153"/>
                      <a:gd name="connsiteY3" fmla="*/ 578562 h 735723"/>
                      <a:gd name="connsiteX0" fmla="*/ 0 w 1082153"/>
                      <a:gd name="connsiteY0" fmla="*/ 578386 h 735547"/>
                      <a:gd name="connsiteX1" fmla="*/ 899852 w 1082153"/>
                      <a:gd name="connsiteY1" fmla="*/ 0 h 735547"/>
                      <a:gd name="connsiteX2" fmla="*/ 1082153 w 1082153"/>
                      <a:gd name="connsiteY2" fmla="*/ 735547 h 735547"/>
                      <a:gd name="connsiteX3" fmla="*/ 0 w 1082153"/>
                      <a:gd name="connsiteY3" fmla="*/ 578386 h 735547"/>
                      <a:gd name="connsiteX0" fmla="*/ 0 w 1098028"/>
                      <a:gd name="connsiteY0" fmla="*/ 581561 h 735547"/>
                      <a:gd name="connsiteX1" fmla="*/ 915727 w 1098028"/>
                      <a:gd name="connsiteY1" fmla="*/ 0 h 735547"/>
                      <a:gd name="connsiteX2" fmla="*/ 1098028 w 1098028"/>
                      <a:gd name="connsiteY2" fmla="*/ 735547 h 735547"/>
                      <a:gd name="connsiteX3" fmla="*/ 0 w 1098028"/>
                      <a:gd name="connsiteY3" fmla="*/ 581561 h 735547"/>
                      <a:gd name="connsiteX0" fmla="*/ 0 w 1098028"/>
                      <a:gd name="connsiteY0" fmla="*/ 591086 h 745072"/>
                      <a:gd name="connsiteX1" fmla="*/ 912552 w 1098028"/>
                      <a:gd name="connsiteY1" fmla="*/ 0 h 745072"/>
                      <a:gd name="connsiteX2" fmla="*/ 1098028 w 1098028"/>
                      <a:gd name="connsiteY2" fmla="*/ 745072 h 745072"/>
                      <a:gd name="connsiteX3" fmla="*/ 0 w 1098028"/>
                      <a:gd name="connsiteY3" fmla="*/ 591086 h 745072"/>
                      <a:gd name="connsiteX0" fmla="*/ 0 w 1107553"/>
                      <a:gd name="connsiteY0" fmla="*/ 591086 h 770472"/>
                      <a:gd name="connsiteX1" fmla="*/ 912552 w 1107553"/>
                      <a:gd name="connsiteY1" fmla="*/ 0 h 770472"/>
                      <a:gd name="connsiteX2" fmla="*/ 1107553 w 1107553"/>
                      <a:gd name="connsiteY2" fmla="*/ 770472 h 770472"/>
                      <a:gd name="connsiteX3" fmla="*/ 0 w 1107553"/>
                      <a:gd name="connsiteY3" fmla="*/ 591086 h 770472"/>
                      <a:gd name="connsiteX0" fmla="*/ 0 w 1091678"/>
                      <a:gd name="connsiteY0" fmla="*/ 591086 h 764122"/>
                      <a:gd name="connsiteX1" fmla="*/ 912552 w 1091678"/>
                      <a:gd name="connsiteY1" fmla="*/ 0 h 764122"/>
                      <a:gd name="connsiteX2" fmla="*/ 1091678 w 1091678"/>
                      <a:gd name="connsiteY2" fmla="*/ 764122 h 764122"/>
                      <a:gd name="connsiteX3" fmla="*/ 0 w 1091678"/>
                      <a:gd name="connsiteY3" fmla="*/ 591086 h 764122"/>
                      <a:gd name="connsiteX0" fmla="*/ 0 w 1101203"/>
                      <a:gd name="connsiteY0" fmla="*/ 591086 h 764122"/>
                      <a:gd name="connsiteX1" fmla="*/ 912552 w 1101203"/>
                      <a:gd name="connsiteY1" fmla="*/ 0 h 764122"/>
                      <a:gd name="connsiteX2" fmla="*/ 1101203 w 1101203"/>
                      <a:gd name="connsiteY2" fmla="*/ 764122 h 764122"/>
                      <a:gd name="connsiteX3" fmla="*/ 0 w 1101203"/>
                      <a:gd name="connsiteY3" fmla="*/ 591086 h 764122"/>
                      <a:gd name="connsiteX0" fmla="*/ 0 w 1108822"/>
                      <a:gd name="connsiteY0" fmla="*/ 591086 h 764122"/>
                      <a:gd name="connsiteX1" fmla="*/ 920171 w 1108822"/>
                      <a:gd name="connsiteY1" fmla="*/ 0 h 764122"/>
                      <a:gd name="connsiteX2" fmla="*/ 1108822 w 1108822"/>
                      <a:gd name="connsiteY2" fmla="*/ 764122 h 764122"/>
                      <a:gd name="connsiteX3" fmla="*/ 0 w 1108822"/>
                      <a:gd name="connsiteY3" fmla="*/ 591086 h 7641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8822" h="764122">
                        <a:moveTo>
                          <a:pt x="0" y="591086"/>
                        </a:moveTo>
                        <a:cubicBezTo>
                          <a:pt x="413192" y="326854"/>
                          <a:pt x="533967" y="232482"/>
                          <a:pt x="920171" y="0"/>
                        </a:cubicBezTo>
                        <a:lnTo>
                          <a:pt x="1108822" y="764122"/>
                        </a:lnTo>
                        <a:lnTo>
                          <a:pt x="0" y="591086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3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6" name="组合 25"/>
              <p:cNvGrpSpPr/>
              <p:nvPr/>
            </p:nvGrpSpPr>
            <p:grpSpPr>
              <a:xfrm>
                <a:off x="5912840" y="382450"/>
                <a:ext cx="2647158" cy="548432"/>
                <a:chOff x="5998553" y="399028"/>
                <a:chExt cx="2749911" cy="519371"/>
              </a:xfrm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7454086" y="399028"/>
                  <a:ext cx="1294378" cy="514066"/>
                  <a:chOff x="1766610" y="382448"/>
                  <a:chExt cx="1294378" cy="514066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>
                    <a:off x="1766610" y="382448"/>
                    <a:ext cx="1135587" cy="513659"/>
                  </a:xfrm>
                  <a:prstGeom prst="triangle">
                    <a:avLst>
                      <a:gd name="adj" fmla="val 77350"/>
                    </a:avLst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等腰三角形 76"/>
                  <p:cNvSpPr/>
                  <p:nvPr/>
                </p:nvSpPr>
                <p:spPr>
                  <a:xfrm>
                    <a:off x="1925401" y="382855"/>
                    <a:ext cx="1135587" cy="513659"/>
                  </a:xfrm>
                  <a:prstGeom prst="triangle">
                    <a:avLst>
                      <a:gd name="adj" fmla="val 77350"/>
                    </a:avLst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0" name="组合 79"/>
                <p:cNvGrpSpPr/>
                <p:nvPr/>
              </p:nvGrpSpPr>
              <p:grpSpPr>
                <a:xfrm>
                  <a:off x="6681663" y="404129"/>
                  <a:ext cx="1294378" cy="514066"/>
                  <a:chOff x="1766610" y="382448"/>
                  <a:chExt cx="1294378" cy="514066"/>
                </a:xfrm>
              </p:grpSpPr>
              <p:sp>
                <p:nvSpPr>
                  <p:cNvPr id="81" name="等腰三角形 80"/>
                  <p:cNvSpPr/>
                  <p:nvPr/>
                </p:nvSpPr>
                <p:spPr>
                  <a:xfrm>
                    <a:off x="1766610" y="382448"/>
                    <a:ext cx="1135587" cy="513659"/>
                  </a:xfrm>
                  <a:prstGeom prst="triangle">
                    <a:avLst>
                      <a:gd name="adj" fmla="val 77350"/>
                    </a:avLst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" name="等腰三角形 81"/>
                  <p:cNvSpPr/>
                  <p:nvPr/>
                </p:nvSpPr>
                <p:spPr>
                  <a:xfrm>
                    <a:off x="1925401" y="382855"/>
                    <a:ext cx="1135587" cy="513659"/>
                  </a:xfrm>
                  <a:prstGeom prst="triangle">
                    <a:avLst>
                      <a:gd name="adj" fmla="val 77350"/>
                    </a:avLst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3" name="组合 82"/>
                <p:cNvGrpSpPr/>
                <p:nvPr/>
              </p:nvGrpSpPr>
              <p:grpSpPr>
                <a:xfrm>
                  <a:off x="5998553" y="404333"/>
                  <a:ext cx="1294378" cy="514066"/>
                  <a:chOff x="1766610" y="382448"/>
                  <a:chExt cx="1294378" cy="514066"/>
                </a:xfrm>
              </p:grpSpPr>
              <p:sp>
                <p:nvSpPr>
                  <p:cNvPr id="84" name="等腰三角形 83"/>
                  <p:cNvSpPr/>
                  <p:nvPr/>
                </p:nvSpPr>
                <p:spPr>
                  <a:xfrm>
                    <a:off x="1766610" y="382448"/>
                    <a:ext cx="1135587" cy="513659"/>
                  </a:xfrm>
                  <a:prstGeom prst="triangle">
                    <a:avLst>
                      <a:gd name="adj" fmla="val 77350"/>
                    </a:avLst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等腰三角形 84"/>
                  <p:cNvSpPr/>
                  <p:nvPr/>
                </p:nvSpPr>
                <p:spPr>
                  <a:xfrm>
                    <a:off x="1925401" y="382855"/>
                    <a:ext cx="1135587" cy="513659"/>
                  </a:xfrm>
                  <a:prstGeom prst="triangle">
                    <a:avLst>
                      <a:gd name="adj" fmla="val 77350"/>
                    </a:avLst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65" name="TextBox 64"/>
            <p:cNvSpPr txBox="1"/>
            <p:nvPr/>
          </p:nvSpPr>
          <p:spPr>
            <a:xfrm>
              <a:off x="1219232" y="438509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此处输入标题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此处输入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43036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27" grpId="0" animBg="1"/>
      <p:bldP spid="21" grpId="0" animBg="1"/>
      <p:bldP spid="24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3529" y="329310"/>
            <a:ext cx="8191971" cy="658264"/>
            <a:chOff x="383529" y="329310"/>
            <a:chExt cx="8191971" cy="658264"/>
          </a:xfrm>
        </p:grpSpPr>
        <p:grpSp>
          <p:nvGrpSpPr>
            <p:cNvPr id="3" name="组合 2"/>
            <p:cNvGrpSpPr/>
            <p:nvPr/>
          </p:nvGrpSpPr>
          <p:grpSpPr>
            <a:xfrm>
              <a:off x="383529" y="329310"/>
              <a:ext cx="8191971" cy="658264"/>
              <a:chOff x="383529" y="329310"/>
              <a:chExt cx="8191971" cy="65826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383529" y="329310"/>
                <a:ext cx="8191971" cy="658264"/>
                <a:chOff x="383529" y="155832"/>
                <a:chExt cx="8191971" cy="658264"/>
              </a:xfrm>
            </p:grpSpPr>
            <p:sp>
              <p:nvSpPr>
                <p:cNvPr id="16" name="矩形 27"/>
                <p:cNvSpPr/>
                <p:nvPr/>
              </p:nvSpPr>
              <p:spPr>
                <a:xfrm>
                  <a:off x="757205" y="208971"/>
                  <a:ext cx="7818295" cy="547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8295" h="547224">
                      <a:moveTo>
                        <a:pt x="0" y="0"/>
                      </a:moveTo>
                      <a:lnTo>
                        <a:pt x="7818295" y="0"/>
                      </a:lnTo>
                      <a:lnTo>
                        <a:pt x="7818295" y="547224"/>
                      </a:lnTo>
                      <a:lnTo>
                        <a:pt x="11878" y="547224"/>
                      </a:lnTo>
                      <a:lnTo>
                        <a:pt x="183620" y="461353"/>
                      </a:lnTo>
                      <a:lnTo>
                        <a:pt x="183620" y="91810"/>
                      </a:lnTo>
                      <a:close/>
                    </a:path>
                  </a:pathLst>
                </a:custGeom>
                <a:solidFill>
                  <a:schemeClr val="bg1">
                    <a:alpha val="1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17" name="组合 16"/>
                <p:cNvGrpSpPr/>
                <p:nvPr/>
              </p:nvGrpSpPr>
              <p:grpSpPr>
                <a:xfrm>
                  <a:off x="383529" y="155832"/>
                  <a:ext cx="568006" cy="658264"/>
                  <a:chOff x="2987090" y="862825"/>
                  <a:chExt cx="1636452" cy="1896488"/>
                </a:xfrm>
              </p:grpSpPr>
              <p:sp>
                <p:nvSpPr>
                  <p:cNvPr id="18" name="等腰三角形 51"/>
                  <p:cNvSpPr/>
                  <p:nvPr/>
                </p:nvSpPr>
                <p:spPr>
                  <a:xfrm>
                    <a:off x="2987090" y="872828"/>
                    <a:ext cx="817302" cy="1313397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17302" h="1313397">
                        <a:moveTo>
                          <a:pt x="0" y="403761"/>
                        </a:moveTo>
                        <a:cubicBezTo>
                          <a:pt x="371917" y="241129"/>
                          <a:pt x="497773" y="153107"/>
                          <a:pt x="817302" y="0"/>
                        </a:cubicBezTo>
                        <a:lnTo>
                          <a:pt x="536053" y="1313397"/>
                        </a:lnTo>
                        <a:lnTo>
                          <a:pt x="0" y="403761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5625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等腰三角形 51"/>
                  <p:cNvSpPr/>
                  <p:nvPr/>
                </p:nvSpPr>
                <p:spPr>
                  <a:xfrm>
                    <a:off x="4432352" y="1285578"/>
                    <a:ext cx="186803" cy="1075272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1484052"/>
                      <a:gd name="connsiteY0" fmla="*/ 149761 h 1059397"/>
                      <a:gd name="connsiteX1" fmla="*/ 1484052 w 1484052"/>
                      <a:gd name="connsiteY1" fmla="*/ 0 h 1059397"/>
                      <a:gd name="connsiteX2" fmla="*/ 536053 w 1484052"/>
                      <a:gd name="connsiteY2" fmla="*/ 1059397 h 1059397"/>
                      <a:gd name="connsiteX3" fmla="*/ 0 w 1484052"/>
                      <a:gd name="connsiteY3" fmla="*/ 149761 h 1059397"/>
                      <a:gd name="connsiteX0" fmla="*/ 127522 w 947999"/>
                      <a:gd name="connsiteY0" fmla="*/ 23940 h 1492376"/>
                      <a:gd name="connsiteX1" fmla="*/ 947999 w 947999"/>
                      <a:gd name="connsiteY1" fmla="*/ 432979 h 1492376"/>
                      <a:gd name="connsiteX2" fmla="*/ 0 w 947999"/>
                      <a:gd name="connsiteY2" fmla="*/ 1492376 h 1492376"/>
                      <a:gd name="connsiteX3" fmla="*/ 127522 w 947999"/>
                      <a:gd name="connsiteY3" fmla="*/ 23940 h 149237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0 w 820477"/>
                      <a:gd name="connsiteY0" fmla="*/ 0 h 900111"/>
                      <a:gd name="connsiteX1" fmla="*/ 820477 w 820477"/>
                      <a:gd name="connsiteY1" fmla="*/ 409039 h 900111"/>
                      <a:gd name="connsiteX2" fmla="*/ 596378 w 820477"/>
                      <a:gd name="connsiteY2" fmla="*/ 900111 h 900111"/>
                      <a:gd name="connsiteX3" fmla="*/ 0 w 820477"/>
                      <a:gd name="connsiteY3" fmla="*/ 0 h 900111"/>
                      <a:gd name="connsiteX0" fmla="*/ 0 w 820477"/>
                      <a:gd name="connsiteY0" fmla="*/ 0 h 735011"/>
                      <a:gd name="connsiteX1" fmla="*/ 820477 w 820477"/>
                      <a:gd name="connsiteY1" fmla="*/ 409039 h 735011"/>
                      <a:gd name="connsiteX2" fmla="*/ 634478 w 820477"/>
                      <a:gd name="connsiteY2" fmla="*/ 735011 h 735011"/>
                      <a:gd name="connsiteX3" fmla="*/ 0 w 820477"/>
                      <a:gd name="connsiteY3" fmla="*/ 0 h 735011"/>
                      <a:gd name="connsiteX0" fmla="*/ 0 w 661727"/>
                      <a:gd name="connsiteY0" fmla="*/ 0 h 735011"/>
                      <a:gd name="connsiteX1" fmla="*/ 661727 w 661727"/>
                      <a:gd name="connsiteY1" fmla="*/ 262989 h 735011"/>
                      <a:gd name="connsiteX2" fmla="*/ 634478 w 661727"/>
                      <a:gd name="connsiteY2" fmla="*/ 735011 h 735011"/>
                      <a:gd name="connsiteX3" fmla="*/ 0 w 661727"/>
                      <a:gd name="connsiteY3" fmla="*/ 0 h 735011"/>
                      <a:gd name="connsiteX0" fmla="*/ 0 w 663053"/>
                      <a:gd name="connsiteY0" fmla="*/ 0 h 1325561"/>
                      <a:gd name="connsiteX1" fmla="*/ 661727 w 663053"/>
                      <a:gd name="connsiteY1" fmla="*/ 262989 h 1325561"/>
                      <a:gd name="connsiteX2" fmla="*/ 663053 w 663053"/>
                      <a:gd name="connsiteY2" fmla="*/ 1325561 h 1325561"/>
                      <a:gd name="connsiteX3" fmla="*/ 0 w 663053"/>
                      <a:gd name="connsiteY3" fmla="*/ 0 h 1325561"/>
                      <a:gd name="connsiteX0" fmla="*/ 0 w 177278"/>
                      <a:gd name="connsiteY0" fmla="*/ 321211 h 1062572"/>
                      <a:gd name="connsiteX1" fmla="*/ 175952 w 177278"/>
                      <a:gd name="connsiteY1" fmla="*/ 0 h 1062572"/>
                      <a:gd name="connsiteX2" fmla="*/ 177278 w 177278"/>
                      <a:gd name="connsiteY2" fmla="*/ 1062572 h 1062572"/>
                      <a:gd name="connsiteX3" fmla="*/ 0 w 177278"/>
                      <a:gd name="connsiteY3" fmla="*/ 321211 h 1062572"/>
                      <a:gd name="connsiteX0" fmla="*/ 0 w 180453"/>
                      <a:gd name="connsiteY0" fmla="*/ 308511 h 1062572"/>
                      <a:gd name="connsiteX1" fmla="*/ 179127 w 180453"/>
                      <a:gd name="connsiteY1" fmla="*/ 0 h 1062572"/>
                      <a:gd name="connsiteX2" fmla="*/ 180453 w 180453"/>
                      <a:gd name="connsiteY2" fmla="*/ 1062572 h 1062572"/>
                      <a:gd name="connsiteX3" fmla="*/ 0 w 180453"/>
                      <a:gd name="connsiteY3" fmla="*/ 308511 h 1062572"/>
                      <a:gd name="connsiteX0" fmla="*/ 0 w 183628"/>
                      <a:gd name="connsiteY0" fmla="*/ 308511 h 1075272"/>
                      <a:gd name="connsiteX1" fmla="*/ 179127 w 183628"/>
                      <a:gd name="connsiteY1" fmla="*/ 0 h 1075272"/>
                      <a:gd name="connsiteX2" fmla="*/ 183628 w 183628"/>
                      <a:gd name="connsiteY2" fmla="*/ 1075272 h 1075272"/>
                      <a:gd name="connsiteX3" fmla="*/ 0 w 183628"/>
                      <a:gd name="connsiteY3" fmla="*/ 308511 h 1075272"/>
                      <a:gd name="connsiteX0" fmla="*/ 0 w 174103"/>
                      <a:gd name="connsiteY0" fmla="*/ 318036 h 1075272"/>
                      <a:gd name="connsiteX1" fmla="*/ 169602 w 174103"/>
                      <a:gd name="connsiteY1" fmla="*/ 0 h 1075272"/>
                      <a:gd name="connsiteX2" fmla="*/ 174103 w 174103"/>
                      <a:gd name="connsiteY2" fmla="*/ 1075272 h 1075272"/>
                      <a:gd name="connsiteX3" fmla="*/ 0 w 174103"/>
                      <a:gd name="connsiteY3" fmla="*/ 318036 h 1075272"/>
                      <a:gd name="connsiteX0" fmla="*/ 0 w 180453"/>
                      <a:gd name="connsiteY0" fmla="*/ 311686 h 1075272"/>
                      <a:gd name="connsiteX1" fmla="*/ 175952 w 180453"/>
                      <a:gd name="connsiteY1" fmla="*/ 0 h 1075272"/>
                      <a:gd name="connsiteX2" fmla="*/ 180453 w 180453"/>
                      <a:gd name="connsiteY2" fmla="*/ 1075272 h 1075272"/>
                      <a:gd name="connsiteX3" fmla="*/ 0 w 180453"/>
                      <a:gd name="connsiteY3" fmla="*/ 311686 h 1075272"/>
                      <a:gd name="connsiteX0" fmla="*/ 0 w 186803"/>
                      <a:gd name="connsiteY0" fmla="*/ 321211 h 1075272"/>
                      <a:gd name="connsiteX1" fmla="*/ 182302 w 186803"/>
                      <a:gd name="connsiteY1" fmla="*/ 0 h 1075272"/>
                      <a:gd name="connsiteX2" fmla="*/ 186803 w 186803"/>
                      <a:gd name="connsiteY2" fmla="*/ 1075272 h 1075272"/>
                      <a:gd name="connsiteX3" fmla="*/ 0 w 186803"/>
                      <a:gd name="connsiteY3" fmla="*/ 321211 h 1075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6803" h="1075272">
                        <a:moveTo>
                          <a:pt x="0" y="321211"/>
                        </a:moveTo>
                        <a:lnTo>
                          <a:pt x="182302" y="0"/>
                        </a:lnTo>
                        <a:cubicBezTo>
                          <a:pt x="183802" y="358424"/>
                          <a:pt x="185303" y="716848"/>
                          <a:pt x="186803" y="1075272"/>
                        </a:cubicBezTo>
                        <a:lnTo>
                          <a:pt x="0" y="321211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4875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等腰三角形 51"/>
                  <p:cNvSpPr/>
                  <p:nvPr/>
                </p:nvSpPr>
                <p:spPr>
                  <a:xfrm>
                    <a:off x="3523143" y="1581390"/>
                    <a:ext cx="909899" cy="592136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1299902"/>
                      <a:gd name="connsiteY0" fmla="*/ 33725 h 943361"/>
                      <a:gd name="connsiteX1" fmla="*/ 1299902 w 1299902"/>
                      <a:gd name="connsiteY1" fmla="*/ 204639 h 943361"/>
                      <a:gd name="connsiteX2" fmla="*/ 536053 w 1299902"/>
                      <a:gd name="connsiteY2" fmla="*/ 943361 h 943361"/>
                      <a:gd name="connsiteX3" fmla="*/ 0 w 1299902"/>
                      <a:gd name="connsiteY3" fmla="*/ 33725 h 943361"/>
                      <a:gd name="connsiteX0" fmla="*/ 0 w 782377"/>
                      <a:gd name="connsiteY0" fmla="*/ 46559 h 797445"/>
                      <a:gd name="connsiteX1" fmla="*/ 782377 w 782377"/>
                      <a:gd name="connsiteY1" fmla="*/ 58723 h 797445"/>
                      <a:gd name="connsiteX2" fmla="*/ 18528 w 782377"/>
                      <a:gd name="connsiteY2" fmla="*/ 797445 h 797445"/>
                      <a:gd name="connsiteX3" fmla="*/ 0 w 782377"/>
                      <a:gd name="connsiteY3" fmla="*/ 46559 h 797445"/>
                      <a:gd name="connsiteX0" fmla="*/ 127522 w 909899"/>
                      <a:gd name="connsiteY0" fmla="*/ 46559 h 638695"/>
                      <a:gd name="connsiteX1" fmla="*/ 909899 w 909899"/>
                      <a:gd name="connsiteY1" fmla="*/ 58723 h 638695"/>
                      <a:gd name="connsiteX2" fmla="*/ 0 w 909899"/>
                      <a:gd name="connsiteY2" fmla="*/ 638695 h 638695"/>
                      <a:gd name="connsiteX3" fmla="*/ 127522 w 909899"/>
                      <a:gd name="connsiteY3" fmla="*/ 46559 h 638695"/>
                      <a:gd name="connsiteX0" fmla="*/ 127522 w 909899"/>
                      <a:gd name="connsiteY0" fmla="*/ 0 h 592136"/>
                      <a:gd name="connsiteX1" fmla="*/ 909899 w 909899"/>
                      <a:gd name="connsiteY1" fmla="*/ 12164 h 592136"/>
                      <a:gd name="connsiteX2" fmla="*/ 0 w 909899"/>
                      <a:gd name="connsiteY2" fmla="*/ 592136 h 592136"/>
                      <a:gd name="connsiteX3" fmla="*/ 127522 w 909899"/>
                      <a:gd name="connsiteY3" fmla="*/ 0 h 592136"/>
                      <a:gd name="connsiteX0" fmla="*/ 127522 w 909899"/>
                      <a:gd name="connsiteY0" fmla="*/ 0 h 592136"/>
                      <a:gd name="connsiteX1" fmla="*/ 909899 w 909899"/>
                      <a:gd name="connsiteY1" fmla="*/ 12164 h 592136"/>
                      <a:gd name="connsiteX2" fmla="*/ 0 w 909899"/>
                      <a:gd name="connsiteY2" fmla="*/ 592136 h 592136"/>
                      <a:gd name="connsiteX3" fmla="*/ 127522 w 909899"/>
                      <a:gd name="connsiteY3" fmla="*/ 0 h 592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09899" h="592136">
                        <a:moveTo>
                          <a:pt x="127522" y="0"/>
                        </a:moveTo>
                        <a:cubicBezTo>
                          <a:pt x="594689" y="11993"/>
                          <a:pt x="523695" y="3346"/>
                          <a:pt x="909899" y="12164"/>
                        </a:cubicBezTo>
                        <a:lnTo>
                          <a:pt x="0" y="592136"/>
                        </a:lnTo>
                        <a:lnTo>
                          <a:pt x="127522" y="0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3375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等腰三角形 51"/>
                  <p:cNvSpPr/>
                  <p:nvPr/>
                </p:nvSpPr>
                <p:spPr>
                  <a:xfrm>
                    <a:off x="3524992" y="2184102"/>
                    <a:ext cx="1084001" cy="575211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1484052"/>
                      <a:gd name="connsiteY0" fmla="*/ 149761 h 1059397"/>
                      <a:gd name="connsiteX1" fmla="*/ 1484052 w 1484052"/>
                      <a:gd name="connsiteY1" fmla="*/ 0 h 1059397"/>
                      <a:gd name="connsiteX2" fmla="*/ 536053 w 1484052"/>
                      <a:gd name="connsiteY2" fmla="*/ 1059397 h 1059397"/>
                      <a:gd name="connsiteX3" fmla="*/ 0 w 1484052"/>
                      <a:gd name="connsiteY3" fmla="*/ 149761 h 1059397"/>
                      <a:gd name="connsiteX0" fmla="*/ 127522 w 947999"/>
                      <a:gd name="connsiteY0" fmla="*/ 23940 h 1492376"/>
                      <a:gd name="connsiteX1" fmla="*/ 947999 w 947999"/>
                      <a:gd name="connsiteY1" fmla="*/ 432979 h 1492376"/>
                      <a:gd name="connsiteX2" fmla="*/ 0 w 947999"/>
                      <a:gd name="connsiteY2" fmla="*/ 1492376 h 1492376"/>
                      <a:gd name="connsiteX3" fmla="*/ 127522 w 947999"/>
                      <a:gd name="connsiteY3" fmla="*/ 23940 h 149237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0 w 820477"/>
                      <a:gd name="connsiteY0" fmla="*/ 0 h 900111"/>
                      <a:gd name="connsiteX1" fmla="*/ 820477 w 820477"/>
                      <a:gd name="connsiteY1" fmla="*/ 409039 h 900111"/>
                      <a:gd name="connsiteX2" fmla="*/ 596378 w 820477"/>
                      <a:gd name="connsiteY2" fmla="*/ 900111 h 900111"/>
                      <a:gd name="connsiteX3" fmla="*/ 0 w 820477"/>
                      <a:gd name="connsiteY3" fmla="*/ 0 h 900111"/>
                      <a:gd name="connsiteX0" fmla="*/ 0 w 820477"/>
                      <a:gd name="connsiteY0" fmla="*/ 0 h 735011"/>
                      <a:gd name="connsiteX1" fmla="*/ 820477 w 820477"/>
                      <a:gd name="connsiteY1" fmla="*/ 409039 h 735011"/>
                      <a:gd name="connsiteX2" fmla="*/ 634478 w 820477"/>
                      <a:gd name="connsiteY2" fmla="*/ 735011 h 735011"/>
                      <a:gd name="connsiteX3" fmla="*/ 0 w 820477"/>
                      <a:gd name="connsiteY3" fmla="*/ 0 h 735011"/>
                      <a:gd name="connsiteX0" fmla="*/ 0 w 661727"/>
                      <a:gd name="connsiteY0" fmla="*/ 0 h 735011"/>
                      <a:gd name="connsiteX1" fmla="*/ 661727 w 661727"/>
                      <a:gd name="connsiteY1" fmla="*/ 262989 h 735011"/>
                      <a:gd name="connsiteX2" fmla="*/ 634478 w 661727"/>
                      <a:gd name="connsiteY2" fmla="*/ 735011 h 735011"/>
                      <a:gd name="connsiteX3" fmla="*/ 0 w 661727"/>
                      <a:gd name="connsiteY3" fmla="*/ 0 h 735011"/>
                      <a:gd name="connsiteX0" fmla="*/ 0 w 663053"/>
                      <a:gd name="connsiteY0" fmla="*/ 0 h 1325561"/>
                      <a:gd name="connsiteX1" fmla="*/ 661727 w 663053"/>
                      <a:gd name="connsiteY1" fmla="*/ 262989 h 1325561"/>
                      <a:gd name="connsiteX2" fmla="*/ 663053 w 663053"/>
                      <a:gd name="connsiteY2" fmla="*/ 1325561 h 1325561"/>
                      <a:gd name="connsiteX3" fmla="*/ 0 w 663053"/>
                      <a:gd name="connsiteY3" fmla="*/ 0 h 1325561"/>
                      <a:gd name="connsiteX0" fmla="*/ 0 w 177278"/>
                      <a:gd name="connsiteY0" fmla="*/ 321211 h 1062572"/>
                      <a:gd name="connsiteX1" fmla="*/ 175952 w 177278"/>
                      <a:gd name="connsiteY1" fmla="*/ 0 h 1062572"/>
                      <a:gd name="connsiteX2" fmla="*/ 177278 w 177278"/>
                      <a:gd name="connsiteY2" fmla="*/ 1062572 h 1062572"/>
                      <a:gd name="connsiteX3" fmla="*/ 0 w 177278"/>
                      <a:gd name="connsiteY3" fmla="*/ 321211 h 1062572"/>
                      <a:gd name="connsiteX0" fmla="*/ 0 w 180453"/>
                      <a:gd name="connsiteY0" fmla="*/ 308511 h 1062572"/>
                      <a:gd name="connsiteX1" fmla="*/ 179127 w 180453"/>
                      <a:gd name="connsiteY1" fmla="*/ 0 h 1062572"/>
                      <a:gd name="connsiteX2" fmla="*/ 180453 w 180453"/>
                      <a:gd name="connsiteY2" fmla="*/ 1062572 h 1062572"/>
                      <a:gd name="connsiteX3" fmla="*/ 0 w 180453"/>
                      <a:gd name="connsiteY3" fmla="*/ 308511 h 1062572"/>
                      <a:gd name="connsiteX0" fmla="*/ 0 w 183628"/>
                      <a:gd name="connsiteY0" fmla="*/ 308511 h 1075272"/>
                      <a:gd name="connsiteX1" fmla="*/ 179127 w 183628"/>
                      <a:gd name="connsiteY1" fmla="*/ 0 h 1075272"/>
                      <a:gd name="connsiteX2" fmla="*/ 183628 w 183628"/>
                      <a:gd name="connsiteY2" fmla="*/ 1075272 h 1075272"/>
                      <a:gd name="connsiteX3" fmla="*/ 0 w 183628"/>
                      <a:gd name="connsiteY3" fmla="*/ 308511 h 1075272"/>
                      <a:gd name="connsiteX0" fmla="*/ 0 w 174103"/>
                      <a:gd name="connsiteY0" fmla="*/ 318036 h 1075272"/>
                      <a:gd name="connsiteX1" fmla="*/ 169602 w 174103"/>
                      <a:gd name="connsiteY1" fmla="*/ 0 h 1075272"/>
                      <a:gd name="connsiteX2" fmla="*/ 174103 w 174103"/>
                      <a:gd name="connsiteY2" fmla="*/ 1075272 h 1075272"/>
                      <a:gd name="connsiteX3" fmla="*/ 0 w 174103"/>
                      <a:gd name="connsiteY3" fmla="*/ 318036 h 1075272"/>
                      <a:gd name="connsiteX0" fmla="*/ 0 w 180453"/>
                      <a:gd name="connsiteY0" fmla="*/ 311686 h 1075272"/>
                      <a:gd name="connsiteX1" fmla="*/ 175952 w 180453"/>
                      <a:gd name="connsiteY1" fmla="*/ 0 h 1075272"/>
                      <a:gd name="connsiteX2" fmla="*/ 180453 w 180453"/>
                      <a:gd name="connsiteY2" fmla="*/ 1075272 h 1075272"/>
                      <a:gd name="connsiteX3" fmla="*/ 0 w 180453"/>
                      <a:gd name="connsiteY3" fmla="*/ 311686 h 1075272"/>
                      <a:gd name="connsiteX0" fmla="*/ 0 w 186803"/>
                      <a:gd name="connsiteY0" fmla="*/ 321211 h 1075272"/>
                      <a:gd name="connsiteX1" fmla="*/ 182302 w 186803"/>
                      <a:gd name="connsiteY1" fmla="*/ 0 h 1075272"/>
                      <a:gd name="connsiteX2" fmla="*/ 186803 w 186803"/>
                      <a:gd name="connsiteY2" fmla="*/ 1075272 h 1075272"/>
                      <a:gd name="connsiteX3" fmla="*/ 0 w 186803"/>
                      <a:gd name="connsiteY3" fmla="*/ 321211 h 1075272"/>
                      <a:gd name="connsiteX0" fmla="*/ 0 w 955153"/>
                      <a:gd name="connsiteY0" fmla="*/ 1321336 h 1321336"/>
                      <a:gd name="connsiteX1" fmla="*/ 950652 w 955153"/>
                      <a:gd name="connsiteY1" fmla="*/ 0 h 1321336"/>
                      <a:gd name="connsiteX2" fmla="*/ 955153 w 955153"/>
                      <a:gd name="connsiteY2" fmla="*/ 1075272 h 1321336"/>
                      <a:gd name="connsiteX3" fmla="*/ 0 w 955153"/>
                      <a:gd name="connsiteY3" fmla="*/ 1321336 h 1321336"/>
                      <a:gd name="connsiteX0" fmla="*/ 0 w 950662"/>
                      <a:gd name="connsiteY0" fmla="*/ 1321336 h 1321336"/>
                      <a:gd name="connsiteX1" fmla="*/ 950652 w 950662"/>
                      <a:gd name="connsiteY1" fmla="*/ 0 h 1321336"/>
                      <a:gd name="connsiteX2" fmla="*/ 790053 w 950662"/>
                      <a:gd name="connsiteY2" fmla="*/ 913347 h 1321336"/>
                      <a:gd name="connsiteX3" fmla="*/ 0 w 950662"/>
                      <a:gd name="connsiteY3" fmla="*/ 1321336 h 1321336"/>
                      <a:gd name="connsiteX0" fmla="*/ 0 w 790053"/>
                      <a:gd name="connsiteY0" fmla="*/ 525533 h 525533"/>
                      <a:gd name="connsiteX1" fmla="*/ 121977 w 790053"/>
                      <a:gd name="connsiteY1" fmla="*/ 10647 h 525533"/>
                      <a:gd name="connsiteX2" fmla="*/ 790053 w 790053"/>
                      <a:gd name="connsiteY2" fmla="*/ 117544 h 525533"/>
                      <a:gd name="connsiteX3" fmla="*/ 0 w 790053"/>
                      <a:gd name="connsiteY3" fmla="*/ 525533 h 525533"/>
                      <a:gd name="connsiteX0" fmla="*/ 0 w 790053"/>
                      <a:gd name="connsiteY0" fmla="*/ 581834 h 581834"/>
                      <a:gd name="connsiteX1" fmla="*/ 121977 w 790053"/>
                      <a:gd name="connsiteY1" fmla="*/ 66948 h 581834"/>
                      <a:gd name="connsiteX2" fmla="*/ 790053 w 790053"/>
                      <a:gd name="connsiteY2" fmla="*/ 173845 h 581834"/>
                      <a:gd name="connsiteX3" fmla="*/ 0 w 790053"/>
                      <a:gd name="connsiteY3" fmla="*/ 581834 h 581834"/>
                      <a:gd name="connsiteX0" fmla="*/ 0 w 790053"/>
                      <a:gd name="connsiteY0" fmla="*/ 514886 h 514886"/>
                      <a:gd name="connsiteX1" fmla="*/ 121977 w 790053"/>
                      <a:gd name="connsiteY1" fmla="*/ 0 h 514886"/>
                      <a:gd name="connsiteX2" fmla="*/ 790053 w 790053"/>
                      <a:gd name="connsiteY2" fmla="*/ 106897 h 514886"/>
                      <a:gd name="connsiteX3" fmla="*/ 0 w 790053"/>
                      <a:gd name="connsiteY3" fmla="*/ 514886 h 514886"/>
                      <a:gd name="connsiteX0" fmla="*/ 293948 w 1084001"/>
                      <a:gd name="connsiteY0" fmla="*/ 575211 h 575211"/>
                      <a:gd name="connsiteX1" fmla="*/ 0 w 1084001"/>
                      <a:gd name="connsiteY1" fmla="*/ 0 h 575211"/>
                      <a:gd name="connsiteX2" fmla="*/ 1084001 w 1084001"/>
                      <a:gd name="connsiteY2" fmla="*/ 167222 h 575211"/>
                      <a:gd name="connsiteX3" fmla="*/ 293948 w 1084001"/>
                      <a:gd name="connsiteY3" fmla="*/ 575211 h 575211"/>
                      <a:gd name="connsiteX0" fmla="*/ 293948 w 1084001"/>
                      <a:gd name="connsiteY0" fmla="*/ 575211 h 575211"/>
                      <a:gd name="connsiteX1" fmla="*/ 0 w 1084001"/>
                      <a:gd name="connsiteY1" fmla="*/ 0 h 575211"/>
                      <a:gd name="connsiteX2" fmla="*/ 1084001 w 1084001"/>
                      <a:gd name="connsiteY2" fmla="*/ 167222 h 575211"/>
                      <a:gd name="connsiteX3" fmla="*/ 293948 w 1084001"/>
                      <a:gd name="connsiteY3" fmla="*/ 575211 h 575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4001" h="575211">
                        <a:moveTo>
                          <a:pt x="293948" y="575211"/>
                        </a:moveTo>
                        <a:lnTo>
                          <a:pt x="0" y="0"/>
                        </a:lnTo>
                        <a:lnTo>
                          <a:pt x="1084001" y="167222"/>
                        </a:lnTo>
                        <a:lnTo>
                          <a:pt x="293948" y="575211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4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等腰三角形 51"/>
                  <p:cNvSpPr/>
                  <p:nvPr/>
                </p:nvSpPr>
                <p:spPr>
                  <a:xfrm>
                    <a:off x="3006831" y="2174161"/>
                    <a:ext cx="808298" cy="569914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1484052"/>
                      <a:gd name="connsiteY0" fmla="*/ 149761 h 1059397"/>
                      <a:gd name="connsiteX1" fmla="*/ 1484052 w 1484052"/>
                      <a:gd name="connsiteY1" fmla="*/ 0 h 1059397"/>
                      <a:gd name="connsiteX2" fmla="*/ 536053 w 1484052"/>
                      <a:gd name="connsiteY2" fmla="*/ 1059397 h 1059397"/>
                      <a:gd name="connsiteX3" fmla="*/ 0 w 1484052"/>
                      <a:gd name="connsiteY3" fmla="*/ 149761 h 1059397"/>
                      <a:gd name="connsiteX0" fmla="*/ 127522 w 947999"/>
                      <a:gd name="connsiteY0" fmla="*/ 23940 h 1492376"/>
                      <a:gd name="connsiteX1" fmla="*/ 947999 w 947999"/>
                      <a:gd name="connsiteY1" fmla="*/ 432979 h 1492376"/>
                      <a:gd name="connsiteX2" fmla="*/ 0 w 947999"/>
                      <a:gd name="connsiteY2" fmla="*/ 1492376 h 1492376"/>
                      <a:gd name="connsiteX3" fmla="*/ 127522 w 947999"/>
                      <a:gd name="connsiteY3" fmla="*/ 23940 h 149237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0 w 820477"/>
                      <a:gd name="connsiteY0" fmla="*/ 0 h 900111"/>
                      <a:gd name="connsiteX1" fmla="*/ 820477 w 820477"/>
                      <a:gd name="connsiteY1" fmla="*/ 409039 h 900111"/>
                      <a:gd name="connsiteX2" fmla="*/ 596378 w 820477"/>
                      <a:gd name="connsiteY2" fmla="*/ 900111 h 900111"/>
                      <a:gd name="connsiteX3" fmla="*/ 0 w 820477"/>
                      <a:gd name="connsiteY3" fmla="*/ 0 h 900111"/>
                      <a:gd name="connsiteX0" fmla="*/ 0 w 820477"/>
                      <a:gd name="connsiteY0" fmla="*/ 0 h 735011"/>
                      <a:gd name="connsiteX1" fmla="*/ 820477 w 820477"/>
                      <a:gd name="connsiteY1" fmla="*/ 409039 h 735011"/>
                      <a:gd name="connsiteX2" fmla="*/ 634478 w 820477"/>
                      <a:gd name="connsiteY2" fmla="*/ 735011 h 735011"/>
                      <a:gd name="connsiteX3" fmla="*/ 0 w 820477"/>
                      <a:gd name="connsiteY3" fmla="*/ 0 h 735011"/>
                      <a:gd name="connsiteX0" fmla="*/ 0 w 661727"/>
                      <a:gd name="connsiteY0" fmla="*/ 0 h 735011"/>
                      <a:gd name="connsiteX1" fmla="*/ 661727 w 661727"/>
                      <a:gd name="connsiteY1" fmla="*/ 262989 h 735011"/>
                      <a:gd name="connsiteX2" fmla="*/ 634478 w 661727"/>
                      <a:gd name="connsiteY2" fmla="*/ 735011 h 735011"/>
                      <a:gd name="connsiteX3" fmla="*/ 0 w 661727"/>
                      <a:gd name="connsiteY3" fmla="*/ 0 h 735011"/>
                      <a:gd name="connsiteX0" fmla="*/ 0 w 663053"/>
                      <a:gd name="connsiteY0" fmla="*/ 0 h 1325561"/>
                      <a:gd name="connsiteX1" fmla="*/ 661727 w 663053"/>
                      <a:gd name="connsiteY1" fmla="*/ 262989 h 1325561"/>
                      <a:gd name="connsiteX2" fmla="*/ 663053 w 663053"/>
                      <a:gd name="connsiteY2" fmla="*/ 1325561 h 1325561"/>
                      <a:gd name="connsiteX3" fmla="*/ 0 w 663053"/>
                      <a:gd name="connsiteY3" fmla="*/ 0 h 1325561"/>
                      <a:gd name="connsiteX0" fmla="*/ 0 w 177278"/>
                      <a:gd name="connsiteY0" fmla="*/ 321211 h 1062572"/>
                      <a:gd name="connsiteX1" fmla="*/ 175952 w 177278"/>
                      <a:gd name="connsiteY1" fmla="*/ 0 h 1062572"/>
                      <a:gd name="connsiteX2" fmla="*/ 177278 w 177278"/>
                      <a:gd name="connsiteY2" fmla="*/ 1062572 h 1062572"/>
                      <a:gd name="connsiteX3" fmla="*/ 0 w 177278"/>
                      <a:gd name="connsiteY3" fmla="*/ 321211 h 1062572"/>
                      <a:gd name="connsiteX0" fmla="*/ 0 w 180453"/>
                      <a:gd name="connsiteY0" fmla="*/ 308511 h 1062572"/>
                      <a:gd name="connsiteX1" fmla="*/ 179127 w 180453"/>
                      <a:gd name="connsiteY1" fmla="*/ 0 h 1062572"/>
                      <a:gd name="connsiteX2" fmla="*/ 180453 w 180453"/>
                      <a:gd name="connsiteY2" fmla="*/ 1062572 h 1062572"/>
                      <a:gd name="connsiteX3" fmla="*/ 0 w 180453"/>
                      <a:gd name="connsiteY3" fmla="*/ 308511 h 1062572"/>
                      <a:gd name="connsiteX0" fmla="*/ 0 w 183628"/>
                      <a:gd name="connsiteY0" fmla="*/ 308511 h 1075272"/>
                      <a:gd name="connsiteX1" fmla="*/ 179127 w 183628"/>
                      <a:gd name="connsiteY1" fmla="*/ 0 h 1075272"/>
                      <a:gd name="connsiteX2" fmla="*/ 183628 w 183628"/>
                      <a:gd name="connsiteY2" fmla="*/ 1075272 h 1075272"/>
                      <a:gd name="connsiteX3" fmla="*/ 0 w 183628"/>
                      <a:gd name="connsiteY3" fmla="*/ 308511 h 1075272"/>
                      <a:gd name="connsiteX0" fmla="*/ 0 w 174103"/>
                      <a:gd name="connsiteY0" fmla="*/ 318036 h 1075272"/>
                      <a:gd name="connsiteX1" fmla="*/ 169602 w 174103"/>
                      <a:gd name="connsiteY1" fmla="*/ 0 h 1075272"/>
                      <a:gd name="connsiteX2" fmla="*/ 174103 w 174103"/>
                      <a:gd name="connsiteY2" fmla="*/ 1075272 h 1075272"/>
                      <a:gd name="connsiteX3" fmla="*/ 0 w 174103"/>
                      <a:gd name="connsiteY3" fmla="*/ 318036 h 1075272"/>
                      <a:gd name="connsiteX0" fmla="*/ 0 w 180453"/>
                      <a:gd name="connsiteY0" fmla="*/ 311686 h 1075272"/>
                      <a:gd name="connsiteX1" fmla="*/ 175952 w 180453"/>
                      <a:gd name="connsiteY1" fmla="*/ 0 h 1075272"/>
                      <a:gd name="connsiteX2" fmla="*/ 180453 w 180453"/>
                      <a:gd name="connsiteY2" fmla="*/ 1075272 h 1075272"/>
                      <a:gd name="connsiteX3" fmla="*/ 0 w 180453"/>
                      <a:gd name="connsiteY3" fmla="*/ 311686 h 1075272"/>
                      <a:gd name="connsiteX0" fmla="*/ 0 w 186803"/>
                      <a:gd name="connsiteY0" fmla="*/ 321211 h 1075272"/>
                      <a:gd name="connsiteX1" fmla="*/ 182302 w 186803"/>
                      <a:gd name="connsiteY1" fmla="*/ 0 h 1075272"/>
                      <a:gd name="connsiteX2" fmla="*/ 186803 w 186803"/>
                      <a:gd name="connsiteY2" fmla="*/ 1075272 h 1075272"/>
                      <a:gd name="connsiteX3" fmla="*/ 0 w 186803"/>
                      <a:gd name="connsiteY3" fmla="*/ 321211 h 1075272"/>
                      <a:gd name="connsiteX0" fmla="*/ 0 w 955153"/>
                      <a:gd name="connsiteY0" fmla="*/ 1321336 h 1321336"/>
                      <a:gd name="connsiteX1" fmla="*/ 950652 w 955153"/>
                      <a:gd name="connsiteY1" fmla="*/ 0 h 1321336"/>
                      <a:gd name="connsiteX2" fmla="*/ 955153 w 955153"/>
                      <a:gd name="connsiteY2" fmla="*/ 1075272 h 1321336"/>
                      <a:gd name="connsiteX3" fmla="*/ 0 w 955153"/>
                      <a:gd name="connsiteY3" fmla="*/ 1321336 h 1321336"/>
                      <a:gd name="connsiteX0" fmla="*/ 0 w 950662"/>
                      <a:gd name="connsiteY0" fmla="*/ 1321336 h 1321336"/>
                      <a:gd name="connsiteX1" fmla="*/ 950652 w 950662"/>
                      <a:gd name="connsiteY1" fmla="*/ 0 h 1321336"/>
                      <a:gd name="connsiteX2" fmla="*/ 790053 w 950662"/>
                      <a:gd name="connsiteY2" fmla="*/ 913347 h 1321336"/>
                      <a:gd name="connsiteX3" fmla="*/ 0 w 950662"/>
                      <a:gd name="connsiteY3" fmla="*/ 1321336 h 1321336"/>
                      <a:gd name="connsiteX0" fmla="*/ 0 w 790053"/>
                      <a:gd name="connsiteY0" fmla="*/ 525533 h 525533"/>
                      <a:gd name="connsiteX1" fmla="*/ 121977 w 790053"/>
                      <a:gd name="connsiteY1" fmla="*/ 10647 h 525533"/>
                      <a:gd name="connsiteX2" fmla="*/ 790053 w 790053"/>
                      <a:gd name="connsiteY2" fmla="*/ 117544 h 525533"/>
                      <a:gd name="connsiteX3" fmla="*/ 0 w 790053"/>
                      <a:gd name="connsiteY3" fmla="*/ 525533 h 525533"/>
                      <a:gd name="connsiteX0" fmla="*/ 0 w 790053"/>
                      <a:gd name="connsiteY0" fmla="*/ 581834 h 581834"/>
                      <a:gd name="connsiteX1" fmla="*/ 121977 w 790053"/>
                      <a:gd name="connsiteY1" fmla="*/ 66948 h 581834"/>
                      <a:gd name="connsiteX2" fmla="*/ 790053 w 790053"/>
                      <a:gd name="connsiteY2" fmla="*/ 173845 h 581834"/>
                      <a:gd name="connsiteX3" fmla="*/ 0 w 790053"/>
                      <a:gd name="connsiteY3" fmla="*/ 581834 h 581834"/>
                      <a:gd name="connsiteX0" fmla="*/ 0 w 790053"/>
                      <a:gd name="connsiteY0" fmla="*/ 514886 h 514886"/>
                      <a:gd name="connsiteX1" fmla="*/ 121977 w 790053"/>
                      <a:gd name="connsiteY1" fmla="*/ 0 h 514886"/>
                      <a:gd name="connsiteX2" fmla="*/ 790053 w 790053"/>
                      <a:gd name="connsiteY2" fmla="*/ 106897 h 514886"/>
                      <a:gd name="connsiteX3" fmla="*/ 0 w 790053"/>
                      <a:gd name="connsiteY3" fmla="*/ 514886 h 514886"/>
                      <a:gd name="connsiteX0" fmla="*/ 293948 w 1084001"/>
                      <a:gd name="connsiteY0" fmla="*/ 575211 h 575211"/>
                      <a:gd name="connsiteX1" fmla="*/ 0 w 1084001"/>
                      <a:gd name="connsiteY1" fmla="*/ 0 h 575211"/>
                      <a:gd name="connsiteX2" fmla="*/ 1084001 w 1084001"/>
                      <a:gd name="connsiteY2" fmla="*/ 167222 h 575211"/>
                      <a:gd name="connsiteX3" fmla="*/ 293948 w 1084001"/>
                      <a:gd name="connsiteY3" fmla="*/ 575211 h 575211"/>
                      <a:gd name="connsiteX0" fmla="*/ 293948 w 1084001"/>
                      <a:gd name="connsiteY0" fmla="*/ 575211 h 575211"/>
                      <a:gd name="connsiteX1" fmla="*/ 0 w 1084001"/>
                      <a:gd name="connsiteY1" fmla="*/ 0 h 575211"/>
                      <a:gd name="connsiteX2" fmla="*/ 1084001 w 1084001"/>
                      <a:gd name="connsiteY2" fmla="*/ 167222 h 575211"/>
                      <a:gd name="connsiteX3" fmla="*/ 293948 w 1084001"/>
                      <a:gd name="connsiteY3" fmla="*/ 575211 h 575211"/>
                      <a:gd name="connsiteX0" fmla="*/ 967048 w 1757101"/>
                      <a:gd name="connsiteY0" fmla="*/ 559336 h 559336"/>
                      <a:gd name="connsiteX1" fmla="*/ 0 w 1757101"/>
                      <a:gd name="connsiteY1" fmla="*/ 0 h 559336"/>
                      <a:gd name="connsiteX2" fmla="*/ 1757101 w 1757101"/>
                      <a:gd name="connsiteY2" fmla="*/ 151347 h 559336"/>
                      <a:gd name="connsiteX3" fmla="*/ 967048 w 1757101"/>
                      <a:gd name="connsiteY3" fmla="*/ 559336 h 559336"/>
                      <a:gd name="connsiteX0" fmla="*/ 795598 w 1757101"/>
                      <a:gd name="connsiteY0" fmla="*/ 400586 h 400586"/>
                      <a:gd name="connsiteX1" fmla="*/ 0 w 1757101"/>
                      <a:gd name="connsiteY1" fmla="*/ 0 h 400586"/>
                      <a:gd name="connsiteX2" fmla="*/ 1757101 w 1757101"/>
                      <a:gd name="connsiteY2" fmla="*/ 151347 h 400586"/>
                      <a:gd name="connsiteX3" fmla="*/ 795598 w 1757101"/>
                      <a:gd name="connsiteY3" fmla="*/ 400586 h 400586"/>
                      <a:gd name="connsiteX0" fmla="*/ 795598 w 795598"/>
                      <a:gd name="connsiteY0" fmla="*/ 569914 h 569914"/>
                      <a:gd name="connsiteX1" fmla="*/ 0 w 795598"/>
                      <a:gd name="connsiteY1" fmla="*/ 169328 h 569914"/>
                      <a:gd name="connsiteX2" fmla="*/ 515676 w 795598"/>
                      <a:gd name="connsiteY2" fmla="*/ 0 h 569914"/>
                      <a:gd name="connsiteX3" fmla="*/ 795598 w 795598"/>
                      <a:gd name="connsiteY3" fmla="*/ 569914 h 569914"/>
                      <a:gd name="connsiteX0" fmla="*/ 808298 w 808298"/>
                      <a:gd name="connsiteY0" fmla="*/ 563564 h 563564"/>
                      <a:gd name="connsiteX1" fmla="*/ 0 w 808298"/>
                      <a:gd name="connsiteY1" fmla="*/ 169328 h 563564"/>
                      <a:gd name="connsiteX2" fmla="*/ 515676 w 808298"/>
                      <a:gd name="connsiteY2" fmla="*/ 0 h 563564"/>
                      <a:gd name="connsiteX3" fmla="*/ 808298 w 808298"/>
                      <a:gd name="connsiteY3" fmla="*/ 563564 h 563564"/>
                      <a:gd name="connsiteX0" fmla="*/ 795598 w 795598"/>
                      <a:gd name="connsiteY0" fmla="*/ 573089 h 573089"/>
                      <a:gd name="connsiteX1" fmla="*/ 0 w 795598"/>
                      <a:gd name="connsiteY1" fmla="*/ 169328 h 573089"/>
                      <a:gd name="connsiteX2" fmla="*/ 515676 w 795598"/>
                      <a:gd name="connsiteY2" fmla="*/ 0 h 573089"/>
                      <a:gd name="connsiteX3" fmla="*/ 795598 w 795598"/>
                      <a:gd name="connsiteY3" fmla="*/ 573089 h 573089"/>
                      <a:gd name="connsiteX0" fmla="*/ 798773 w 798773"/>
                      <a:gd name="connsiteY0" fmla="*/ 563564 h 563564"/>
                      <a:gd name="connsiteX1" fmla="*/ 0 w 798773"/>
                      <a:gd name="connsiteY1" fmla="*/ 169328 h 563564"/>
                      <a:gd name="connsiteX2" fmla="*/ 515676 w 798773"/>
                      <a:gd name="connsiteY2" fmla="*/ 0 h 563564"/>
                      <a:gd name="connsiteX3" fmla="*/ 798773 w 798773"/>
                      <a:gd name="connsiteY3" fmla="*/ 563564 h 563564"/>
                      <a:gd name="connsiteX0" fmla="*/ 808298 w 808298"/>
                      <a:gd name="connsiteY0" fmla="*/ 563564 h 563564"/>
                      <a:gd name="connsiteX1" fmla="*/ 0 w 808298"/>
                      <a:gd name="connsiteY1" fmla="*/ 169328 h 563564"/>
                      <a:gd name="connsiteX2" fmla="*/ 525201 w 808298"/>
                      <a:gd name="connsiteY2" fmla="*/ 0 h 563564"/>
                      <a:gd name="connsiteX3" fmla="*/ 808298 w 808298"/>
                      <a:gd name="connsiteY3" fmla="*/ 563564 h 563564"/>
                      <a:gd name="connsiteX0" fmla="*/ 808298 w 808298"/>
                      <a:gd name="connsiteY0" fmla="*/ 569914 h 569914"/>
                      <a:gd name="connsiteX1" fmla="*/ 0 w 808298"/>
                      <a:gd name="connsiteY1" fmla="*/ 175678 h 569914"/>
                      <a:gd name="connsiteX2" fmla="*/ 515676 w 808298"/>
                      <a:gd name="connsiteY2" fmla="*/ 0 h 569914"/>
                      <a:gd name="connsiteX3" fmla="*/ 808298 w 808298"/>
                      <a:gd name="connsiteY3" fmla="*/ 569914 h 569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8298" h="569914">
                        <a:moveTo>
                          <a:pt x="808298" y="569914"/>
                        </a:moveTo>
                        <a:lnTo>
                          <a:pt x="0" y="175678"/>
                        </a:lnTo>
                        <a:lnTo>
                          <a:pt x="515676" y="0"/>
                        </a:lnTo>
                        <a:lnTo>
                          <a:pt x="808298" y="569914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4125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等腰三角形 51"/>
                  <p:cNvSpPr/>
                  <p:nvPr/>
                </p:nvSpPr>
                <p:spPr>
                  <a:xfrm>
                    <a:off x="3650665" y="862825"/>
                    <a:ext cx="777353" cy="733799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664902"/>
                      <a:gd name="connsiteY0" fmla="*/ 546636 h 1456272"/>
                      <a:gd name="connsiteX1" fmla="*/ 664902 w 664902"/>
                      <a:gd name="connsiteY1" fmla="*/ 0 h 1456272"/>
                      <a:gd name="connsiteX2" fmla="*/ 536053 w 664902"/>
                      <a:gd name="connsiteY2" fmla="*/ 1456272 h 1456272"/>
                      <a:gd name="connsiteX3" fmla="*/ 0 w 664902"/>
                      <a:gd name="connsiteY3" fmla="*/ 546636 h 1456272"/>
                      <a:gd name="connsiteX0" fmla="*/ 0 w 1298053"/>
                      <a:gd name="connsiteY0" fmla="*/ 546636 h 726022"/>
                      <a:gd name="connsiteX1" fmla="*/ 664902 w 1298053"/>
                      <a:gd name="connsiteY1" fmla="*/ 0 h 726022"/>
                      <a:gd name="connsiteX2" fmla="*/ 1298053 w 1298053"/>
                      <a:gd name="connsiteY2" fmla="*/ 726022 h 726022"/>
                      <a:gd name="connsiteX3" fmla="*/ 0 w 1298053"/>
                      <a:gd name="connsiteY3" fmla="*/ 546636 h 726022"/>
                      <a:gd name="connsiteX0" fmla="*/ 0 w 774178"/>
                      <a:gd name="connsiteY0" fmla="*/ 714911 h 726022"/>
                      <a:gd name="connsiteX1" fmla="*/ 141027 w 774178"/>
                      <a:gd name="connsiteY1" fmla="*/ 0 h 726022"/>
                      <a:gd name="connsiteX2" fmla="*/ 774178 w 774178"/>
                      <a:gd name="connsiteY2" fmla="*/ 726022 h 726022"/>
                      <a:gd name="connsiteX3" fmla="*/ 0 w 774178"/>
                      <a:gd name="connsiteY3" fmla="*/ 714911 h 726022"/>
                      <a:gd name="connsiteX0" fmla="*/ 20006 w 794184"/>
                      <a:gd name="connsiteY0" fmla="*/ 714911 h 726022"/>
                      <a:gd name="connsiteX1" fmla="*/ 161033 w 794184"/>
                      <a:gd name="connsiteY1" fmla="*/ 0 h 726022"/>
                      <a:gd name="connsiteX2" fmla="*/ 794184 w 794184"/>
                      <a:gd name="connsiteY2" fmla="*/ 726022 h 726022"/>
                      <a:gd name="connsiteX3" fmla="*/ 20006 w 794184"/>
                      <a:gd name="connsiteY3" fmla="*/ 714911 h 726022"/>
                      <a:gd name="connsiteX0" fmla="*/ 0 w 774178"/>
                      <a:gd name="connsiteY0" fmla="*/ 714911 h 726022"/>
                      <a:gd name="connsiteX1" fmla="*/ 141027 w 774178"/>
                      <a:gd name="connsiteY1" fmla="*/ 0 h 726022"/>
                      <a:gd name="connsiteX2" fmla="*/ 774178 w 774178"/>
                      <a:gd name="connsiteY2" fmla="*/ 726022 h 726022"/>
                      <a:gd name="connsiteX3" fmla="*/ 0 w 774178"/>
                      <a:gd name="connsiteY3" fmla="*/ 714911 h 726022"/>
                      <a:gd name="connsiteX0" fmla="*/ 0 w 774178"/>
                      <a:gd name="connsiteY0" fmla="*/ 714911 h 726022"/>
                      <a:gd name="connsiteX1" fmla="*/ 141027 w 774178"/>
                      <a:gd name="connsiteY1" fmla="*/ 0 h 726022"/>
                      <a:gd name="connsiteX2" fmla="*/ 774178 w 774178"/>
                      <a:gd name="connsiteY2" fmla="*/ 726022 h 726022"/>
                      <a:gd name="connsiteX3" fmla="*/ 0 w 774178"/>
                      <a:gd name="connsiteY3" fmla="*/ 714911 h 726022"/>
                      <a:gd name="connsiteX0" fmla="*/ 0 w 774178"/>
                      <a:gd name="connsiteY0" fmla="*/ 714911 h 726022"/>
                      <a:gd name="connsiteX1" fmla="*/ 141027 w 774178"/>
                      <a:gd name="connsiteY1" fmla="*/ 0 h 726022"/>
                      <a:gd name="connsiteX2" fmla="*/ 774178 w 774178"/>
                      <a:gd name="connsiteY2" fmla="*/ 726022 h 726022"/>
                      <a:gd name="connsiteX3" fmla="*/ 0 w 774178"/>
                      <a:gd name="connsiteY3" fmla="*/ 714911 h 726022"/>
                      <a:gd name="connsiteX0" fmla="*/ 0 w 774178"/>
                      <a:gd name="connsiteY0" fmla="*/ 714911 h 726022"/>
                      <a:gd name="connsiteX1" fmla="*/ 141027 w 774178"/>
                      <a:gd name="connsiteY1" fmla="*/ 0 h 726022"/>
                      <a:gd name="connsiteX2" fmla="*/ 774178 w 774178"/>
                      <a:gd name="connsiteY2" fmla="*/ 726022 h 726022"/>
                      <a:gd name="connsiteX3" fmla="*/ 0 w 774178"/>
                      <a:gd name="connsiteY3" fmla="*/ 714911 h 726022"/>
                      <a:gd name="connsiteX0" fmla="*/ 0 w 783703"/>
                      <a:gd name="connsiteY0" fmla="*/ 714911 h 726022"/>
                      <a:gd name="connsiteX1" fmla="*/ 150552 w 783703"/>
                      <a:gd name="connsiteY1" fmla="*/ 0 h 726022"/>
                      <a:gd name="connsiteX2" fmla="*/ 783703 w 783703"/>
                      <a:gd name="connsiteY2" fmla="*/ 726022 h 726022"/>
                      <a:gd name="connsiteX3" fmla="*/ 0 w 783703"/>
                      <a:gd name="connsiteY3" fmla="*/ 714911 h 726022"/>
                      <a:gd name="connsiteX0" fmla="*/ 0 w 767828"/>
                      <a:gd name="connsiteY0" fmla="*/ 718086 h 726022"/>
                      <a:gd name="connsiteX1" fmla="*/ 134677 w 767828"/>
                      <a:gd name="connsiteY1" fmla="*/ 0 h 726022"/>
                      <a:gd name="connsiteX2" fmla="*/ 767828 w 767828"/>
                      <a:gd name="connsiteY2" fmla="*/ 726022 h 726022"/>
                      <a:gd name="connsiteX3" fmla="*/ 0 w 767828"/>
                      <a:gd name="connsiteY3" fmla="*/ 718086 h 726022"/>
                      <a:gd name="connsiteX0" fmla="*/ 0 w 777353"/>
                      <a:gd name="connsiteY0" fmla="*/ 718086 h 726022"/>
                      <a:gd name="connsiteX1" fmla="*/ 144202 w 777353"/>
                      <a:gd name="connsiteY1" fmla="*/ 0 h 726022"/>
                      <a:gd name="connsiteX2" fmla="*/ 777353 w 777353"/>
                      <a:gd name="connsiteY2" fmla="*/ 726022 h 726022"/>
                      <a:gd name="connsiteX3" fmla="*/ 0 w 777353"/>
                      <a:gd name="connsiteY3" fmla="*/ 718086 h 726022"/>
                      <a:gd name="connsiteX0" fmla="*/ 0 w 777353"/>
                      <a:gd name="connsiteY0" fmla="*/ 710942 h 718878"/>
                      <a:gd name="connsiteX1" fmla="*/ 151346 w 777353"/>
                      <a:gd name="connsiteY1" fmla="*/ 0 h 718878"/>
                      <a:gd name="connsiteX2" fmla="*/ 777353 w 777353"/>
                      <a:gd name="connsiteY2" fmla="*/ 718878 h 718878"/>
                      <a:gd name="connsiteX3" fmla="*/ 0 w 777353"/>
                      <a:gd name="connsiteY3" fmla="*/ 710942 h 718878"/>
                      <a:gd name="connsiteX0" fmla="*/ 0 w 777353"/>
                      <a:gd name="connsiteY0" fmla="*/ 715705 h 723641"/>
                      <a:gd name="connsiteX1" fmla="*/ 158490 w 777353"/>
                      <a:gd name="connsiteY1" fmla="*/ 0 h 723641"/>
                      <a:gd name="connsiteX2" fmla="*/ 777353 w 777353"/>
                      <a:gd name="connsiteY2" fmla="*/ 723641 h 723641"/>
                      <a:gd name="connsiteX3" fmla="*/ 0 w 777353"/>
                      <a:gd name="connsiteY3" fmla="*/ 715705 h 723641"/>
                      <a:gd name="connsiteX0" fmla="*/ 0 w 777353"/>
                      <a:gd name="connsiteY0" fmla="*/ 715705 h 723641"/>
                      <a:gd name="connsiteX1" fmla="*/ 158490 w 777353"/>
                      <a:gd name="connsiteY1" fmla="*/ 0 h 723641"/>
                      <a:gd name="connsiteX2" fmla="*/ 777353 w 777353"/>
                      <a:gd name="connsiteY2" fmla="*/ 723641 h 723641"/>
                      <a:gd name="connsiteX3" fmla="*/ 0 w 777353"/>
                      <a:gd name="connsiteY3" fmla="*/ 715705 h 723641"/>
                      <a:gd name="connsiteX0" fmla="*/ 0 w 777353"/>
                      <a:gd name="connsiteY0" fmla="*/ 725863 h 733799"/>
                      <a:gd name="connsiteX1" fmla="*/ 155950 w 777353"/>
                      <a:gd name="connsiteY1" fmla="*/ 0 h 733799"/>
                      <a:gd name="connsiteX2" fmla="*/ 777353 w 777353"/>
                      <a:gd name="connsiteY2" fmla="*/ 733799 h 733799"/>
                      <a:gd name="connsiteX3" fmla="*/ 0 w 777353"/>
                      <a:gd name="connsiteY3" fmla="*/ 725863 h 733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77353" h="733799">
                        <a:moveTo>
                          <a:pt x="0" y="725863"/>
                        </a:moveTo>
                        <a:cubicBezTo>
                          <a:pt x="82992" y="306056"/>
                          <a:pt x="91214" y="292807"/>
                          <a:pt x="155950" y="0"/>
                        </a:cubicBezTo>
                        <a:lnTo>
                          <a:pt x="777353" y="733799"/>
                        </a:lnTo>
                        <a:lnTo>
                          <a:pt x="0" y="725863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375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等腰三角形 51"/>
                  <p:cNvSpPr/>
                  <p:nvPr/>
                </p:nvSpPr>
                <p:spPr>
                  <a:xfrm>
                    <a:off x="3803065" y="870188"/>
                    <a:ext cx="820477" cy="735011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1484052"/>
                      <a:gd name="connsiteY0" fmla="*/ 149761 h 1059397"/>
                      <a:gd name="connsiteX1" fmla="*/ 1484052 w 1484052"/>
                      <a:gd name="connsiteY1" fmla="*/ 0 h 1059397"/>
                      <a:gd name="connsiteX2" fmla="*/ 536053 w 1484052"/>
                      <a:gd name="connsiteY2" fmla="*/ 1059397 h 1059397"/>
                      <a:gd name="connsiteX3" fmla="*/ 0 w 1484052"/>
                      <a:gd name="connsiteY3" fmla="*/ 149761 h 1059397"/>
                      <a:gd name="connsiteX0" fmla="*/ 127522 w 947999"/>
                      <a:gd name="connsiteY0" fmla="*/ 23940 h 1492376"/>
                      <a:gd name="connsiteX1" fmla="*/ 947999 w 947999"/>
                      <a:gd name="connsiteY1" fmla="*/ 432979 h 1492376"/>
                      <a:gd name="connsiteX2" fmla="*/ 0 w 947999"/>
                      <a:gd name="connsiteY2" fmla="*/ 1492376 h 1492376"/>
                      <a:gd name="connsiteX3" fmla="*/ 127522 w 947999"/>
                      <a:gd name="connsiteY3" fmla="*/ 23940 h 149237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0 w 820477"/>
                      <a:gd name="connsiteY0" fmla="*/ 0 h 900111"/>
                      <a:gd name="connsiteX1" fmla="*/ 820477 w 820477"/>
                      <a:gd name="connsiteY1" fmla="*/ 409039 h 900111"/>
                      <a:gd name="connsiteX2" fmla="*/ 596378 w 820477"/>
                      <a:gd name="connsiteY2" fmla="*/ 900111 h 900111"/>
                      <a:gd name="connsiteX3" fmla="*/ 0 w 820477"/>
                      <a:gd name="connsiteY3" fmla="*/ 0 h 900111"/>
                      <a:gd name="connsiteX0" fmla="*/ 0 w 820477"/>
                      <a:gd name="connsiteY0" fmla="*/ 0 h 735011"/>
                      <a:gd name="connsiteX1" fmla="*/ 820477 w 820477"/>
                      <a:gd name="connsiteY1" fmla="*/ 409039 h 735011"/>
                      <a:gd name="connsiteX2" fmla="*/ 634478 w 820477"/>
                      <a:gd name="connsiteY2" fmla="*/ 735011 h 735011"/>
                      <a:gd name="connsiteX3" fmla="*/ 0 w 820477"/>
                      <a:gd name="connsiteY3" fmla="*/ 0 h 7350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20477" h="735011">
                        <a:moveTo>
                          <a:pt x="0" y="0"/>
                        </a:moveTo>
                        <a:lnTo>
                          <a:pt x="820477" y="409039"/>
                        </a:lnTo>
                        <a:lnTo>
                          <a:pt x="634478" y="7350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525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等腰三角形 51"/>
                  <p:cNvSpPr/>
                  <p:nvPr/>
                </p:nvSpPr>
                <p:spPr>
                  <a:xfrm>
                    <a:off x="2987415" y="1282651"/>
                    <a:ext cx="536054" cy="1073686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36054" h="1073686">
                        <a:moveTo>
                          <a:pt x="0" y="1073686"/>
                        </a:moveTo>
                        <a:cubicBezTo>
                          <a:pt x="442" y="715791"/>
                          <a:pt x="885" y="357895"/>
                          <a:pt x="1327" y="0"/>
                        </a:cubicBezTo>
                        <a:lnTo>
                          <a:pt x="536054" y="897473"/>
                        </a:lnTo>
                        <a:lnTo>
                          <a:pt x="0" y="1073686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等腰三角形 51"/>
                  <p:cNvSpPr/>
                  <p:nvPr/>
                </p:nvSpPr>
                <p:spPr>
                  <a:xfrm>
                    <a:off x="3509697" y="1590378"/>
                    <a:ext cx="1108822" cy="764121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1299902"/>
                      <a:gd name="connsiteY0" fmla="*/ 33725 h 943361"/>
                      <a:gd name="connsiteX1" fmla="*/ 1299902 w 1299902"/>
                      <a:gd name="connsiteY1" fmla="*/ 204639 h 943361"/>
                      <a:gd name="connsiteX2" fmla="*/ 536053 w 1299902"/>
                      <a:gd name="connsiteY2" fmla="*/ 943361 h 943361"/>
                      <a:gd name="connsiteX3" fmla="*/ 0 w 1299902"/>
                      <a:gd name="connsiteY3" fmla="*/ 33725 h 943361"/>
                      <a:gd name="connsiteX0" fmla="*/ 0 w 782377"/>
                      <a:gd name="connsiteY0" fmla="*/ 46559 h 797445"/>
                      <a:gd name="connsiteX1" fmla="*/ 782377 w 782377"/>
                      <a:gd name="connsiteY1" fmla="*/ 58723 h 797445"/>
                      <a:gd name="connsiteX2" fmla="*/ 18528 w 782377"/>
                      <a:gd name="connsiteY2" fmla="*/ 797445 h 797445"/>
                      <a:gd name="connsiteX3" fmla="*/ 0 w 782377"/>
                      <a:gd name="connsiteY3" fmla="*/ 46559 h 797445"/>
                      <a:gd name="connsiteX0" fmla="*/ 127522 w 909899"/>
                      <a:gd name="connsiteY0" fmla="*/ 46559 h 638695"/>
                      <a:gd name="connsiteX1" fmla="*/ 909899 w 909899"/>
                      <a:gd name="connsiteY1" fmla="*/ 58723 h 638695"/>
                      <a:gd name="connsiteX2" fmla="*/ 0 w 909899"/>
                      <a:gd name="connsiteY2" fmla="*/ 638695 h 638695"/>
                      <a:gd name="connsiteX3" fmla="*/ 127522 w 909899"/>
                      <a:gd name="connsiteY3" fmla="*/ 46559 h 638695"/>
                      <a:gd name="connsiteX0" fmla="*/ 127522 w 909899"/>
                      <a:gd name="connsiteY0" fmla="*/ 0 h 592136"/>
                      <a:gd name="connsiteX1" fmla="*/ 909899 w 909899"/>
                      <a:gd name="connsiteY1" fmla="*/ 12164 h 592136"/>
                      <a:gd name="connsiteX2" fmla="*/ 0 w 909899"/>
                      <a:gd name="connsiteY2" fmla="*/ 592136 h 592136"/>
                      <a:gd name="connsiteX3" fmla="*/ 127522 w 909899"/>
                      <a:gd name="connsiteY3" fmla="*/ 0 h 592136"/>
                      <a:gd name="connsiteX0" fmla="*/ 127522 w 909899"/>
                      <a:gd name="connsiteY0" fmla="*/ 0 h 592136"/>
                      <a:gd name="connsiteX1" fmla="*/ 909899 w 909899"/>
                      <a:gd name="connsiteY1" fmla="*/ 12164 h 592136"/>
                      <a:gd name="connsiteX2" fmla="*/ 0 w 909899"/>
                      <a:gd name="connsiteY2" fmla="*/ 592136 h 592136"/>
                      <a:gd name="connsiteX3" fmla="*/ 127522 w 909899"/>
                      <a:gd name="connsiteY3" fmla="*/ 0 h 592136"/>
                      <a:gd name="connsiteX0" fmla="*/ 127522 w 757499"/>
                      <a:gd name="connsiteY0" fmla="*/ 134249 h 726385"/>
                      <a:gd name="connsiteX1" fmla="*/ 757499 w 757499"/>
                      <a:gd name="connsiteY1" fmla="*/ 363 h 726385"/>
                      <a:gd name="connsiteX2" fmla="*/ 0 w 757499"/>
                      <a:gd name="connsiteY2" fmla="*/ 726385 h 726385"/>
                      <a:gd name="connsiteX3" fmla="*/ 127522 w 757499"/>
                      <a:gd name="connsiteY3" fmla="*/ 134249 h 726385"/>
                      <a:gd name="connsiteX0" fmla="*/ 0 w 771003"/>
                      <a:gd name="connsiteY0" fmla="*/ 134249 h 720035"/>
                      <a:gd name="connsiteX1" fmla="*/ 629977 w 771003"/>
                      <a:gd name="connsiteY1" fmla="*/ 363 h 720035"/>
                      <a:gd name="connsiteX2" fmla="*/ 771003 w 771003"/>
                      <a:gd name="connsiteY2" fmla="*/ 720035 h 720035"/>
                      <a:gd name="connsiteX3" fmla="*/ 0 w 771003"/>
                      <a:gd name="connsiteY3" fmla="*/ 134249 h 720035"/>
                      <a:gd name="connsiteX0" fmla="*/ 0 w 812278"/>
                      <a:gd name="connsiteY0" fmla="*/ 134249 h 735910"/>
                      <a:gd name="connsiteX1" fmla="*/ 629977 w 812278"/>
                      <a:gd name="connsiteY1" fmla="*/ 363 h 735910"/>
                      <a:gd name="connsiteX2" fmla="*/ 812278 w 812278"/>
                      <a:gd name="connsiteY2" fmla="*/ 735910 h 735910"/>
                      <a:gd name="connsiteX3" fmla="*/ 0 w 812278"/>
                      <a:gd name="connsiteY3" fmla="*/ 134249 h 735910"/>
                      <a:gd name="connsiteX0" fmla="*/ 0 w 1082153"/>
                      <a:gd name="connsiteY0" fmla="*/ 578483 h 735644"/>
                      <a:gd name="connsiteX1" fmla="*/ 899852 w 1082153"/>
                      <a:gd name="connsiteY1" fmla="*/ 97 h 735644"/>
                      <a:gd name="connsiteX2" fmla="*/ 1082153 w 1082153"/>
                      <a:gd name="connsiteY2" fmla="*/ 735644 h 735644"/>
                      <a:gd name="connsiteX3" fmla="*/ 0 w 1082153"/>
                      <a:gd name="connsiteY3" fmla="*/ 578483 h 735644"/>
                      <a:gd name="connsiteX0" fmla="*/ 0 w 1082153"/>
                      <a:gd name="connsiteY0" fmla="*/ 578562 h 735723"/>
                      <a:gd name="connsiteX1" fmla="*/ 899852 w 1082153"/>
                      <a:gd name="connsiteY1" fmla="*/ 176 h 735723"/>
                      <a:gd name="connsiteX2" fmla="*/ 1082153 w 1082153"/>
                      <a:gd name="connsiteY2" fmla="*/ 735723 h 735723"/>
                      <a:gd name="connsiteX3" fmla="*/ 0 w 1082153"/>
                      <a:gd name="connsiteY3" fmla="*/ 578562 h 735723"/>
                      <a:gd name="connsiteX0" fmla="*/ 0 w 1082153"/>
                      <a:gd name="connsiteY0" fmla="*/ 578386 h 735547"/>
                      <a:gd name="connsiteX1" fmla="*/ 899852 w 1082153"/>
                      <a:gd name="connsiteY1" fmla="*/ 0 h 735547"/>
                      <a:gd name="connsiteX2" fmla="*/ 1082153 w 1082153"/>
                      <a:gd name="connsiteY2" fmla="*/ 735547 h 735547"/>
                      <a:gd name="connsiteX3" fmla="*/ 0 w 1082153"/>
                      <a:gd name="connsiteY3" fmla="*/ 578386 h 735547"/>
                      <a:gd name="connsiteX0" fmla="*/ 0 w 1098028"/>
                      <a:gd name="connsiteY0" fmla="*/ 581561 h 735547"/>
                      <a:gd name="connsiteX1" fmla="*/ 915727 w 1098028"/>
                      <a:gd name="connsiteY1" fmla="*/ 0 h 735547"/>
                      <a:gd name="connsiteX2" fmla="*/ 1098028 w 1098028"/>
                      <a:gd name="connsiteY2" fmla="*/ 735547 h 735547"/>
                      <a:gd name="connsiteX3" fmla="*/ 0 w 1098028"/>
                      <a:gd name="connsiteY3" fmla="*/ 581561 h 735547"/>
                      <a:gd name="connsiteX0" fmla="*/ 0 w 1098028"/>
                      <a:gd name="connsiteY0" fmla="*/ 591086 h 745072"/>
                      <a:gd name="connsiteX1" fmla="*/ 912552 w 1098028"/>
                      <a:gd name="connsiteY1" fmla="*/ 0 h 745072"/>
                      <a:gd name="connsiteX2" fmla="*/ 1098028 w 1098028"/>
                      <a:gd name="connsiteY2" fmla="*/ 745072 h 745072"/>
                      <a:gd name="connsiteX3" fmla="*/ 0 w 1098028"/>
                      <a:gd name="connsiteY3" fmla="*/ 591086 h 745072"/>
                      <a:gd name="connsiteX0" fmla="*/ 0 w 1107553"/>
                      <a:gd name="connsiteY0" fmla="*/ 591086 h 770472"/>
                      <a:gd name="connsiteX1" fmla="*/ 912552 w 1107553"/>
                      <a:gd name="connsiteY1" fmla="*/ 0 h 770472"/>
                      <a:gd name="connsiteX2" fmla="*/ 1107553 w 1107553"/>
                      <a:gd name="connsiteY2" fmla="*/ 770472 h 770472"/>
                      <a:gd name="connsiteX3" fmla="*/ 0 w 1107553"/>
                      <a:gd name="connsiteY3" fmla="*/ 591086 h 770472"/>
                      <a:gd name="connsiteX0" fmla="*/ 0 w 1091678"/>
                      <a:gd name="connsiteY0" fmla="*/ 591086 h 764122"/>
                      <a:gd name="connsiteX1" fmla="*/ 912552 w 1091678"/>
                      <a:gd name="connsiteY1" fmla="*/ 0 h 764122"/>
                      <a:gd name="connsiteX2" fmla="*/ 1091678 w 1091678"/>
                      <a:gd name="connsiteY2" fmla="*/ 764122 h 764122"/>
                      <a:gd name="connsiteX3" fmla="*/ 0 w 1091678"/>
                      <a:gd name="connsiteY3" fmla="*/ 591086 h 764122"/>
                      <a:gd name="connsiteX0" fmla="*/ 0 w 1101203"/>
                      <a:gd name="connsiteY0" fmla="*/ 591086 h 764122"/>
                      <a:gd name="connsiteX1" fmla="*/ 912552 w 1101203"/>
                      <a:gd name="connsiteY1" fmla="*/ 0 h 764122"/>
                      <a:gd name="connsiteX2" fmla="*/ 1101203 w 1101203"/>
                      <a:gd name="connsiteY2" fmla="*/ 764122 h 764122"/>
                      <a:gd name="connsiteX3" fmla="*/ 0 w 1101203"/>
                      <a:gd name="connsiteY3" fmla="*/ 591086 h 764122"/>
                      <a:gd name="connsiteX0" fmla="*/ 0 w 1108822"/>
                      <a:gd name="connsiteY0" fmla="*/ 591086 h 764122"/>
                      <a:gd name="connsiteX1" fmla="*/ 920171 w 1108822"/>
                      <a:gd name="connsiteY1" fmla="*/ 0 h 764122"/>
                      <a:gd name="connsiteX2" fmla="*/ 1108822 w 1108822"/>
                      <a:gd name="connsiteY2" fmla="*/ 764122 h 764122"/>
                      <a:gd name="connsiteX3" fmla="*/ 0 w 1108822"/>
                      <a:gd name="connsiteY3" fmla="*/ 591086 h 7641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8822" h="764122">
                        <a:moveTo>
                          <a:pt x="0" y="591086"/>
                        </a:moveTo>
                        <a:cubicBezTo>
                          <a:pt x="413192" y="326854"/>
                          <a:pt x="533967" y="232482"/>
                          <a:pt x="920171" y="0"/>
                        </a:cubicBezTo>
                        <a:lnTo>
                          <a:pt x="1108822" y="764122"/>
                        </a:lnTo>
                        <a:lnTo>
                          <a:pt x="0" y="591086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3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6" name="组合 5"/>
              <p:cNvGrpSpPr/>
              <p:nvPr/>
            </p:nvGrpSpPr>
            <p:grpSpPr>
              <a:xfrm>
                <a:off x="5912840" y="382450"/>
                <a:ext cx="2647158" cy="548432"/>
                <a:chOff x="5998553" y="399028"/>
                <a:chExt cx="2749911" cy="519371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7454086" y="399028"/>
                  <a:ext cx="1294378" cy="514066"/>
                  <a:chOff x="1766610" y="382448"/>
                  <a:chExt cx="1294378" cy="514066"/>
                </a:xfrm>
              </p:grpSpPr>
              <p:sp>
                <p:nvSpPr>
                  <p:cNvPr id="14" name="等腰三角形 13"/>
                  <p:cNvSpPr/>
                  <p:nvPr/>
                </p:nvSpPr>
                <p:spPr>
                  <a:xfrm>
                    <a:off x="1766610" y="382448"/>
                    <a:ext cx="1135587" cy="513659"/>
                  </a:xfrm>
                  <a:prstGeom prst="triangle">
                    <a:avLst>
                      <a:gd name="adj" fmla="val 77350"/>
                    </a:avLst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等腰三角形 14"/>
                  <p:cNvSpPr/>
                  <p:nvPr/>
                </p:nvSpPr>
                <p:spPr>
                  <a:xfrm>
                    <a:off x="1925401" y="382855"/>
                    <a:ext cx="1135587" cy="513659"/>
                  </a:xfrm>
                  <a:prstGeom prst="triangle">
                    <a:avLst>
                      <a:gd name="adj" fmla="val 77350"/>
                    </a:avLst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" name="组合 7"/>
                <p:cNvGrpSpPr/>
                <p:nvPr/>
              </p:nvGrpSpPr>
              <p:grpSpPr>
                <a:xfrm>
                  <a:off x="6681663" y="404129"/>
                  <a:ext cx="1294378" cy="514066"/>
                  <a:chOff x="1766610" y="382448"/>
                  <a:chExt cx="1294378" cy="514066"/>
                </a:xfrm>
              </p:grpSpPr>
              <p:sp>
                <p:nvSpPr>
                  <p:cNvPr id="12" name="等腰三角形 11"/>
                  <p:cNvSpPr/>
                  <p:nvPr/>
                </p:nvSpPr>
                <p:spPr>
                  <a:xfrm>
                    <a:off x="1766610" y="382448"/>
                    <a:ext cx="1135587" cy="513659"/>
                  </a:xfrm>
                  <a:prstGeom prst="triangle">
                    <a:avLst>
                      <a:gd name="adj" fmla="val 77350"/>
                    </a:avLst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等腰三角形 12"/>
                  <p:cNvSpPr/>
                  <p:nvPr/>
                </p:nvSpPr>
                <p:spPr>
                  <a:xfrm>
                    <a:off x="1925401" y="382855"/>
                    <a:ext cx="1135587" cy="513659"/>
                  </a:xfrm>
                  <a:prstGeom prst="triangle">
                    <a:avLst>
                      <a:gd name="adj" fmla="val 77350"/>
                    </a:avLst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" name="组合 8"/>
                <p:cNvGrpSpPr/>
                <p:nvPr/>
              </p:nvGrpSpPr>
              <p:grpSpPr>
                <a:xfrm>
                  <a:off x="5998553" y="404333"/>
                  <a:ext cx="1294378" cy="514066"/>
                  <a:chOff x="1766610" y="382448"/>
                  <a:chExt cx="1294378" cy="514066"/>
                </a:xfrm>
              </p:grpSpPr>
              <p:sp>
                <p:nvSpPr>
                  <p:cNvPr id="10" name="等腰三角形 9"/>
                  <p:cNvSpPr/>
                  <p:nvPr/>
                </p:nvSpPr>
                <p:spPr>
                  <a:xfrm>
                    <a:off x="1766610" y="382448"/>
                    <a:ext cx="1135587" cy="513659"/>
                  </a:xfrm>
                  <a:prstGeom prst="triangle">
                    <a:avLst>
                      <a:gd name="adj" fmla="val 77350"/>
                    </a:avLst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等腰三角形 10"/>
                  <p:cNvSpPr/>
                  <p:nvPr/>
                </p:nvSpPr>
                <p:spPr>
                  <a:xfrm>
                    <a:off x="1925401" y="382855"/>
                    <a:ext cx="1135587" cy="513659"/>
                  </a:xfrm>
                  <a:prstGeom prst="triangle">
                    <a:avLst>
                      <a:gd name="adj" fmla="val 77350"/>
                    </a:avLst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4" name="TextBox 3"/>
            <p:cNvSpPr txBox="1"/>
            <p:nvPr/>
          </p:nvSpPr>
          <p:spPr>
            <a:xfrm>
              <a:off x="1219232" y="438509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此处输入标题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此处输入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18347" y="483518"/>
            <a:ext cx="2439594" cy="4322769"/>
            <a:chOff x="1076325" y="784470"/>
            <a:chExt cx="2439594" cy="4322769"/>
          </a:xfrm>
        </p:grpSpPr>
        <p:sp>
          <p:nvSpPr>
            <p:cNvPr id="27" name="圆角矩形 26"/>
            <p:cNvSpPr/>
            <p:nvPr/>
          </p:nvSpPr>
          <p:spPr>
            <a:xfrm>
              <a:off x="1184958" y="784470"/>
              <a:ext cx="2155272" cy="3960440"/>
            </a:xfrm>
            <a:prstGeom prst="roundRect">
              <a:avLst/>
            </a:prstGeom>
            <a:solidFill>
              <a:schemeClr val="bg1">
                <a:alpha val="46000"/>
              </a:schemeClr>
            </a:solidFill>
            <a:ln>
              <a:noFill/>
            </a:ln>
            <a:scene3d>
              <a:camera prst="perspectiveBelow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1076325" y="1514475"/>
              <a:ext cx="2171700" cy="2276475"/>
            </a:xfrm>
            <a:custGeom>
              <a:avLst/>
              <a:gdLst>
                <a:gd name="connsiteX0" fmla="*/ 161925 w 2171700"/>
                <a:gd name="connsiteY0" fmla="*/ 0 h 2276475"/>
                <a:gd name="connsiteX1" fmla="*/ 2171700 w 2171700"/>
                <a:gd name="connsiteY1" fmla="*/ 2057400 h 2276475"/>
                <a:gd name="connsiteX2" fmla="*/ 2143125 w 2171700"/>
                <a:gd name="connsiteY2" fmla="*/ 2181225 h 2276475"/>
                <a:gd name="connsiteX3" fmla="*/ 2057400 w 2171700"/>
                <a:gd name="connsiteY3" fmla="*/ 2219325 h 2276475"/>
                <a:gd name="connsiteX4" fmla="*/ 1971675 w 2171700"/>
                <a:gd name="connsiteY4" fmla="*/ 2247900 h 2276475"/>
                <a:gd name="connsiteX5" fmla="*/ 1876425 w 2171700"/>
                <a:gd name="connsiteY5" fmla="*/ 2266950 h 2276475"/>
                <a:gd name="connsiteX6" fmla="*/ 504825 w 2171700"/>
                <a:gd name="connsiteY6" fmla="*/ 2276475 h 2276475"/>
                <a:gd name="connsiteX7" fmla="*/ 409575 w 2171700"/>
                <a:gd name="connsiteY7" fmla="*/ 2266950 h 2276475"/>
                <a:gd name="connsiteX8" fmla="*/ 323850 w 2171700"/>
                <a:gd name="connsiteY8" fmla="*/ 2228850 h 2276475"/>
                <a:gd name="connsiteX9" fmla="*/ 276225 w 2171700"/>
                <a:gd name="connsiteY9" fmla="*/ 2200275 h 2276475"/>
                <a:gd name="connsiteX10" fmla="*/ 238125 w 2171700"/>
                <a:gd name="connsiteY10" fmla="*/ 2171700 h 2276475"/>
                <a:gd name="connsiteX11" fmla="*/ 209550 w 2171700"/>
                <a:gd name="connsiteY11" fmla="*/ 2124075 h 2276475"/>
                <a:gd name="connsiteX12" fmla="*/ 0 w 2171700"/>
                <a:gd name="connsiteY12" fmla="*/ 200025 h 2276475"/>
                <a:gd name="connsiteX13" fmla="*/ 9525 w 2171700"/>
                <a:gd name="connsiteY13" fmla="*/ 123825 h 2276475"/>
                <a:gd name="connsiteX14" fmla="*/ 47625 w 2171700"/>
                <a:gd name="connsiteY14" fmla="*/ 66675 h 2276475"/>
                <a:gd name="connsiteX15" fmla="*/ 104775 w 2171700"/>
                <a:gd name="connsiteY15" fmla="*/ 38100 h 2276475"/>
                <a:gd name="connsiteX16" fmla="*/ 161925 w 2171700"/>
                <a:gd name="connsiteY16" fmla="*/ 0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71700" h="2276475">
                  <a:moveTo>
                    <a:pt x="161925" y="0"/>
                  </a:moveTo>
                  <a:lnTo>
                    <a:pt x="2171700" y="2057400"/>
                  </a:lnTo>
                  <a:lnTo>
                    <a:pt x="2143125" y="2181225"/>
                  </a:lnTo>
                  <a:lnTo>
                    <a:pt x="2057400" y="2219325"/>
                  </a:lnTo>
                  <a:lnTo>
                    <a:pt x="1971675" y="2247900"/>
                  </a:lnTo>
                  <a:lnTo>
                    <a:pt x="1876425" y="2266950"/>
                  </a:lnTo>
                  <a:lnTo>
                    <a:pt x="504825" y="2276475"/>
                  </a:lnTo>
                  <a:lnTo>
                    <a:pt x="409575" y="2266950"/>
                  </a:lnTo>
                  <a:lnTo>
                    <a:pt x="323850" y="2228850"/>
                  </a:lnTo>
                  <a:lnTo>
                    <a:pt x="276225" y="2200275"/>
                  </a:lnTo>
                  <a:lnTo>
                    <a:pt x="238125" y="2171700"/>
                  </a:lnTo>
                  <a:lnTo>
                    <a:pt x="209550" y="2124075"/>
                  </a:lnTo>
                  <a:lnTo>
                    <a:pt x="0" y="200025"/>
                  </a:lnTo>
                  <a:lnTo>
                    <a:pt x="9525" y="123825"/>
                  </a:lnTo>
                  <a:lnTo>
                    <a:pt x="47625" y="66675"/>
                  </a:lnTo>
                  <a:lnTo>
                    <a:pt x="104775" y="38100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146470" y="2932950"/>
              <a:ext cx="2232248" cy="1006952"/>
              <a:chOff x="1146470" y="3003798"/>
              <a:chExt cx="2232248" cy="1006952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1146470" y="3003798"/>
                <a:ext cx="2232248" cy="864096"/>
              </a:xfrm>
              <a:prstGeom prst="round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scene3d>
                <a:camera prst="perspectiveBelow">
                  <a:rot lat="36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18893816">
                <a:off x="1902554" y="3290670"/>
                <a:ext cx="720080" cy="720080"/>
              </a:xfrm>
              <a:prstGeom prst="rt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同心圆 30"/>
            <p:cNvSpPr/>
            <p:nvPr/>
          </p:nvSpPr>
          <p:spPr>
            <a:xfrm>
              <a:off x="1462900" y="3507854"/>
              <a:ext cx="1599385" cy="1599385"/>
            </a:xfrm>
            <a:prstGeom prst="donut">
              <a:avLst>
                <a:gd name="adj" fmla="val 47192"/>
              </a:avLst>
            </a:prstGeom>
            <a:solidFill>
              <a:schemeClr val="bg1">
                <a:alpha val="37000"/>
              </a:schemeClr>
            </a:solidFill>
            <a:ln>
              <a:noFill/>
            </a:ln>
            <a:effectLst>
              <a:softEdge rad="190500"/>
            </a:effectLst>
            <a:scene3d>
              <a:camera prst="perspectiveRelaxedModerately">
                <a:rot lat="17390632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74192" y="3180332"/>
              <a:ext cx="1169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Part one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05002" y="155434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输入标题</a:t>
              </a:r>
              <a:endParaRPr lang="zh-CN" altLang="en-US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1312590" y="1995686"/>
              <a:ext cx="1916385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312590" y="3075806"/>
              <a:ext cx="1916385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145091" y="2101953"/>
              <a:ext cx="2370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effectLst>
                    <a:outerShdw blurRad="50800" dist="38100" sx="102000" sy="102000" algn="l" rotWithShape="0">
                      <a:prstClr val="black">
                        <a:alpha val="40000"/>
                      </a:prstClr>
                    </a:outerShdw>
                  </a:effectLst>
                </a:rPr>
                <a:t>输入需要输入的文本输入需要输入的文本输入需要输入的文本</a:t>
              </a:r>
              <a:endParaRPr lang="zh-CN" altLang="en-US" sz="1600" dirty="0">
                <a:solidFill>
                  <a:schemeClr val="bg1"/>
                </a:solidFill>
                <a:effectLst>
                  <a:outerShdw blurRad="50800" dist="38100" sx="102000" sy="1020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428550" y="483518"/>
            <a:ext cx="2439594" cy="4322769"/>
            <a:chOff x="1076325" y="784470"/>
            <a:chExt cx="2439594" cy="4322769"/>
          </a:xfrm>
        </p:grpSpPr>
        <p:sp>
          <p:nvSpPr>
            <p:cNvPr id="73" name="圆角矩形 72"/>
            <p:cNvSpPr/>
            <p:nvPr/>
          </p:nvSpPr>
          <p:spPr>
            <a:xfrm>
              <a:off x="1184958" y="784470"/>
              <a:ext cx="2155272" cy="3960440"/>
            </a:xfrm>
            <a:prstGeom prst="roundRect">
              <a:avLst/>
            </a:prstGeom>
            <a:solidFill>
              <a:schemeClr val="bg1">
                <a:alpha val="46000"/>
              </a:schemeClr>
            </a:solidFill>
            <a:ln>
              <a:noFill/>
            </a:ln>
            <a:scene3d>
              <a:camera prst="perspectiveBelow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1076325" y="1514475"/>
              <a:ext cx="2171700" cy="2276475"/>
            </a:xfrm>
            <a:custGeom>
              <a:avLst/>
              <a:gdLst>
                <a:gd name="connsiteX0" fmla="*/ 161925 w 2171700"/>
                <a:gd name="connsiteY0" fmla="*/ 0 h 2276475"/>
                <a:gd name="connsiteX1" fmla="*/ 2171700 w 2171700"/>
                <a:gd name="connsiteY1" fmla="*/ 2057400 h 2276475"/>
                <a:gd name="connsiteX2" fmla="*/ 2143125 w 2171700"/>
                <a:gd name="connsiteY2" fmla="*/ 2181225 h 2276475"/>
                <a:gd name="connsiteX3" fmla="*/ 2057400 w 2171700"/>
                <a:gd name="connsiteY3" fmla="*/ 2219325 h 2276475"/>
                <a:gd name="connsiteX4" fmla="*/ 1971675 w 2171700"/>
                <a:gd name="connsiteY4" fmla="*/ 2247900 h 2276475"/>
                <a:gd name="connsiteX5" fmla="*/ 1876425 w 2171700"/>
                <a:gd name="connsiteY5" fmla="*/ 2266950 h 2276475"/>
                <a:gd name="connsiteX6" fmla="*/ 504825 w 2171700"/>
                <a:gd name="connsiteY6" fmla="*/ 2276475 h 2276475"/>
                <a:gd name="connsiteX7" fmla="*/ 409575 w 2171700"/>
                <a:gd name="connsiteY7" fmla="*/ 2266950 h 2276475"/>
                <a:gd name="connsiteX8" fmla="*/ 323850 w 2171700"/>
                <a:gd name="connsiteY8" fmla="*/ 2228850 h 2276475"/>
                <a:gd name="connsiteX9" fmla="*/ 276225 w 2171700"/>
                <a:gd name="connsiteY9" fmla="*/ 2200275 h 2276475"/>
                <a:gd name="connsiteX10" fmla="*/ 238125 w 2171700"/>
                <a:gd name="connsiteY10" fmla="*/ 2171700 h 2276475"/>
                <a:gd name="connsiteX11" fmla="*/ 209550 w 2171700"/>
                <a:gd name="connsiteY11" fmla="*/ 2124075 h 2276475"/>
                <a:gd name="connsiteX12" fmla="*/ 0 w 2171700"/>
                <a:gd name="connsiteY12" fmla="*/ 200025 h 2276475"/>
                <a:gd name="connsiteX13" fmla="*/ 9525 w 2171700"/>
                <a:gd name="connsiteY13" fmla="*/ 123825 h 2276475"/>
                <a:gd name="connsiteX14" fmla="*/ 47625 w 2171700"/>
                <a:gd name="connsiteY14" fmla="*/ 66675 h 2276475"/>
                <a:gd name="connsiteX15" fmla="*/ 104775 w 2171700"/>
                <a:gd name="connsiteY15" fmla="*/ 38100 h 2276475"/>
                <a:gd name="connsiteX16" fmla="*/ 161925 w 2171700"/>
                <a:gd name="connsiteY16" fmla="*/ 0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71700" h="2276475">
                  <a:moveTo>
                    <a:pt x="161925" y="0"/>
                  </a:moveTo>
                  <a:lnTo>
                    <a:pt x="2171700" y="2057400"/>
                  </a:lnTo>
                  <a:lnTo>
                    <a:pt x="2143125" y="2181225"/>
                  </a:lnTo>
                  <a:lnTo>
                    <a:pt x="2057400" y="2219325"/>
                  </a:lnTo>
                  <a:lnTo>
                    <a:pt x="1971675" y="2247900"/>
                  </a:lnTo>
                  <a:lnTo>
                    <a:pt x="1876425" y="2266950"/>
                  </a:lnTo>
                  <a:lnTo>
                    <a:pt x="504825" y="2276475"/>
                  </a:lnTo>
                  <a:lnTo>
                    <a:pt x="409575" y="2266950"/>
                  </a:lnTo>
                  <a:lnTo>
                    <a:pt x="323850" y="2228850"/>
                  </a:lnTo>
                  <a:lnTo>
                    <a:pt x="276225" y="2200275"/>
                  </a:lnTo>
                  <a:lnTo>
                    <a:pt x="238125" y="2171700"/>
                  </a:lnTo>
                  <a:lnTo>
                    <a:pt x="209550" y="2124075"/>
                  </a:lnTo>
                  <a:lnTo>
                    <a:pt x="0" y="200025"/>
                  </a:lnTo>
                  <a:lnTo>
                    <a:pt x="9525" y="123825"/>
                  </a:lnTo>
                  <a:lnTo>
                    <a:pt x="47625" y="66675"/>
                  </a:lnTo>
                  <a:lnTo>
                    <a:pt x="104775" y="38100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1146470" y="2932950"/>
              <a:ext cx="2232248" cy="1006952"/>
              <a:chOff x="1146470" y="3003798"/>
              <a:chExt cx="2232248" cy="1006952"/>
            </a:xfrm>
          </p:grpSpPr>
          <p:sp>
            <p:nvSpPr>
              <p:cNvPr id="82" name="圆角矩形 81"/>
              <p:cNvSpPr/>
              <p:nvPr/>
            </p:nvSpPr>
            <p:spPr>
              <a:xfrm>
                <a:off x="1146470" y="3003798"/>
                <a:ext cx="2232248" cy="864096"/>
              </a:xfrm>
              <a:prstGeom prst="round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scene3d>
                <a:camera prst="perspectiveBelow">
                  <a:rot lat="36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" name="直角三角形 82"/>
              <p:cNvSpPr/>
              <p:nvPr/>
            </p:nvSpPr>
            <p:spPr>
              <a:xfrm rot="18893816">
                <a:off x="1902554" y="3290670"/>
                <a:ext cx="720080" cy="720080"/>
              </a:xfrm>
              <a:prstGeom prst="rt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同心圆 75"/>
            <p:cNvSpPr/>
            <p:nvPr/>
          </p:nvSpPr>
          <p:spPr>
            <a:xfrm>
              <a:off x="1462900" y="3507854"/>
              <a:ext cx="1599385" cy="1599385"/>
            </a:xfrm>
            <a:prstGeom prst="donut">
              <a:avLst>
                <a:gd name="adj" fmla="val 47192"/>
              </a:avLst>
            </a:prstGeom>
            <a:solidFill>
              <a:schemeClr val="bg1">
                <a:alpha val="37000"/>
              </a:schemeClr>
            </a:solidFill>
            <a:ln>
              <a:noFill/>
            </a:ln>
            <a:effectLst>
              <a:softEdge rad="190500"/>
            </a:effectLst>
            <a:scene3d>
              <a:camera prst="perspectiveRelaxedModerately">
                <a:rot lat="17390632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674192" y="3180332"/>
              <a:ext cx="1169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Part one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05002" y="155434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输入标题</a:t>
              </a:r>
              <a:endParaRPr lang="zh-CN" altLang="en-US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1312590" y="1995686"/>
              <a:ext cx="1916385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1312590" y="3075806"/>
              <a:ext cx="1916385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145091" y="2101953"/>
              <a:ext cx="2370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effectLst>
                    <a:outerShdw blurRad="50800" dist="38100" sx="102000" sy="102000" algn="l" rotWithShape="0">
                      <a:prstClr val="black">
                        <a:alpha val="40000"/>
                      </a:prstClr>
                    </a:outerShdw>
                  </a:effectLst>
                </a:rPr>
                <a:t>输入需要输入的文本输入需要输入的文本输入需要输入的文本</a:t>
              </a:r>
              <a:endParaRPr lang="zh-CN" altLang="en-US" sz="1600" dirty="0">
                <a:solidFill>
                  <a:schemeClr val="bg1"/>
                </a:solidFill>
                <a:effectLst>
                  <a:outerShdw blurRad="50800" dist="38100" sx="102000" sy="1020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160066" y="483518"/>
            <a:ext cx="2439594" cy="4322769"/>
            <a:chOff x="1076325" y="784470"/>
            <a:chExt cx="2439594" cy="4322769"/>
          </a:xfrm>
        </p:grpSpPr>
        <p:sp>
          <p:nvSpPr>
            <p:cNvPr id="85" name="圆角矩形 84"/>
            <p:cNvSpPr/>
            <p:nvPr/>
          </p:nvSpPr>
          <p:spPr>
            <a:xfrm>
              <a:off x="1184958" y="784470"/>
              <a:ext cx="2155272" cy="3960440"/>
            </a:xfrm>
            <a:prstGeom prst="roundRect">
              <a:avLst/>
            </a:prstGeom>
            <a:solidFill>
              <a:schemeClr val="bg1">
                <a:alpha val="46000"/>
              </a:schemeClr>
            </a:solidFill>
            <a:ln>
              <a:noFill/>
            </a:ln>
            <a:scene3d>
              <a:camera prst="perspectiveBelow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1076325" y="1514475"/>
              <a:ext cx="2171700" cy="2276475"/>
            </a:xfrm>
            <a:custGeom>
              <a:avLst/>
              <a:gdLst>
                <a:gd name="connsiteX0" fmla="*/ 161925 w 2171700"/>
                <a:gd name="connsiteY0" fmla="*/ 0 h 2276475"/>
                <a:gd name="connsiteX1" fmla="*/ 2171700 w 2171700"/>
                <a:gd name="connsiteY1" fmla="*/ 2057400 h 2276475"/>
                <a:gd name="connsiteX2" fmla="*/ 2143125 w 2171700"/>
                <a:gd name="connsiteY2" fmla="*/ 2181225 h 2276475"/>
                <a:gd name="connsiteX3" fmla="*/ 2057400 w 2171700"/>
                <a:gd name="connsiteY3" fmla="*/ 2219325 h 2276475"/>
                <a:gd name="connsiteX4" fmla="*/ 1971675 w 2171700"/>
                <a:gd name="connsiteY4" fmla="*/ 2247900 h 2276475"/>
                <a:gd name="connsiteX5" fmla="*/ 1876425 w 2171700"/>
                <a:gd name="connsiteY5" fmla="*/ 2266950 h 2276475"/>
                <a:gd name="connsiteX6" fmla="*/ 504825 w 2171700"/>
                <a:gd name="connsiteY6" fmla="*/ 2276475 h 2276475"/>
                <a:gd name="connsiteX7" fmla="*/ 409575 w 2171700"/>
                <a:gd name="connsiteY7" fmla="*/ 2266950 h 2276475"/>
                <a:gd name="connsiteX8" fmla="*/ 323850 w 2171700"/>
                <a:gd name="connsiteY8" fmla="*/ 2228850 h 2276475"/>
                <a:gd name="connsiteX9" fmla="*/ 276225 w 2171700"/>
                <a:gd name="connsiteY9" fmla="*/ 2200275 h 2276475"/>
                <a:gd name="connsiteX10" fmla="*/ 238125 w 2171700"/>
                <a:gd name="connsiteY10" fmla="*/ 2171700 h 2276475"/>
                <a:gd name="connsiteX11" fmla="*/ 209550 w 2171700"/>
                <a:gd name="connsiteY11" fmla="*/ 2124075 h 2276475"/>
                <a:gd name="connsiteX12" fmla="*/ 0 w 2171700"/>
                <a:gd name="connsiteY12" fmla="*/ 200025 h 2276475"/>
                <a:gd name="connsiteX13" fmla="*/ 9525 w 2171700"/>
                <a:gd name="connsiteY13" fmla="*/ 123825 h 2276475"/>
                <a:gd name="connsiteX14" fmla="*/ 47625 w 2171700"/>
                <a:gd name="connsiteY14" fmla="*/ 66675 h 2276475"/>
                <a:gd name="connsiteX15" fmla="*/ 104775 w 2171700"/>
                <a:gd name="connsiteY15" fmla="*/ 38100 h 2276475"/>
                <a:gd name="connsiteX16" fmla="*/ 161925 w 2171700"/>
                <a:gd name="connsiteY16" fmla="*/ 0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71700" h="2276475">
                  <a:moveTo>
                    <a:pt x="161925" y="0"/>
                  </a:moveTo>
                  <a:lnTo>
                    <a:pt x="2171700" y="2057400"/>
                  </a:lnTo>
                  <a:lnTo>
                    <a:pt x="2143125" y="2181225"/>
                  </a:lnTo>
                  <a:lnTo>
                    <a:pt x="2057400" y="2219325"/>
                  </a:lnTo>
                  <a:lnTo>
                    <a:pt x="1971675" y="2247900"/>
                  </a:lnTo>
                  <a:lnTo>
                    <a:pt x="1876425" y="2266950"/>
                  </a:lnTo>
                  <a:lnTo>
                    <a:pt x="504825" y="2276475"/>
                  </a:lnTo>
                  <a:lnTo>
                    <a:pt x="409575" y="2266950"/>
                  </a:lnTo>
                  <a:lnTo>
                    <a:pt x="323850" y="2228850"/>
                  </a:lnTo>
                  <a:lnTo>
                    <a:pt x="276225" y="2200275"/>
                  </a:lnTo>
                  <a:lnTo>
                    <a:pt x="238125" y="2171700"/>
                  </a:lnTo>
                  <a:lnTo>
                    <a:pt x="209550" y="2124075"/>
                  </a:lnTo>
                  <a:lnTo>
                    <a:pt x="0" y="200025"/>
                  </a:lnTo>
                  <a:lnTo>
                    <a:pt x="9525" y="123825"/>
                  </a:lnTo>
                  <a:lnTo>
                    <a:pt x="47625" y="66675"/>
                  </a:lnTo>
                  <a:lnTo>
                    <a:pt x="104775" y="38100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146470" y="2932950"/>
              <a:ext cx="2232248" cy="1006952"/>
              <a:chOff x="1146470" y="3003798"/>
              <a:chExt cx="2232248" cy="1006952"/>
            </a:xfrm>
          </p:grpSpPr>
          <p:sp>
            <p:nvSpPr>
              <p:cNvPr id="94" name="圆角矩形 93"/>
              <p:cNvSpPr/>
              <p:nvPr/>
            </p:nvSpPr>
            <p:spPr>
              <a:xfrm>
                <a:off x="1146470" y="3003798"/>
                <a:ext cx="2232248" cy="864096"/>
              </a:xfrm>
              <a:prstGeom prst="round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scene3d>
                <a:camera prst="perspectiveBelow">
                  <a:rot lat="36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直角三角形 94"/>
              <p:cNvSpPr/>
              <p:nvPr/>
            </p:nvSpPr>
            <p:spPr>
              <a:xfrm rot="18893816">
                <a:off x="1902554" y="3290670"/>
                <a:ext cx="720080" cy="720080"/>
              </a:xfrm>
              <a:prstGeom prst="rt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8" name="同心圆 87"/>
            <p:cNvSpPr/>
            <p:nvPr/>
          </p:nvSpPr>
          <p:spPr>
            <a:xfrm>
              <a:off x="1462900" y="3507854"/>
              <a:ext cx="1599385" cy="1599385"/>
            </a:xfrm>
            <a:prstGeom prst="donut">
              <a:avLst>
                <a:gd name="adj" fmla="val 47192"/>
              </a:avLst>
            </a:prstGeom>
            <a:solidFill>
              <a:schemeClr val="bg1">
                <a:alpha val="37000"/>
              </a:schemeClr>
            </a:solidFill>
            <a:ln>
              <a:noFill/>
            </a:ln>
            <a:effectLst>
              <a:softEdge rad="190500"/>
            </a:effectLst>
            <a:scene3d>
              <a:camera prst="perspectiveRelaxedModerately">
                <a:rot lat="17390632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674192" y="3180332"/>
              <a:ext cx="1169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Part one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705002" y="155434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输入标题</a:t>
              </a:r>
              <a:endParaRPr lang="zh-CN" altLang="en-US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1312590" y="1995686"/>
              <a:ext cx="1916385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1312590" y="3075806"/>
              <a:ext cx="1916385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145091" y="2101953"/>
              <a:ext cx="2370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effectLst>
                    <a:outerShdw blurRad="50800" dist="38100" sx="102000" sy="102000" algn="l" rotWithShape="0">
                      <a:prstClr val="black">
                        <a:alpha val="40000"/>
                      </a:prstClr>
                    </a:outerShdw>
                  </a:effectLst>
                </a:rPr>
                <a:t>输入需要输入的文本输入需要输入的文本输入需要输入的文本</a:t>
              </a:r>
              <a:endParaRPr lang="zh-CN" altLang="en-US" sz="1600" dirty="0">
                <a:solidFill>
                  <a:schemeClr val="bg1"/>
                </a:solidFill>
                <a:effectLst>
                  <a:outerShdw blurRad="50800" dist="38100" sx="102000" sy="1020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50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2.46914E-6 L -0.00087 0.0858 " pathEditMode="relative" rAng="0" ptsTypes="AA">
                                      <p:cBhvr>
                                        <p:cTn id="10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2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22222E-6 2.46914E-6 L -0.00278 0.08395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41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44444E-6 2.46914E-6 L 0.00018 0.08395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组合 376"/>
          <p:cNvGrpSpPr/>
          <p:nvPr/>
        </p:nvGrpSpPr>
        <p:grpSpPr>
          <a:xfrm>
            <a:off x="383529" y="329310"/>
            <a:ext cx="8191971" cy="658264"/>
            <a:chOff x="383529" y="329310"/>
            <a:chExt cx="8191971" cy="658264"/>
          </a:xfrm>
        </p:grpSpPr>
        <p:grpSp>
          <p:nvGrpSpPr>
            <p:cNvPr id="378" name="组合 377"/>
            <p:cNvGrpSpPr/>
            <p:nvPr/>
          </p:nvGrpSpPr>
          <p:grpSpPr>
            <a:xfrm>
              <a:off x="383529" y="329310"/>
              <a:ext cx="8191971" cy="658264"/>
              <a:chOff x="383529" y="329310"/>
              <a:chExt cx="8191971" cy="658264"/>
            </a:xfrm>
          </p:grpSpPr>
          <p:grpSp>
            <p:nvGrpSpPr>
              <p:cNvPr id="380" name="组合 379"/>
              <p:cNvGrpSpPr/>
              <p:nvPr/>
            </p:nvGrpSpPr>
            <p:grpSpPr>
              <a:xfrm>
                <a:off x="383529" y="329310"/>
                <a:ext cx="8191971" cy="658264"/>
                <a:chOff x="383529" y="155832"/>
                <a:chExt cx="8191971" cy="658264"/>
              </a:xfrm>
            </p:grpSpPr>
            <p:sp>
              <p:nvSpPr>
                <p:cNvPr id="391" name="矩形 27"/>
                <p:cNvSpPr/>
                <p:nvPr/>
              </p:nvSpPr>
              <p:spPr>
                <a:xfrm>
                  <a:off x="757205" y="208971"/>
                  <a:ext cx="7818295" cy="547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8295" h="547224">
                      <a:moveTo>
                        <a:pt x="0" y="0"/>
                      </a:moveTo>
                      <a:lnTo>
                        <a:pt x="7818295" y="0"/>
                      </a:lnTo>
                      <a:lnTo>
                        <a:pt x="7818295" y="547224"/>
                      </a:lnTo>
                      <a:lnTo>
                        <a:pt x="11878" y="547224"/>
                      </a:lnTo>
                      <a:lnTo>
                        <a:pt x="183620" y="461353"/>
                      </a:lnTo>
                      <a:lnTo>
                        <a:pt x="183620" y="91810"/>
                      </a:lnTo>
                      <a:close/>
                    </a:path>
                  </a:pathLst>
                </a:custGeom>
                <a:solidFill>
                  <a:schemeClr val="bg1">
                    <a:alpha val="1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392" name="组合 391"/>
                <p:cNvGrpSpPr/>
                <p:nvPr/>
              </p:nvGrpSpPr>
              <p:grpSpPr>
                <a:xfrm>
                  <a:off x="383529" y="155832"/>
                  <a:ext cx="568006" cy="658264"/>
                  <a:chOff x="2987090" y="862825"/>
                  <a:chExt cx="1636452" cy="1896488"/>
                </a:xfrm>
              </p:grpSpPr>
              <p:sp>
                <p:nvSpPr>
                  <p:cNvPr id="393" name="等腰三角形 51"/>
                  <p:cNvSpPr/>
                  <p:nvPr/>
                </p:nvSpPr>
                <p:spPr>
                  <a:xfrm>
                    <a:off x="2987090" y="872828"/>
                    <a:ext cx="817302" cy="1313397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17302" h="1313397">
                        <a:moveTo>
                          <a:pt x="0" y="403761"/>
                        </a:moveTo>
                        <a:cubicBezTo>
                          <a:pt x="371917" y="241129"/>
                          <a:pt x="497773" y="153107"/>
                          <a:pt x="817302" y="0"/>
                        </a:cubicBezTo>
                        <a:lnTo>
                          <a:pt x="536053" y="1313397"/>
                        </a:lnTo>
                        <a:lnTo>
                          <a:pt x="0" y="403761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5625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4" name="等腰三角形 51"/>
                  <p:cNvSpPr/>
                  <p:nvPr/>
                </p:nvSpPr>
                <p:spPr>
                  <a:xfrm>
                    <a:off x="4432352" y="1285578"/>
                    <a:ext cx="186803" cy="1075272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1484052"/>
                      <a:gd name="connsiteY0" fmla="*/ 149761 h 1059397"/>
                      <a:gd name="connsiteX1" fmla="*/ 1484052 w 1484052"/>
                      <a:gd name="connsiteY1" fmla="*/ 0 h 1059397"/>
                      <a:gd name="connsiteX2" fmla="*/ 536053 w 1484052"/>
                      <a:gd name="connsiteY2" fmla="*/ 1059397 h 1059397"/>
                      <a:gd name="connsiteX3" fmla="*/ 0 w 1484052"/>
                      <a:gd name="connsiteY3" fmla="*/ 149761 h 1059397"/>
                      <a:gd name="connsiteX0" fmla="*/ 127522 w 947999"/>
                      <a:gd name="connsiteY0" fmla="*/ 23940 h 1492376"/>
                      <a:gd name="connsiteX1" fmla="*/ 947999 w 947999"/>
                      <a:gd name="connsiteY1" fmla="*/ 432979 h 1492376"/>
                      <a:gd name="connsiteX2" fmla="*/ 0 w 947999"/>
                      <a:gd name="connsiteY2" fmla="*/ 1492376 h 1492376"/>
                      <a:gd name="connsiteX3" fmla="*/ 127522 w 947999"/>
                      <a:gd name="connsiteY3" fmla="*/ 23940 h 149237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0 w 820477"/>
                      <a:gd name="connsiteY0" fmla="*/ 0 h 900111"/>
                      <a:gd name="connsiteX1" fmla="*/ 820477 w 820477"/>
                      <a:gd name="connsiteY1" fmla="*/ 409039 h 900111"/>
                      <a:gd name="connsiteX2" fmla="*/ 596378 w 820477"/>
                      <a:gd name="connsiteY2" fmla="*/ 900111 h 900111"/>
                      <a:gd name="connsiteX3" fmla="*/ 0 w 820477"/>
                      <a:gd name="connsiteY3" fmla="*/ 0 h 900111"/>
                      <a:gd name="connsiteX0" fmla="*/ 0 w 820477"/>
                      <a:gd name="connsiteY0" fmla="*/ 0 h 735011"/>
                      <a:gd name="connsiteX1" fmla="*/ 820477 w 820477"/>
                      <a:gd name="connsiteY1" fmla="*/ 409039 h 735011"/>
                      <a:gd name="connsiteX2" fmla="*/ 634478 w 820477"/>
                      <a:gd name="connsiteY2" fmla="*/ 735011 h 735011"/>
                      <a:gd name="connsiteX3" fmla="*/ 0 w 820477"/>
                      <a:gd name="connsiteY3" fmla="*/ 0 h 735011"/>
                      <a:gd name="connsiteX0" fmla="*/ 0 w 661727"/>
                      <a:gd name="connsiteY0" fmla="*/ 0 h 735011"/>
                      <a:gd name="connsiteX1" fmla="*/ 661727 w 661727"/>
                      <a:gd name="connsiteY1" fmla="*/ 262989 h 735011"/>
                      <a:gd name="connsiteX2" fmla="*/ 634478 w 661727"/>
                      <a:gd name="connsiteY2" fmla="*/ 735011 h 735011"/>
                      <a:gd name="connsiteX3" fmla="*/ 0 w 661727"/>
                      <a:gd name="connsiteY3" fmla="*/ 0 h 735011"/>
                      <a:gd name="connsiteX0" fmla="*/ 0 w 663053"/>
                      <a:gd name="connsiteY0" fmla="*/ 0 h 1325561"/>
                      <a:gd name="connsiteX1" fmla="*/ 661727 w 663053"/>
                      <a:gd name="connsiteY1" fmla="*/ 262989 h 1325561"/>
                      <a:gd name="connsiteX2" fmla="*/ 663053 w 663053"/>
                      <a:gd name="connsiteY2" fmla="*/ 1325561 h 1325561"/>
                      <a:gd name="connsiteX3" fmla="*/ 0 w 663053"/>
                      <a:gd name="connsiteY3" fmla="*/ 0 h 1325561"/>
                      <a:gd name="connsiteX0" fmla="*/ 0 w 177278"/>
                      <a:gd name="connsiteY0" fmla="*/ 321211 h 1062572"/>
                      <a:gd name="connsiteX1" fmla="*/ 175952 w 177278"/>
                      <a:gd name="connsiteY1" fmla="*/ 0 h 1062572"/>
                      <a:gd name="connsiteX2" fmla="*/ 177278 w 177278"/>
                      <a:gd name="connsiteY2" fmla="*/ 1062572 h 1062572"/>
                      <a:gd name="connsiteX3" fmla="*/ 0 w 177278"/>
                      <a:gd name="connsiteY3" fmla="*/ 321211 h 1062572"/>
                      <a:gd name="connsiteX0" fmla="*/ 0 w 180453"/>
                      <a:gd name="connsiteY0" fmla="*/ 308511 h 1062572"/>
                      <a:gd name="connsiteX1" fmla="*/ 179127 w 180453"/>
                      <a:gd name="connsiteY1" fmla="*/ 0 h 1062572"/>
                      <a:gd name="connsiteX2" fmla="*/ 180453 w 180453"/>
                      <a:gd name="connsiteY2" fmla="*/ 1062572 h 1062572"/>
                      <a:gd name="connsiteX3" fmla="*/ 0 w 180453"/>
                      <a:gd name="connsiteY3" fmla="*/ 308511 h 1062572"/>
                      <a:gd name="connsiteX0" fmla="*/ 0 w 183628"/>
                      <a:gd name="connsiteY0" fmla="*/ 308511 h 1075272"/>
                      <a:gd name="connsiteX1" fmla="*/ 179127 w 183628"/>
                      <a:gd name="connsiteY1" fmla="*/ 0 h 1075272"/>
                      <a:gd name="connsiteX2" fmla="*/ 183628 w 183628"/>
                      <a:gd name="connsiteY2" fmla="*/ 1075272 h 1075272"/>
                      <a:gd name="connsiteX3" fmla="*/ 0 w 183628"/>
                      <a:gd name="connsiteY3" fmla="*/ 308511 h 1075272"/>
                      <a:gd name="connsiteX0" fmla="*/ 0 w 174103"/>
                      <a:gd name="connsiteY0" fmla="*/ 318036 h 1075272"/>
                      <a:gd name="connsiteX1" fmla="*/ 169602 w 174103"/>
                      <a:gd name="connsiteY1" fmla="*/ 0 h 1075272"/>
                      <a:gd name="connsiteX2" fmla="*/ 174103 w 174103"/>
                      <a:gd name="connsiteY2" fmla="*/ 1075272 h 1075272"/>
                      <a:gd name="connsiteX3" fmla="*/ 0 w 174103"/>
                      <a:gd name="connsiteY3" fmla="*/ 318036 h 1075272"/>
                      <a:gd name="connsiteX0" fmla="*/ 0 w 180453"/>
                      <a:gd name="connsiteY0" fmla="*/ 311686 h 1075272"/>
                      <a:gd name="connsiteX1" fmla="*/ 175952 w 180453"/>
                      <a:gd name="connsiteY1" fmla="*/ 0 h 1075272"/>
                      <a:gd name="connsiteX2" fmla="*/ 180453 w 180453"/>
                      <a:gd name="connsiteY2" fmla="*/ 1075272 h 1075272"/>
                      <a:gd name="connsiteX3" fmla="*/ 0 w 180453"/>
                      <a:gd name="connsiteY3" fmla="*/ 311686 h 1075272"/>
                      <a:gd name="connsiteX0" fmla="*/ 0 w 186803"/>
                      <a:gd name="connsiteY0" fmla="*/ 321211 h 1075272"/>
                      <a:gd name="connsiteX1" fmla="*/ 182302 w 186803"/>
                      <a:gd name="connsiteY1" fmla="*/ 0 h 1075272"/>
                      <a:gd name="connsiteX2" fmla="*/ 186803 w 186803"/>
                      <a:gd name="connsiteY2" fmla="*/ 1075272 h 1075272"/>
                      <a:gd name="connsiteX3" fmla="*/ 0 w 186803"/>
                      <a:gd name="connsiteY3" fmla="*/ 321211 h 1075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6803" h="1075272">
                        <a:moveTo>
                          <a:pt x="0" y="321211"/>
                        </a:moveTo>
                        <a:lnTo>
                          <a:pt x="182302" y="0"/>
                        </a:lnTo>
                        <a:cubicBezTo>
                          <a:pt x="183802" y="358424"/>
                          <a:pt x="185303" y="716848"/>
                          <a:pt x="186803" y="1075272"/>
                        </a:cubicBezTo>
                        <a:lnTo>
                          <a:pt x="0" y="321211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4875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5" name="等腰三角形 51"/>
                  <p:cNvSpPr/>
                  <p:nvPr/>
                </p:nvSpPr>
                <p:spPr>
                  <a:xfrm>
                    <a:off x="3523143" y="1581390"/>
                    <a:ext cx="909899" cy="592136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1299902"/>
                      <a:gd name="connsiteY0" fmla="*/ 33725 h 943361"/>
                      <a:gd name="connsiteX1" fmla="*/ 1299902 w 1299902"/>
                      <a:gd name="connsiteY1" fmla="*/ 204639 h 943361"/>
                      <a:gd name="connsiteX2" fmla="*/ 536053 w 1299902"/>
                      <a:gd name="connsiteY2" fmla="*/ 943361 h 943361"/>
                      <a:gd name="connsiteX3" fmla="*/ 0 w 1299902"/>
                      <a:gd name="connsiteY3" fmla="*/ 33725 h 943361"/>
                      <a:gd name="connsiteX0" fmla="*/ 0 w 782377"/>
                      <a:gd name="connsiteY0" fmla="*/ 46559 h 797445"/>
                      <a:gd name="connsiteX1" fmla="*/ 782377 w 782377"/>
                      <a:gd name="connsiteY1" fmla="*/ 58723 h 797445"/>
                      <a:gd name="connsiteX2" fmla="*/ 18528 w 782377"/>
                      <a:gd name="connsiteY2" fmla="*/ 797445 h 797445"/>
                      <a:gd name="connsiteX3" fmla="*/ 0 w 782377"/>
                      <a:gd name="connsiteY3" fmla="*/ 46559 h 797445"/>
                      <a:gd name="connsiteX0" fmla="*/ 127522 w 909899"/>
                      <a:gd name="connsiteY0" fmla="*/ 46559 h 638695"/>
                      <a:gd name="connsiteX1" fmla="*/ 909899 w 909899"/>
                      <a:gd name="connsiteY1" fmla="*/ 58723 h 638695"/>
                      <a:gd name="connsiteX2" fmla="*/ 0 w 909899"/>
                      <a:gd name="connsiteY2" fmla="*/ 638695 h 638695"/>
                      <a:gd name="connsiteX3" fmla="*/ 127522 w 909899"/>
                      <a:gd name="connsiteY3" fmla="*/ 46559 h 638695"/>
                      <a:gd name="connsiteX0" fmla="*/ 127522 w 909899"/>
                      <a:gd name="connsiteY0" fmla="*/ 0 h 592136"/>
                      <a:gd name="connsiteX1" fmla="*/ 909899 w 909899"/>
                      <a:gd name="connsiteY1" fmla="*/ 12164 h 592136"/>
                      <a:gd name="connsiteX2" fmla="*/ 0 w 909899"/>
                      <a:gd name="connsiteY2" fmla="*/ 592136 h 592136"/>
                      <a:gd name="connsiteX3" fmla="*/ 127522 w 909899"/>
                      <a:gd name="connsiteY3" fmla="*/ 0 h 592136"/>
                      <a:gd name="connsiteX0" fmla="*/ 127522 w 909899"/>
                      <a:gd name="connsiteY0" fmla="*/ 0 h 592136"/>
                      <a:gd name="connsiteX1" fmla="*/ 909899 w 909899"/>
                      <a:gd name="connsiteY1" fmla="*/ 12164 h 592136"/>
                      <a:gd name="connsiteX2" fmla="*/ 0 w 909899"/>
                      <a:gd name="connsiteY2" fmla="*/ 592136 h 592136"/>
                      <a:gd name="connsiteX3" fmla="*/ 127522 w 909899"/>
                      <a:gd name="connsiteY3" fmla="*/ 0 h 592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09899" h="592136">
                        <a:moveTo>
                          <a:pt x="127522" y="0"/>
                        </a:moveTo>
                        <a:cubicBezTo>
                          <a:pt x="594689" y="11993"/>
                          <a:pt x="523695" y="3346"/>
                          <a:pt x="909899" y="12164"/>
                        </a:cubicBezTo>
                        <a:lnTo>
                          <a:pt x="0" y="592136"/>
                        </a:lnTo>
                        <a:lnTo>
                          <a:pt x="127522" y="0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3375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6" name="等腰三角形 51"/>
                  <p:cNvSpPr/>
                  <p:nvPr/>
                </p:nvSpPr>
                <p:spPr>
                  <a:xfrm>
                    <a:off x="3524992" y="2184102"/>
                    <a:ext cx="1084001" cy="575211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1484052"/>
                      <a:gd name="connsiteY0" fmla="*/ 149761 h 1059397"/>
                      <a:gd name="connsiteX1" fmla="*/ 1484052 w 1484052"/>
                      <a:gd name="connsiteY1" fmla="*/ 0 h 1059397"/>
                      <a:gd name="connsiteX2" fmla="*/ 536053 w 1484052"/>
                      <a:gd name="connsiteY2" fmla="*/ 1059397 h 1059397"/>
                      <a:gd name="connsiteX3" fmla="*/ 0 w 1484052"/>
                      <a:gd name="connsiteY3" fmla="*/ 149761 h 1059397"/>
                      <a:gd name="connsiteX0" fmla="*/ 127522 w 947999"/>
                      <a:gd name="connsiteY0" fmla="*/ 23940 h 1492376"/>
                      <a:gd name="connsiteX1" fmla="*/ 947999 w 947999"/>
                      <a:gd name="connsiteY1" fmla="*/ 432979 h 1492376"/>
                      <a:gd name="connsiteX2" fmla="*/ 0 w 947999"/>
                      <a:gd name="connsiteY2" fmla="*/ 1492376 h 1492376"/>
                      <a:gd name="connsiteX3" fmla="*/ 127522 w 947999"/>
                      <a:gd name="connsiteY3" fmla="*/ 23940 h 149237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0 w 820477"/>
                      <a:gd name="connsiteY0" fmla="*/ 0 h 900111"/>
                      <a:gd name="connsiteX1" fmla="*/ 820477 w 820477"/>
                      <a:gd name="connsiteY1" fmla="*/ 409039 h 900111"/>
                      <a:gd name="connsiteX2" fmla="*/ 596378 w 820477"/>
                      <a:gd name="connsiteY2" fmla="*/ 900111 h 900111"/>
                      <a:gd name="connsiteX3" fmla="*/ 0 w 820477"/>
                      <a:gd name="connsiteY3" fmla="*/ 0 h 900111"/>
                      <a:gd name="connsiteX0" fmla="*/ 0 w 820477"/>
                      <a:gd name="connsiteY0" fmla="*/ 0 h 735011"/>
                      <a:gd name="connsiteX1" fmla="*/ 820477 w 820477"/>
                      <a:gd name="connsiteY1" fmla="*/ 409039 h 735011"/>
                      <a:gd name="connsiteX2" fmla="*/ 634478 w 820477"/>
                      <a:gd name="connsiteY2" fmla="*/ 735011 h 735011"/>
                      <a:gd name="connsiteX3" fmla="*/ 0 w 820477"/>
                      <a:gd name="connsiteY3" fmla="*/ 0 h 735011"/>
                      <a:gd name="connsiteX0" fmla="*/ 0 w 661727"/>
                      <a:gd name="connsiteY0" fmla="*/ 0 h 735011"/>
                      <a:gd name="connsiteX1" fmla="*/ 661727 w 661727"/>
                      <a:gd name="connsiteY1" fmla="*/ 262989 h 735011"/>
                      <a:gd name="connsiteX2" fmla="*/ 634478 w 661727"/>
                      <a:gd name="connsiteY2" fmla="*/ 735011 h 735011"/>
                      <a:gd name="connsiteX3" fmla="*/ 0 w 661727"/>
                      <a:gd name="connsiteY3" fmla="*/ 0 h 735011"/>
                      <a:gd name="connsiteX0" fmla="*/ 0 w 663053"/>
                      <a:gd name="connsiteY0" fmla="*/ 0 h 1325561"/>
                      <a:gd name="connsiteX1" fmla="*/ 661727 w 663053"/>
                      <a:gd name="connsiteY1" fmla="*/ 262989 h 1325561"/>
                      <a:gd name="connsiteX2" fmla="*/ 663053 w 663053"/>
                      <a:gd name="connsiteY2" fmla="*/ 1325561 h 1325561"/>
                      <a:gd name="connsiteX3" fmla="*/ 0 w 663053"/>
                      <a:gd name="connsiteY3" fmla="*/ 0 h 1325561"/>
                      <a:gd name="connsiteX0" fmla="*/ 0 w 177278"/>
                      <a:gd name="connsiteY0" fmla="*/ 321211 h 1062572"/>
                      <a:gd name="connsiteX1" fmla="*/ 175952 w 177278"/>
                      <a:gd name="connsiteY1" fmla="*/ 0 h 1062572"/>
                      <a:gd name="connsiteX2" fmla="*/ 177278 w 177278"/>
                      <a:gd name="connsiteY2" fmla="*/ 1062572 h 1062572"/>
                      <a:gd name="connsiteX3" fmla="*/ 0 w 177278"/>
                      <a:gd name="connsiteY3" fmla="*/ 321211 h 1062572"/>
                      <a:gd name="connsiteX0" fmla="*/ 0 w 180453"/>
                      <a:gd name="connsiteY0" fmla="*/ 308511 h 1062572"/>
                      <a:gd name="connsiteX1" fmla="*/ 179127 w 180453"/>
                      <a:gd name="connsiteY1" fmla="*/ 0 h 1062572"/>
                      <a:gd name="connsiteX2" fmla="*/ 180453 w 180453"/>
                      <a:gd name="connsiteY2" fmla="*/ 1062572 h 1062572"/>
                      <a:gd name="connsiteX3" fmla="*/ 0 w 180453"/>
                      <a:gd name="connsiteY3" fmla="*/ 308511 h 1062572"/>
                      <a:gd name="connsiteX0" fmla="*/ 0 w 183628"/>
                      <a:gd name="connsiteY0" fmla="*/ 308511 h 1075272"/>
                      <a:gd name="connsiteX1" fmla="*/ 179127 w 183628"/>
                      <a:gd name="connsiteY1" fmla="*/ 0 h 1075272"/>
                      <a:gd name="connsiteX2" fmla="*/ 183628 w 183628"/>
                      <a:gd name="connsiteY2" fmla="*/ 1075272 h 1075272"/>
                      <a:gd name="connsiteX3" fmla="*/ 0 w 183628"/>
                      <a:gd name="connsiteY3" fmla="*/ 308511 h 1075272"/>
                      <a:gd name="connsiteX0" fmla="*/ 0 w 174103"/>
                      <a:gd name="connsiteY0" fmla="*/ 318036 h 1075272"/>
                      <a:gd name="connsiteX1" fmla="*/ 169602 w 174103"/>
                      <a:gd name="connsiteY1" fmla="*/ 0 h 1075272"/>
                      <a:gd name="connsiteX2" fmla="*/ 174103 w 174103"/>
                      <a:gd name="connsiteY2" fmla="*/ 1075272 h 1075272"/>
                      <a:gd name="connsiteX3" fmla="*/ 0 w 174103"/>
                      <a:gd name="connsiteY3" fmla="*/ 318036 h 1075272"/>
                      <a:gd name="connsiteX0" fmla="*/ 0 w 180453"/>
                      <a:gd name="connsiteY0" fmla="*/ 311686 h 1075272"/>
                      <a:gd name="connsiteX1" fmla="*/ 175952 w 180453"/>
                      <a:gd name="connsiteY1" fmla="*/ 0 h 1075272"/>
                      <a:gd name="connsiteX2" fmla="*/ 180453 w 180453"/>
                      <a:gd name="connsiteY2" fmla="*/ 1075272 h 1075272"/>
                      <a:gd name="connsiteX3" fmla="*/ 0 w 180453"/>
                      <a:gd name="connsiteY3" fmla="*/ 311686 h 1075272"/>
                      <a:gd name="connsiteX0" fmla="*/ 0 w 186803"/>
                      <a:gd name="connsiteY0" fmla="*/ 321211 h 1075272"/>
                      <a:gd name="connsiteX1" fmla="*/ 182302 w 186803"/>
                      <a:gd name="connsiteY1" fmla="*/ 0 h 1075272"/>
                      <a:gd name="connsiteX2" fmla="*/ 186803 w 186803"/>
                      <a:gd name="connsiteY2" fmla="*/ 1075272 h 1075272"/>
                      <a:gd name="connsiteX3" fmla="*/ 0 w 186803"/>
                      <a:gd name="connsiteY3" fmla="*/ 321211 h 1075272"/>
                      <a:gd name="connsiteX0" fmla="*/ 0 w 955153"/>
                      <a:gd name="connsiteY0" fmla="*/ 1321336 h 1321336"/>
                      <a:gd name="connsiteX1" fmla="*/ 950652 w 955153"/>
                      <a:gd name="connsiteY1" fmla="*/ 0 h 1321336"/>
                      <a:gd name="connsiteX2" fmla="*/ 955153 w 955153"/>
                      <a:gd name="connsiteY2" fmla="*/ 1075272 h 1321336"/>
                      <a:gd name="connsiteX3" fmla="*/ 0 w 955153"/>
                      <a:gd name="connsiteY3" fmla="*/ 1321336 h 1321336"/>
                      <a:gd name="connsiteX0" fmla="*/ 0 w 950662"/>
                      <a:gd name="connsiteY0" fmla="*/ 1321336 h 1321336"/>
                      <a:gd name="connsiteX1" fmla="*/ 950652 w 950662"/>
                      <a:gd name="connsiteY1" fmla="*/ 0 h 1321336"/>
                      <a:gd name="connsiteX2" fmla="*/ 790053 w 950662"/>
                      <a:gd name="connsiteY2" fmla="*/ 913347 h 1321336"/>
                      <a:gd name="connsiteX3" fmla="*/ 0 w 950662"/>
                      <a:gd name="connsiteY3" fmla="*/ 1321336 h 1321336"/>
                      <a:gd name="connsiteX0" fmla="*/ 0 w 790053"/>
                      <a:gd name="connsiteY0" fmla="*/ 525533 h 525533"/>
                      <a:gd name="connsiteX1" fmla="*/ 121977 w 790053"/>
                      <a:gd name="connsiteY1" fmla="*/ 10647 h 525533"/>
                      <a:gd name="connsiteX2" fmla="*/ 790053 w 790053"/>
                      <a:gd name="connsiteY2" fmla="*/ 117544 h 525533"/>
                      <a:gd name="connsiteX3" fmla="*/ 0 w 790053"/>
                      <a:gd name="connsiteY3" fmla="*/ 525533 h 525533"/>
                      <a:gd name="connsiteX0" fmla="*/ 0 w 790053"/>
                      <a:gd name="connsiteY0" fmla="*/ 581834 h 581834"/>
                      <a:gd name="connsiteX1" fmla="*/ 121977 w 790053"/>
                      <a:gd name="connsiteY1" fmla="*/ 66948 h 581834"/>
                      <a:gd name="connsiteX2" fmla="*/ 790053 w 790053"/>
                      <a:gd name="connsiteY2" fmla="*/ 173845 h 581834"/>
                      <a:gd name="connsiteX3" fmla="*/ 0 w 790053"/>
                      <a:gd name="connsiteY3" fmla="*/ 581834 h 581834"/>
                      <a:gd name="connsiteX0" fmla="*/ 0 w 790053"/>
                      <a:gd name="connsiteY0" fmla="*/ 514886 h 514886"/>
                      <a:gd name="connsiteX1" fmla="*/ 121977 w 790053"/>
                      <a:gd name="connsiteY1" fmla="*/ 0 h 514886"/>
                      <a:gd name="connsiteX2" fmla="*/ 790053 w 790053"/>
                      <a:gd name="connsiteY2" fmla="*/ 106897 h 514886"/>
                      <a:gd name="connsiteX3" fmla="*/ 0 w 790053"/>
                      <a:gd name="connsiteY3" fmla="*/ 514886 h 514886"/>
                      <a:gd name="connsiteX0" fmla="*/ 293948 w 1084001"/>
                      <a:gd name="connsiteY0" fmla="*/ 575211 h 575211"/>
                      <a:gd name="connsiteX1" fmla="*/ 0 w 1084001"/>
                      <a:gd name="connsiteY1" fmla="*/ 0 h 575211"/>
                      <a:gd name="connsiteX2" fmla="*/ 1084001 w 1084001"/>
                      <a:gd name="connsiteY2" fmla="*/ 167222 h 575211"/>
                      <a:gd name="connsiteX3" fmla="*/ 293948 w 1084001"/>
                      <a:gd name="connsiteY3" fmla="*/ 575211 h 575211"/>
                      <a:gd name="connsiteX0" fmla="*/ 293948 w 1084001"/>
                      <a:gd name="connsiteY0" fmla="*/ 575211 h 575211"/>
                      <a:gd name="connsiteX1" fmla="*/ 0 w 1084001"/>
                      <a:gd name="connsiteY1" fmla="*/ 0 h 575211"/>
                      <a:gd name="connsiteX2" fmla="*/ 1084001 w 1084001"/>
                      <a:gd name="connsiteY2" fmla="*/ 167222 h 575211"/>
                      <a:gd name="connsiteX3" fmla="*/ 293948 w 1084001"/>
                      <a:gd name="connsiteY3" fmla="*/ 575211 h 575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4001" h="575211">
                        <a:moveTo>
                          <a:pt x="293948" y="575211"/>
                        </a:moveTo>
                        <a:lnTo>
                          <a:pt x="0" y="0"/>
                        </a:lnTo>
                        <a:lnTo>
                          <a:pt x="1084001" y="167222"/>
                        </a:lnTo>
                        <a:lnTo>
                          <a:pt x="293948" y="575211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4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7" name="等腰三角形 51"/>
                  <p:cNvSpPr/>
                  <p:nvPr/>
                </p:nvSpPr>
                <p:spPr>
                  <a:xfrm>
                    <a:off x="3006831" y="2174161"/>
                    <a:ext cx="808298" cy="569914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1484052"/>
                      <a:gd name="connsiteY0" fmla="*/ 149761 h 1059397"/>
                      <a:gd name="connsiteX1" fmla="*/ 1484052 w 1484052"/>
                      <a:gd name="connsiteY1" fmla="*/ 0 h 1059397"/>
                      <a:gd name="connsiteX2" fmla="*/ 536053 w 1484052"/>
                      <a:gd name="connsiteY2" fmla="*/ 1059397 h 1059397"/>
                      <a:gd name="connsiteX3" fmla="*/ 0 w 1484052"/>
                      <a:gd name="connsiteY3" fmla="*/ 149761 h 1059397"/>
                      <a:gd name="connsiteX0" fmla="*/ 127522 w 947999"/>
                      <a:gd name="connsiteY0" fmla="*/ 23940 h 1492376"/>
                      <a:gd name="connsiteX1" fmla="*/ 947999 w 947999"/>
                      <a:gd name="connsiteY1" fmla="*/ 432979 h 1492376"/>
                      <a:gd name="connsiteX2" fmla="*/ 0 w 947999"/>
                      <a:gd name="connsiteY2" fmla="*/ 1492376 h 1492376"/>
                      <a:gd name="connsiteX3" fmla="*/ 127522 w 947999"/>
                      <a:gd name="connsiteY3" fmla="*/ 23940 h 149237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0 w 820477"/>
                      <a:gd name="connsiteY0" fmla="*/ 0 h 900111"/>
                      <a:gd name="connsiteX1" fmla="*/ 820477 w 820477"/>
                      <a:gd name="connsiteY1" fmla="*/ 409039 h 900111"/>
                      <a:gd name="connsiteX2" fmla="*/ 596378 w 820477"/>
                      <a:gd name="connsiteY2" fmla="*/ 900111 h 900111"/>
                      <a:gd name="connsiteX3" fmla="*/ 0 w 820477"/>
                      <a:gd name="connsiteY3" fmla="*/ 0 h 900111"/>
                      <a:gd name="connsiteX0" fmla="*/ 0 w 820477"/>
                      <a:gd name="connsiteY0" fmla="*/ 0 h 735011"/>
                      <a:gd name="connsiteX1" fmla="*/ 820477 w 820477"/>
                      <a:gd name="connsiteY1" fmla="*/ 409039 h 735011"/>
                      <a:gd name="connsiteX2" fmla="*/ 634478 w 820477"/>
                      <a:gd name="connsiteY2" fmla="*/ 735011 h 735011"/>
                      <a:gd name="connsiteX3" fmla="*/ 0 w 820477"/>
                      <a:gd name="connsiteY3" fmla="*/ 0 h 735011"/>
                      <a:gd name="connsiteX0" fmla="*/ 0 w 661727"/>
                      <a:gd name="connsiteY0" fmla="*/ 0 h 735011"/>
                      <a:gd name="connsiteX1" fmla="*/ 661727 w 661727"/>
                      <a:gd name="connsiteY1" fmla="*/ 262989 h 735011"/>
                      <a:gd name="connsiteX2" fmla="*/ 634478 w 661727"/>
                      <a:gd name="connsiteY2" fmla="*/ 735011 h 735011"/>
                      <a:gd name="connsiteX3" fmla="*/ 0 w 661727"/>
                      <a:gd name="connsiteY3" fmla="*/ 0 h 735011"/>
                      <a:gd name="connsiteX0" fmla="*/ 0 w 663053"/>
                      <a:gd name="connsiteY0" fmla="*/ 0 h 1325561"/>
                      <a:gd name="connsiteX1" fmla="*/ 661727 w 663053"/>
                      <a:gd name="connsiteY1" fmla="*/ 262989 h 1325561"/>
                      <a:gd name="connsiteX2" fmla="*/ 663053 w 663053"/>
                      <a:gd name="connsiteY2" fmla="*/ 1325561 h 1325561"/>
                      <a:gd name="connsiteX3" fmla="*/ 0 w 663053"/>
                      <a:gd name="connsiteY3" fmla="*/ 0 h 1325561"/>
                      <a:gd name="connsiteX0" fmla="*/ 0 w 177278"/>
                      <a:gd name="connsiteY0" fmla="*/ 321211 h 1062572"/>
                      <a:gd name="connsiteX1" fmla="*/ 175952 w 177278"/>
                      <a:gd name="connsiteY1" fmla="*/ 0 h 1062572"/>
                      <a:gd name="connsiteX2" fmla="*/ 177278 w 177278"/>
                      <a:gd name="connsiteY2" fmla="*/ 1062572 h 1062572"/>
                      <a:gd name="connsiteX3" fmla="*/ 0 w 177278"/>
                      <a:gd name="connsiteY3" fmla="*/ 321211 h 1062572"/>
                      <a:gd name="connsiteX0" fmla="*/ 0 w 180453"/>
                      <a:gd name="connsiteY0" fmla="*/ 308511 h 1062572"/>
                      <a:gd name="connsiteX1" fmla="*/ 179127 w 180453"/>
                      <a:gd name="connsiteY1" fmla="*/ 0 h 1062572"/>
                      <a:gd name="connsiteX2" fmla="*/ 180453 w 180453"/>
                      <a:gd name="connsiteY2" fmla="*/ 1062572 h 1062572"/>
                      <a:gd name="connsiteX3" fmla="*/ 0 w 180453"/>
                      <a:gd name="connsiteY3" fmla="*/ 308511 h 1062572"/>
                      <a:gd name="connsiteX0" fmla="*/ 0 w 183628"/>
                      <a:gd name="connsiteY0" fmla="*/ 308511 h 1075272"/>
                      <a:gd name="connsiteX1" fmla="*/ 179127 w 183628"/>
                      <a:gd name="connsiteY1" fmla="*/ 0 h 1075272"/>
                      <a:gd name="connsiteX2" fmla="*/ 183628 w 183628"/>
                      <a:gd name="connsiteY2" fmla="*/ 1075272 h 1075272"/>
                      <a:gd name="connsiteX3" fmla="*/ 0 w 183628"/>
                      <a:gd name="connsiteY3" fmla="*/ 308511 h 1075272"/>
                      <a:gd name="connsiteX0" fmla="*/ 0 w 174103"/>
                      <a:gd name="connsiteY0" fmla="*/ 318036 h 1075272"/>
                      <a:gd name="connsiteX1" fmla="*/ 169602 w 174103"/>
                      <a:gd name="connsiteY1" fmla="*/ 0 h 1075272"/>
                      <a:gd name="connsiteX2" fmla="*/ 174103 w 174103"/>
                      <a:gd name="connsiteY2" fmla="*/ 1075272 h 1075272"/>
                      <a:gd name="connsiteX3" fmla="*/ 0 w 174103"/>
                      <a:gd name="connsiteY3" fmla="*/ 318036 h 1075272"/>
                      <a:gd name="connsiteX0" fmla="*/ 0 w 180453"/>
                      <a:gd name="connsiteY0" fmla="*/ 311686 h 1075272"/>
                      <a:gd name="connsiteX1" fmla="*/ 175952 w 180453"/>
                      <a:gd name="connsiteY1" fmla="*/ 0 h 1075272"/>
                      <a:gd name="connsiteX2" fmla="*/ 180453 w 180453"/>
                      <a:gd name="connsiteY2" fmla="*/ 1075272 h 1075272"/>
                      <a:gd name="connsiteX3" fmla="*/ 0 w 180453"/>
                      <a:gd name="connsiteY3" fmla="*/ 311686 h 1075272"/>
                      <a:gd name="connsiteX0" fmla="*/ 0 w 186803"/>
                      <a:gd name="connsiteY0" fmla="*/ 321211 h 1075272"/>
                      <a:gd name="connsiteX1" fmla="*/ 182302 w 186803"/>
                      <a:gd name="connsiteY1" fmla="*/ 0 h 1075272"/>
                      <a:gd name="connsiteX2" fmla="*/ 186803 w 186803"/>
                      <a:gd name="connsiteY2" fmla="*/ 1075272 h 1075272"/>
                      <a:gd name="connsiteX3" fmla="*/ 0 w 186803"/>
                      <a:gd name="connsiteY3" fmla="*/ 321211 h 1075272"/>
                      <a:gd name="connsiteX0" fmla="*/ 0 w 955153"/>
                      <a:gd name="connsiteY0" fmla="*/ 1321336 h 1321336"/>
                      <a:gd name="connsiteX1" fmla="*/ 950652 w 955153"/>
                      <a:gd name="connsiteY1" fmla="*/ 0 h 1321336"/>
                      <a:gd name="connsiteX2" fmla="*/ 955153 w 955153"/>
                      <a:gd name="connsiteY2" fmla="*/ 1075272 h 1321336"/>
                      <a:gd name="connsiteX3" fmla="*/ 0 w 955153"/>
                      <a:gd name="connsiteY3" fmla="*/ 1321336 h 1321336"/>
                      <a:gd name="connsiteX0" fmla="*/ 0 w 950662"/>
                      <a:gd name="connsiteY0" fmla="*/ 1321336 h 1321336"/>
                      <a:gd name="connsiteX1" fmla="*/ 950652 w 950662"/>
                      <a:gd name="connsiteY1" fmla="*/ 0 h 1321336"/>
                      <a:gd name="connsiteX2" fmla="*/ 790053 w 950662"/>
                      <a:gd name="connsiteY2" fmla="*/ 913347 h 1321336"/>
                      <a:gd name="connsiteX3" fmla="*/ 0 w 950662"/>
                      <a:gd name="connsiteY3" fmla="*/ 1321336 h 1321336"/>
                      <a:gd name="connsiteX0" fmla="*/ 0 w 790053"/>
                      <a:gd name="connsiteY0" fmla="*/ 525533 h 525533"/>
                      <a:gd name="connsiteX1" fmla="*/ 121977 w 790053"/>
                      <a:gd name="connsiteY1" fmla="*/ 10647 h 525533"/>
                      <a:gd name="connsiteX2" fmla="*/ 790053 w 790053"/>
                      <a:gd name="connsiteY2" fmla="*/ 117544 h 525533"/>
                      <a:gd name="connsiteX3" fmla="*/ 0 w 790053"/>
                      <a:gd name="connsiteY3" fmla="*/ 525533 h 525533"/>
                      <a:gd name="connsiteX0" fmla="*/ 0 w 790053"/>
                      <a:gd name="connsiteY0" fmla="*/ 581834 h 581834"/>
                      <a:gd name="connsiteX1" fmla="*/ 121977 w 790053"/>
                      <a:gd name="connsiteY1" fmla="*/ 66948 h 581834"/>
                      <a:gd name="connsiteX2" fmla="*/ 790053 w 790053"/>
                      <a:gd name="connsiteY2" fmla="*/ 173845 h 581834"/>
                      <a:gd name="connsiteX3" fmla="*/ 0 w 790053"/>
                      <a:gd name="connsiteY3" fmla="*/ 581834 h 581834"/>
                      <a:gd name="connsiteX0" fmla="*/ 0 w 790053"/>
                      <a:gd name="connsiteY0" fmla="*/ 514886 h 514886"/>
                      <a:gd name="connsiteX1" fmla="*/ 121977 w 790053"/>
                      <a:gd name="connsiteY1" fmla="*/ 0 h 514886"/>
                      <a:gd name="connsiteX2" fmla="*/ 790053 w 790053"/>
                      <a:gd name="connsiteY2" fmla="*/ 106897 h 514886"/>
                      <a:gd name="connsiteX3" fmla="*/ 0 w 790053"/>
                      <a:gd name="connsiteY3" fmla="*/ 514886 h 514886"/>
                      <a:gd name="connsiteX0" fmla="*/ 293948 w 1084001"/>
                      <a:gd name="connsiteY0" fmla="*/ 575211 h 575211"/>
                      <a:gd name="connsiteX1" fmla="*/ 0 w 1084001"/>
                      <a:gd name="connsiteY1" fmla="*/ 0 h 575211"/>
                      <a:gd name="connsiteX2" fmla="*/ 1084001 w 1084001"/>
                      <a:gd name="connsiteY2" fmla="*/ 167222 h 575211"/>
                      <a:gd name="connsiteX3" fmla="*/ 293948 w 1084001"/>
                      <a:gd name="connsiteY3" fmla="*/ 575211 h 575211"/>
                      <a:gd name="connsiteX0" fmla="*/ 293948 w 1084001"/>
                      <a:gd name="connsiteY0" fmla="*/ 575211 h 575211"/>
                      <a:gd name="connsiteX1" fmla="*/ 0 w 1084001"/>
                      <a:gd name="connsiteY1" fmla="*/ 0 h 575211"/>
                      <a:gd name="connsiteX2" fmla="*/ 1084001 w 1084001"/>
                      <a:gd name="connsiteY2" fmla="*/ 167222 h 575211"/>
                      <a:gd name="connsiteX3" fmla="*/ 293948 w 1084001"/>
                      <a:gd name="connsiteY3" fmla="*/ 575211 h 575211"/>
                      <a:gd name="connsiteX0" fmla="*/ 967048 w 1757101"/>
                      <a:gd name="connsiteY0" fmla="*/ 559336 h 559336"/>
                      <a:gd name="connsiteX1" fmla="*/ 0 w 1757101"/>
                      <a:gd name="connsiteY1" fmla="*/ 0 h 559336"/>
                      <a:gd name="connsiteX2" fmla="*/ 1757101 w 1757101"/>
                      <a:gd name="connsiteY2" fmla="*/ 151347 h 559336"/>
                      <a:gd name="connsiteX3" fmla="*/ 967048 w 1757101"/>
                      <a:gd name="connsiteY3" fmla="*/ 559336 h 559336"/>
                      <a:gd name="connsiteX0" fmla="*/ 795598 w 1757101"/>
                      <a:gd name="connsiteY0" fmla="*/ 400586 h 400586"/>
                      <a:gd name="connsiteX1" fmla="*/ 0 w 1757101"/>
                      <a:gd name="connsiteY1" fmla="*/ 0 h 400586"/>
                      <a:gd name="connsiteX2" fmla="*/ 1757101 w 1757101"/>
                      <a:gd name="connsiteY2" fmla="*/ 151347 h 400586"/>
                      <a:gd name="connsiteX3" fmla="*/ 795598 w 1757101"/>
                      <a:gd name="connsiteY3" fmla="*/ 400586 h 400586"/>
                      <a:gd name="connsiteX0" fmla="*/ 795598 w 795598"/>
                      <a:gd name="connsiteY0" fmla="*/ 569914 h 569914"/>
                      <a:gd name="connsiteX1" fmla="*/ 0 w 795598"/>
                      <a:gd name="connsiteY1" fmla="*/ 169328 h 569914"/>
                      <a:gd name="connsiteX2" fmla="*/ 515676 w 795598"/>
                      <a:gd name="connsiteY2" fmla="*/ 0 h 569914"/>
                      <a:gd name="connsiteX3" fmla="*/ 795598 w 795598"/>
                      <a:gd name="connsiteY3" fmla="*/ 569914 h 569914"/>
                      <a:gd name="connsiteX0" fmla="*/ 808298 w 808298"/>
                      <a:gd name="connsiteY0" fmla="*/ 563564 h 563564"/>
                      <a:gd name="connsiteX1" fmla="*/ 0 w 808298"/>
                      <a:gd name="connsiteY1" fmla="*/ 169328 h 563564"/>
                      <a:gd name="connsiteX2" fmla="*/ 515676 w 808298"/>
                      <a:gd name="connsiteY2" fmla="*/ 0 h 563564"/>
                      <a:gd name="connsiteX3" fmla="*/ 808298 w 808298"/>
                      <a:gd name="connsiteY3" fmla="*/ 563564 h 563564"/>
                      <a:gd name="connsiteX0" fmla="*/ 795598 w 795598"/>
                      <a:gd name="connsiteY0" fmla="*/ 573089 h 573089"/>
                      <a:gd name="connsiteX1" fmla="*/ 0 w 795598"/>
                      <a:gd name="connsiteY1" fmla="*/ 169328 h 573089"/>
                      <a:gd name="connsiteX2" fmla="*/ 515676 w 795598"/>
                      <a:gd name="connsiteY2" fmla="*/ 0 h 573089"/>
                      <a:gd name="connsiteX3" fmla="*/ 795598 w 795598"/>
                      <a:gd name="connsiteY3" fmla="*/ 573089 h 573089"/>
                      <a:gd name="connsiteX0" fmla="*/ 798773 w 798773"/>
                      <a:gd name="connsiteY0" fmla="*/ 563564 h 563564"/>
                      <a:gd name="connsiteX1" fmla="*/ 0 w 798773"/>
                      <a:gd name="connsiteY1" fmla="*/ 169328 h 563564"/>
                      <a:gd name="connsiteX2" fmla="*/ 515676 w 798773"/>
                      <a:gd name="connsiteY2" fmla="*/ 0 h 563564"/>
                      <a:gd name="connsiteX3" fmla="*/ 798773 w 798773"/>
                      <a:gd name="connsiteY3" fmla="*/ 563564 h 563564"/>
                      <a:gd name="connsiteX0" fmla="*/ 808298 w 808298"/>
                      <a:gd name="connsiteY0" fmla="*/ 563564 h 563564"/>
                      <a:gd name="connsiteX1" fmla="*/ 0 w 808298"/>
                      <a:gd name="connsiteY1" fmla="*/ 169328 h 563564"/>
                      <a:gd name="connsiteX2" fmla="*/ 525201 w 808298"/>
                      <a:gd name="connsiteY2" fmla="*/ 0 h 563564"/>
                      <a:gd name="connsiteX3" fmla="*/ 808298 w 808298"/>
                      <a:gd name="connsiteY3" fmla="*/ 563564 h 563564"/>
                      <a:gd name="connsiteX0" fmla="*/ 808298 w 808298"/>
                      <a:gd name="connsiteY0" fmla="*/ 569914 h 569914"/>
                      <a:gd name="connsiteX1" fmla="*/ 0 w 808298"/>
                      <a:gd name="connsiteY1" fmla="*/ 175678 h 569914"/>
                      <a:gd name="connsiteX2" fmla="*/ 515676 w 808298"/>
                      <a:gd name="connsiteY2" fmla="*/ 0 h 569914"/>
                      <a:gd name="connsiteX3" fmla="*/ 808298 w 808298"/>
                      <a:gd name="connsiteY3" fmla="*/ 569914 h 569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8298" h="569914">
                        <a:moveTo>
                          <a:pt x="808298" y="569914"/>
                        </a:moveTo>
                        <a:lnTo>
                          <a:pt x="0" y="175678"/>
                        </a:lnTo>
                        <a:lnTo>
                          <a:pt x="515676" y="0"/>
                        </a:lnTo>
                        <a:lnTo>
                          <a:pt x="808298" y="569914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4125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8" name="等腰三角形 51"/>
                  <p:cNvSpPr/>
                  <p:nvPr/>
                </p:nvSpPr>
                <p:spPr>
                  <a:xfrm>
                    <a:off x="3650665" y="862825"/>
                    <a:ext cx="777353" cy="733799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664902"/>
                      <a:gd name="connsiteY0" fmla="*/ 546636 h 1456272"/>
                      <a:gd name="connsiteX1" fmla="*/ 664902 w 664902"/>
                      <a:gd name="connsiteY1" fmla="*/ 0 h 1456272"/>
                      <a:gd name="connsiteX2" fmla="*/ 536053 w 664902"/>
                      <a:gd name="connsiteY2" fmla="*/ 1456272 h 1456272"/>
                      <a:gd name="connsiteX3" fmla="*/ 0 w 664902"/>
                      <a:gd name="connsiteY3" fmla="*/ 546636 h 1456272"/>
                      <a:gd name="connsiteX0" fmla="*/ 0 w 1298053"/>
                      <a:gd name="connsiteY0" fmla="*/ 546636 h 726022"/>
                      <a:gd name="connsiteX1" fmla="*/ 664902 w 1298053"/>
                      <a:gd name="connsiteY1" fmla="*/ 0 h 726022"/>
                      <a:gd name="connsiteX2" fmla="*/ 1298053 w 1298053"/>
                      <a:gd name="connsiteY2" fmla="*/ 726022 h 726022"/>
                      <a:gd name="connsiteX3" fmla="*/ 0 w 1298053"/>
                      <a:gd name="connsiteY3" fmla="*/ 546636 h 726022"/>
                      <a:gd name="connsiteX0" fmla="*/ 0 w 774178"/>
                      <a:gd name="connsiteY0" fmla="*/ 714911 h 726022"/>
                      <a:gd name="connsiteX1" fmla="*/ 141027 w 774178"/>
                      <a:gd name="connsiteY1" fmla="*/ 0 h 726022"/>
                      <a:gd name="connsiteX2" fmla="*/ 774178 w 774178"/>
                      <a:gd name="connsiteY2" fmla="*/ 726022 h 726022"/>
                      <a:gd name="connsiteX3" fmla="*/ 0 w 774178"/>
                      <a:gd name="connsiteY3" fmla="*/ 714911 h 726022"/>
                      <a:gd name="connsiteX0" fmla="*/ 20006 w 794184"/>
                      <a:gd name="connsiteY0" fmla="*/ 714911 h 726022"/>
                      <a:gd name="connsiteX1" fmla="*/ 161033 w 794184"/>
                      <a:gd name="connsiteY1" fmla="*/ 0 h 726022"/>
                      <a:gd name="connsiteX2" fmla="*/ 794184 w 794184"/>
                      <a:gd name="connsiteY2" fmla="*/ 726022 h 726022"/>
                      <a:gd name="connsiteX3" fmla="*/ 20006 w 794184"/>
                      <a:gd name="connsiteY3" fmla="*/ 714911 h 726022"/>
                      <a:gd name="connsiteX0" fmla="*/ 0 w 774178"/>
                      <a:gd name="connsiteY0" fmla="*/ 714911 h 726022"/>
                      <a:gd name="connsiteX1" fmla="*/ 141027 w 774178"/>
                      <a:gd name="connsiteY1" fmla="*/ 0 h 726022"/>
                      <a:gd name="connsiteX2" fmla="*/ 774178 w 774178"/>
                      <a:gd name="connsiteY2" fmla="*/ 726022 h 726022"/>
                      <a:gd name="connsiteX3" fmla="*/ 0 w 774178"/>
                      <a:gd name="connsiteY3" fmla="*/ 714911 h 726022"/>
                      <a:gd name="connsiteX0" fmla="*/ 0 w 774178"/>
                      <a:gd name="connsiteY0" fmla="*/ 714911 h 726022"/>
                      <a:gd name="connsiteX1" fmla="*/ 141027 w 774178"/>
                      <a:gd name="connsiteY1" fmla="*/ 0 h 726022"/>
                      <a:gd name="connsiteX2" fmla="*/ 774178 w 774178"/>
                      <a:gd name="connsiteY2" fmla="*/ 726022 h 726022"/>
                      <a:gd name="connsiteX3" fmla="*/ 0 w 774178"/>
                      <a:gd name="connsiteY3" fmla="*/ 714911 h 726022"/>
                      <a:gd name="connsiteX0" fmla="*/ 0 w 774178"/>
                      <a:gd name="connsiteY0" fmla="*/ 714911 h 726022"/>
                      <a:gd name="connsiteX1" fmla="*/ 141027 w 774178"/>
                      <a:gd name="connsiteY1" fmla="*/ 0 h 726022"/>
                      <a:gd name="connsiteX2" fmla="*/ 774178 w 774178"/>
                      <a:gd name="connsiteY2" fmla="*/ 726022 h 726022"/>
                      <a:gd name="connsiteX3" fmla="*/ 0 w 774178"/>
                      <a:gd name="connsiteY3" fmla="*/ 714911 h 726022"/>
                      <a:gd name="connsiteX0" fmla="*/ 0 w 774178"/>
                      <a:gd name="connsiteY0" fmla="*/ 714911 h 726022"/>
                      <a:gd name="connsiteX1" fmla="*/ 141027 w 774178"/>
                      <a:gd name="connsiteY1" fmla="*/ 0 h 726022"/>
                      <a:gd name="connsiteX2" fmla="*/ 774178 w 774178"/>
                      <a:gd name="connsiteY2" fmla="*/ 726022 h 726022"/>
                      <a:gd name="connsiteX3" fmla="*/ 0 w 774178"/>
                      <a:gd name="connsiteY3" fmla="*/ 714911 h 726022"/>
                      <a:gd name="connsiteX0" fmla="*/ 0 w 783703"/>
                      <a:gd name="connsiteY0" fmla="*/ 714911 h 726022"/>
                      <a:gd name="connsiteX1" fmla="*/ 150552 w 783703"/>
                      <a:gd name="connsiteY1" fmla="*/ 0 h 726022"/>
                      <a:gd name="connsiteX2" fmla="*/ 783703 w 783703"/>
                      <a:gd name="connsiteY2" fmla="*/ 726022 h 726022"/>
                      <a:gd name="connsiteX3" fmla="*/ 0 w 783703"/>
                      <a:gd name="connsiteY3" fmla="*/ 714911 h 726022"/>
                      <a:gd name="connsiteX0" fmla="*/ 0 w 767828"/>
                      <a:gd name="connsiteY0" fmla="*/ 718086 h 726022"/>
                      <a:gd name="connsiteX1" fmla="*/ 134677 w 767828"/>
                      <a:gd name="connsiteY1" fmla="*/ 0 h 726022"/>
                      <a:gd name="connsiteX2" fmla="*/ 767828 w 767828"/>
                      <a:gd name="connsiteY2" fmla="*/ 726022 h 726022"/>
                      <a:gd name="connsiteX3" fmla="*/ 0 w 767828"/>
                      <a:gd name="connsiteY3" fmla="*/ 718086 h 726022"/>
                      <a:gd name="connsiteX0" fmla="*/ 0 w 777353"/>
                      <a:gd name="connsiteY0" fmla="*/ 718086 h 726022"/>
                      <a:gd name="connsiteX1" fmla="*/ 144202 w 777353"/>
                      <a:gd name="connsiteY1" fmla="*/ 0 h 726022"/>
                      <a:gd name="connsiteX2" fmla="*/ 777353 w 777353"/>
                      <a:gd name="connsiteY2" fmla="*/ 726022 h 726022"/>
                      <a:gd name="connsiteX3" fmla="*/ 0 w 777353"/>
                      <a:gd name="connsiteY3" fmla="*/ 718086 h 726022"/>
                      <a:gd name="connsiteX0" fmla="*/ 0 w 777353"/>
                      <a:gd name="connsiteY0" fmla="*/ 710942 h 718878"/>
                      <a:gd name="connsiteX1" fmla="*/ 151346 w 777353"/>
                      <a:gd name="connsiteY1" fmla="*/ 0 h 718878"/>
                      <a:gd name="connsiteX2" fmla="*/ 777353 w 777353"/>
                      <a:gd name="connsiteY2" fmla="*/ 718878 h 718878"/>
                      <a:gd name="connsiteX3" fmla="*/ 0 w 777353"/>
                      <a:gd name="connsiteY3" fmla="*/ 710942 h 718878"/>
                      <a:gd name="connsiteX0" fmla="*/ 0 w 777353"/>
                      <a:gd name="connsiteY0" fmla="*/ 715705 h 723641"/>
                      <a:gd name="connsiteX1" fmla="*/ 158490 w 777353"/>
                      <a:gd name="connsiteY1" fmla="*/ 0 h 723641"/>
                      <a:gd name="connsiteX2" fmla="*/ 777353 w 777353"/>
                      <a:gd name="connsiteY2" fmla="*/ 723641 h 723641"/>
                      <a:gd name="connsiteX3" fmla="*/ 0 w 777353"/>
                      <a:gd name="connsiteY3" fmla="*/ 715705 h 723641"/>
                      <a:gd name="connsiteX0" fmla="*/ 0 w 777353"/>
                      <a:gd name="connsiteY0" fmla="*/ 715705 h 723641"/>
                      <a:gd name="connsiteX1" fmla="*/ 158490 w 777353"/>
                      <a:gd name="connsiteY1" fmla="*/ 0 h 723641"/>
                      <a:gd name="connsiteX2" fmla="*/ 777353 w 777353"/>
                      <a:gd name="connsiteY2" fmla="*/ 723641 h 723641"/>
                      <a:gd name="connsiteX3" fmla="*/ 0 w 777353"/>
                      <a:gd name="connsiteY3" fmla="*/ 715705 h 723641"/>
                      <a:gd name="connsiteX0" fmla="*/ 0 w 777353"/>
                      <a:gd name="connsiteY0" fmla="*/ 725863 h 733799"/>
                      <a:gd name="connsiteX1" fmla="*/ 155950 w 777353"/>
                      <a:gd name="connsiteY1" fmla="*/ 0 h 733799"/>
                      <a:gd name="connsiteX2" fmla="*/ 777353 w 777353"/>
                      <a:gd name="connsiteY2" fmla="*/ 733799 h 733799"/>
                      <a:gd name="connsiteX3" fmla="*/ 0 w 777353"/>
                      <a:gd name="connsiteY3" fmla="*/ 725863 h 733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77353" h="733799">
                        <a:moveTo>
                          <a:pt x="0" y="725863"/>
                        </a:moveTo>
                        <a:cubicBezTo>
                          <a:pt x="82992" y="306056"/>
                          <a:pt x="91214" y="292807"/>
                          <a:pt x="155950" y="0"/>
                        </a:cubicBezTo>
                        <a:lnTo>
                          <a:pt x="777353" y="733799"/>
                        </a:lnTo>
                        <a:lnTo>
                          <a:pt x="0" y="725863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375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9" name="等腰三角形 51"/>
                  <p:cNvSpPr/>
                  <p:nvPr/>
                </p:nvSpPr>
                <p:spPr>
                  <a:xfrm>
                    <a:off x="3803065" y="870188"/>
                    <a:ext cx="820477" cy="735011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1484052"/>
                      <a:gd name="connsiteY0" fmla="*/ 149761 h 1059397"/>
                      <a:gd name="connsiteX1" fmla="*/ 1484052 w 1484052"/>
                      <a:gd name="connsiteY1" fmla="*/ 0 h 1059397"/>
                      <a:gd name="connsiteX2" fmla="*/ 536053 w 1484052"/>
                      <a:gd name="connsiteY2" fmla="*/ 1059397 h 1059397"/>
                      <a:gd name="connsiteX3" fmla="*/ 0 w 1484052"/>
                      <a:gd name="connsiteY3" fmla="*/ 149761 h 1059397"/>
                      <a:gd name="connsiteX0" fmla="*/ 127522 w 947999"/>
                      <a:gd name="connsiteY0" fmla="*/ 23940 h 1492376"/>
                      <a:gd name="connsiteX1" fmla="*/ 947999 w 947999"/>
                      <a:gd name="connsiteY1" fmla="*/ 432979 h 1492376"/>
                      <a:gd name="connsiteX2" fmla="*/ 0 w 947999"/>
                      <a:gd name="connsiteY2" fmla="*/ 1492376 h 1492376"/>
                      <a:gd name="connsiteX3" fmla="*/ 127522 w 947999"/>
                      <a:gd name="connsiteY3" fmla="*/ 23940 h 149237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0 w 820477"/>
                      <a:gd name="connsiteY0" fmla="*/ 0 h 900111"/>
                      <a:gd name="connsiteX1" fmla="*/ 820477 w 820477"/>
                      <a:gd name="connsiteY1" fmla="*/ 409039 h 900111"/>
                      <a:gd name="connsiteX2" fmla="*/ 596378 w 820477"/>
                      <a:gd name="connsiteY2" fmla="*/ 900111 h 900111"/>
                      <a:gd name="connsiteX3" fmla="*/ 0 w 820477"/>
                      <a:gd name="connsiteY3" fmla="*/ 0 h 900111"/>
                      <a:gd name="connsiteX0" fmla="*/ 0 w 820477"/>
                      <a:gd name="connsiteY0" fmla="*/ 0 h 735011"/>
                      <a:gd name="connsiteX1" fmla="*/ 820477 w 820477"/>
                      <a:gd name="connsiteY1" fmla="*/ 409039 h 735011"/>
                      <a:gd name="connsiteX2" fmla="*/ 634478 w 820477"/>
                      <a:gd name="connsiteY2" fmla="*/ 735011 h 735011"/>
                      <a:gd name="connsiteX3" fmla="*/ 0 w 820477"/>
                      <a:gd name="connsiteY3" fmla="*/ 0 h 7350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20477" h="735011">
                        <a:moveTo>
                          <a:pt x="0" y="0"/>
                        </a:moveTo>
                        <a:lnTo>
                          <a:pt x="820477" y="409039"/>
                        </a:lnTo>
                        <a:lnTo>
                          <a:pt x="634478" y="7350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525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0" name="等腰三角形 51"/>
                  <p:cNvSpPr/>
                  <p:nvPr/>
                </p:nvSpPr>
                <p:spPr>
                  <a:xfrm>
                    <a:off x="2987415" y="1282651"/>
                    <a:ext cx="536054" cy="1073686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36054" h="1073686">
                        <a:moveTo>
                          <a:pt x="0" y="1073686"/>
                        </a:moveTo>
                        <a:cubicBezTo>
                          <a:pt x="442" y="715791"/>
                          <a:pt x="885" y="357895"/>
                          <a:pt x="1327" y="0"/>
                        </a:cubicBezTo>
                        <a:lnTo>
                          <a:pt x="536054" y="897473"/>
                        </a:lnTo>
                        <a:lnTo>
                          <a:pt x="0" y="1073686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1" name="等腰三角形 51"/>
                  <p:cNvSpPr/>
                  <p:nvPr/>
                </p:nvSpPr>
                <p:spPr>
                  <a:xfrm>
                    <a:off x="3509697" y="1590378"/>
                    <a:ext cx="1108822" cy="764121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1299902"/>
                      <a:gd name="connsiteY0" fmla="*/ 33725 h 943361"/>
                      <a:gd name="connsiteX1" fmla="*/ 1299902 w 1299902"/>
                      <a:gd name="connsiteY1" fmla="*/ 204639 h 943361"/>
                      <a:gd name="connsiteX2" fmla="*/ 536053 w 1299902"/>
                      <a:gd name="connsiteY2" fmla="*/ 943361 h 943361"/>
                      <a:gd name="connsiteX3" fmla="*/ 0 w 1299902"/>
                      <a:gd name="connsiteY3" fmla="*/ 33725 h 943361"/>
                      <a:gd name="connsiteX0" fmla="*/ 0 w 782377"/>
                      <a:gd name="connsiteY0" fmla="*/ 46559 h 797445"/>
                      <a:gd name="connsiteX1" fmla="*/ 782377 w 782377"/>
                      <a:gd name="connsiteY1" fmla="*/ 58723 h 797445"/>
                      <a:gd name="connsiteX2" fmla="*/ 18528 w 782377"/>
                      <a:gd name="connsiteY2" fmla="*/ 797445 h 797445"/>
                      <a:gd name="connsiteX3" fmla="*/ 0 w 782377"/>
                      <a:gd name="connsiteY3" fmla="*/ 46559 h 797445"/>
                      <a:gd name="connsiteX0" fmla="*/ 127522 w 909899"/>
                      <a:gd name="connsiteY0" fmla="*/ 46559 h 638695"/>
                      <a:gd name="connsiteX1" fmla="*/ 909899 w 909899"/>
                      <a:gd name="connsiteY1" fmla="*/ 58723 h 638695"/>
                      <a:gd name="connsiteX2" fmla="*/ 0 w 909899"/>
                      <a:gd name="connsiteY2" fmla="*/ 638695 h 638695"/>
                      <a:gd name="connsiteX3" fmla="*/ 127522 w 909899"/>
                      <a:gd name="connsiteY3" fmla="*/ 46559 h 638695"/>
                      <a:gd name="connsiteX0" fmla="*/ 127522 w 909899"/>
                      <a:gd name="connsiteY0" fmla="*/ 0 h 592136"/>
                      <a:gd name="connsiteX1" fmla="*/ 909899 w 909899"/>
                      <a:gd name="connsiteY1" fmla="*/ 12164 h 592136"/>
                      <a:gd name="connsiteX2" fmla="*/ 0 w 909899"/>
                      <a:gd name="connsiteY2" fmla="*/ 592136 h 592136"/>
                      <a:gd name="connsiteX3" fmla="*/ 127522 w 909899"/>
                      <a:gd name="connsiteY3" fmla="*/ 0 h 592136"/>
                      <a:gd name="connsiteX0" fmla="*/ 127522 w 909899"/>
                      <a:gd name="connsiteY0" fmla="*/ 0 h 592136"/>
                      <a:gd name="connsiteX1" fmla="*/ 909899 w 909899"/>
                      <a:gd name="connsiteY1" fmla="*/ 12164 h 592136"/>
                      <a:gd name="connsiteX2" fmla="*/ 0 w 909899"/>
                      <a:gd name="connsiteY2" fmla="*/ 592136 h 592136"/>
                      <a:gd name="connsiteX3" fmla="*/ 127522 w 909899"/>
                      <a:gd name="connsiteY3" fmla="*/ 0 h 592136"/>
                      <a:gd name="connsiteX0" fmla="*/ 127522 w 757499"/>
                      <a:gd name="connsiteY0" fmla="*/ 134249 h 726385"/>
                      <a:gd name="connsiteX1" fmla="*/ 757499 w 757499"/>
                      <a:gd name="connsiteY1" fmla="*/ 363 h 726385"/>
                      <a:gd name="connsiteX2" fmla="*/ 0 w 757499"/>
                      <a:gd name="connsiteY2" fmla="*/ 726385 h 726385"/>
                      <a:gd name="connsiteX3" fmla="*/ 127522 w 757499"/>
                      <a:gd name="connsiteY3" fmla="*/ 134249 h 726385"/>
                      <a:gd name="connsiteX0" fmla="*/ 0 w 771003"/>
                      <a:gd name="connsiteY0" fmla="*/ 134249 h 720035"/>
                      <a:gd name="connsiteX1" fmla="*/ 629977 w 771003"/>
                      <a:gd name="connsiteY1" fmla="*/ 363 h 720035"/>
                      <a:gd name="connsiteX2" fmla="*/ 771003 w 771003"/>
                      <a:gd name="connsiteY2" fmla="*/ 720035 h 720035"/>
                      <a:gd name="connsiteX3" fmla="*/ 0 w 771003"/>
                      <a:gd name="connsiteY3" fmla="*/ 134249 h 720035"/>
                      <a:gd name="connsiteX0" fmla="*/ 0 w 812278"/>
                      <a:gd name="connsiteY0" fmla="*/ 134249 h 735910"/>
                      <a:gd name="connsiteX1" fmla="*/ 629977 w 812278"/>
                      <a:gd name="connsiteY1" fmla="*/ 363 h 735910"/>
                      <a:gd name="connsiteX2" fmla="*/ 812278 w 812278"/>
                      <a:gd name="connsiteY2" fmla="*/ 735910 h 735910"/>
                      <a:gd name="connsiteX3" fmla="*/ 0 w 812278"/>
                      <a:gd name="connsiteY3" fmla="*/ 134249 h 735910"/>
                      <a:gd name="connsiteX0" fmla="*/ 0 w 1082153"/>
                      <a:gd name="connsiteY0" fmla="*/ 578483 h 735644"/>
                      <a:gd name="connsiteX1" fmla="*/ 899852 w 1082153"/>
                      <a:gd name="connsiteY1" fmla="*/ 97 h 735644"/>
                      <a:gd name="connsiteX2" fmla="*/ 1082153 w 1082153"/>
                      <a:gd name="connsiteY2" fmla="*/ 735644 h 735644"/>
                      <a:gd name="connsiteX3" fmla="*/ 0 w 1082153"/>
                      <a:gd name="connsiteY3" fmla="*/ 578483 h 735644"/>
                      <a:gd name="connsiteX0" fmla="*/ 0 w 1082153"/>
                      <a:gd name="connsiteY0" fmla="*/ 578562 h 735723"/>
                      <a:gd name="connsiteX1" fmla="*/ 899852 w 1082153"/>
                      <a:gd name="connsiteY1" fmla="*/ 176 h 735723"/>
                      <a:gd name="connsiteX2" fmla="*/ 1082153 w 1082153"/>
                      <a:gd name="connsiteY2" fmla="*/ 735723 h 735723"/>
                      <a:gd name="connsiteX3" fmla="*/ 0 w 1082153"/>
                      <a:gd name="connsiteY3" fmla="*/ 578562 h 735723"/>
                      <a:gd name="connsiteX0" fmla="*/ 0 w 1082153"/>
                      <a:gd name="connsiteY0" fmla="*/ 578386 h 735547"/>
                      <a:gd name="connsiteX1" fmla="*/ 899852 w 1082153"/>
                      <a:gd name="connsiteY1" fmla="*/ 0 h 735547"/>
                      <a:gd name="connsiteX2" fmla="*/ 1082153 w 1082153"/>
                      <a:gd name="connsiteY2" fmla="*/ 735547 h 735547"/>
                      <a:gd name="connsiteX3" fmla="*/ 0 w 1082153"/>
                      <a:gd name="connsiteY3" fmla="*/ 578386 h 735547"/>
                      <a:gd name="connsiteX0" fmla="*/ 0 w 1098028"/>
                      <a:gd name="connsiteY0" fmla="*/ 581561 h 735547"/>
                      <a:gd name="connsiteX1" fmla="*/ 915727 w 1098028"/>
                      <a:gd name="connsiteY1" fmla="*/ 0 h 735547"/>
                      <a:gd name="connsiteX2" fmla="*/ 1098028 w 1098028"/>
                      <a:gd name="connsiteY2" fmla="*/ 735547 h 735547"/>
                      <a:gd name="connsiteX3" fmla="*/ 0 w 1098028"/>
                      <a:gd name="connsiteY3" fmla="*/ 581561 h 735547"/>
                      <a:gd name="connsiteX0" fmla="*/ 0 w 1098028"/>
                      <a:gd name="connsiteY0" fmla="*/ 591086 h 745072"/>
                      <a:gd name="connsiteX1" fmla="*/ 912552 w 1098028"/>
                      <a:gd name="connsiteY1" fmla="*/ 0 h 745072"/>
                      <a:gd name="connsiteX2" fmla="*/ 1098028 w 1098028"/>
                      <a:gd name="connsiteY2" fmla="*/ 745072 h 745072"/>
                      <a:gd name="connsiteX3" fmla="*/ 0 w 1098028"/>
                      <a:gd name="connsiteY3" fmla="*/ 591086 h 745072"/>
                      <a:gd name="connsiteX0" fmla="*/ 0 w 1107553"/>
                      <a:gd name="connsiteY0" fmla="*/ 591086 h 770472"/>
                      <a:gd name="connsiteX1" fmla="*/ 912552 w 1107553"/>
                      <a:gd name="connsiteY1" fmla="*/ 0 h 770472"/>
                      <a:gd name="connsiteX2" fmla="*/ 1107553 w 1107553"/>
                      <a:gd name="connsiteY2" fmla="*/ 770472 h 770472"/>
                      <a:gd name="connsiteX3" fmla="*/ 0 w 1107553"/>
                      <a:gd name="connsiteY3" fmla="*/ 591086 h 770472"/>
                      <a:gd name="connsiteX0" fmla="*/ 0 w 1091678"/>
                      <a:gd name="connsiteY0" fmla="*/ 591086 h 764122"/>
                      <a:gd name="connsiteX1" fmla="*/ 912552 w 1091678"/>
                      <a:gd name="connsiteY1" fmla="*/ 0 h 764122"/>
                      <a:gd name="connsiteX2" fmla="*/ 1091678 w 1091678"/>
                      <a:gd name="connsiteY2" fmla="*/ 764122 h 764122"/>
                      <a:gd name="connsiteX3" fmla="*/ 0 w 1091678"/>
                      <a:gd name="connsiteY3" fmla="*/ 591086 h 764122"/>
                      <a:gd name="connsiteX0" fmla="*/ 0 w 1101203"/>
                      <a:gd name="connsiteY0" fmla="*/ 591086 h 764122"/>
                      <a:gd name="connsiteX1" fmla="*/ 912552 w 1101203"/>
                      <a:gd name="connsiteY1" fmla="*/ 0 h 764122"/>
                      <a:gd name="connsiteX2" fmla="*/ 1101203 w 1101203"/>
                      <a:gd name="connsiteY2" fmla="*/ 764122 h 764122"/>
                      <a:gd name="connsiteX3" fmla="*/ 0 w 1101203"/>
                      <a:gd name="connsiteY3" fmla="*/ 591086 h 764122"/>
                      <a:gd name="connsiteX0" fmla="*/ 0 w 1108822"/>
                      <a:gd name="connsiteY0" fmla="*/ 591086 h 764122"/>
                      <a:gd name="connsiteX1" fmla="*/ 920171 w 1108822"/>
                      <a:gd name="connsiteY1" fmla="*/ 0 h 764122"/>
                      <a:gd name="connsiteX2" fmla="*/ 1108822 w 1108822"/>
                      <a:gd name="connsiteY2" fmla="*/ 764122 h 764122"/>
                      <a:gd name="connsiteX3" fmla="*/ 0 w 1108822"/>
                      <a:gd name="connsiteY3" fmla="*/ 591086 h 7641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8822" h="764122">
                        <a:moveTo>
                          <a:pt x="0" y="591086"/>
                        </a:moveTo>
                        <a:cubicBezTo>
                          <a:pt x="413192" y="326854"/>
                          <a:pt x="533967" y="232482"/>
                          <a:pt x="920171" y="0"/>
                        </a:cubicBezTo>
                        <a:lnTo>
                          <a:pt x="1108822" y="764122"/>
                        </a:lnTo>
                        <a:lnTo>
                          <a:pt x="0" y="591086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3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81" name="组合 380"/>
              <p:cNvGrpSpPr/>
              <p:nvPr/>
            </p:nvGrpSpPr>
            <p:grpSpPr>
              <a:xfrm>
                <a:off x="5912840" y="382450"/>
                <a:ext cx="2647158" cy="548432"/>
                <a:chOff x="5998553" y="399028"/>
                <a:chExt cx="2749911" cy="519371"/>
              </a:xfrm>
            </p:grpSpPr>
            <p:grpSp>
              <p:nvGrpSpPr>
                <p:cNvPr id="382" name="组合 381"/>
                <p:cNvGrpSpPr/>
                <p:nvPr/>
              </p:nvGrpSpPr>
              <p:grpSpPr>
                <a:xfrm>
                  <a:off x="7454086" y="399028"/>
                  <a:ext cx="1294378" cy="514066"/>
                  <a:chOff x="1766610" y="382448"/>
                  <a:chExt cx="1294378" cy="514066"/>
                </a:xfrm>
              </p:grpSpPr>
              <p:sp>
                <p:nvSpPr>
                  <p:cNvPr id="389" name="等腰三角形 388"/>
                  <p:cNvSpPr/>
                  <p:nvPr/>
                </p:nvSpPr>
                <p:spPr>
                  <a:xfrm>
                    <a:off x="1766610" y="382448"/>
                    <a:ext cx="1135587" cy="513659"/>
                  </a:xfrm>
                  <a:prstGeom prst="triangle">
                    <a:avLst>
                      <a:gd name="adj" fmla="val 77350"/>
                    </a:avLst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0" name="等腰三角形 389"/>
                  <p:cNvSpPr/>
                  <p:nvPr/>
                </p:nvSpPr>
                <p:spPr>
                  <a:xfrm>
                    <a:off x="1925401" y="382855"/>
                    <a:ext cx="1135587" cy="513659"/>
                  </a:xfrm>
                  <a:prstGeom prst="triangle">
                    <a:avLst>
                      <a:gd name="adj" fmla="val 77350"/>
                    </a:avLst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83" name="组合 382"/>
                <p:cNvGrpSpPr/>
                <p:nvPr/>
              </p:nvGrpSpPr>
              <p:grpSpPr>
                <a:xfrm>
                  <a:off x="6681663" y="404129"/>
                  <a:ext cx="1294378" cy="514066"/>
                  <a:chOff x="1766610" y="382448"/>
                  <a:chExt cx="1294378" cy="514066"/>
                </a:xfrm>
              </p:grpSpPr>
              <p:sp>
                <p:nvSpPr>
                  <p:cNvPr id="387" name="等腰三角形 386"/>
                  <p:cNvSpPr/>
                  <p:nvPr/>
                </p:nvSpPr>
                <p:spPr>
                  <a:xfrm>
                    <a:off x="1766610" y="382448"/>
                    <a:ext cx="1135587" cy="513659"/>
                  </a:xfrm>
                  <a:prstGeom prst="triangle">
                    <a:avLst>
                      <a:gd name="adj" fmla="val 77350"/>
                    </a:avLst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8" name="等腰三角形 387"/>
                  <p:cNvSpPr/>
                  <p:nvPr/>
                </p:nvSpPr>
                <p:spPr>
                  <a:xfrm>
                    <a:off x="1925401" y="382855"/>
                    <a:ext cx="1135587" cy="513659"/>
                  </a:xfrm>
                  <a:prstGeom prst="triangle">
                    <a:avLst>
                      <a:gd name="adj" fmla="val 77350"/>
                    </a:avLst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84" name="组合 383"/>
                <p:cNvGrpSpPr/>
                <p:nvPr/>
              </p:nvGrpSpPr>
              <p:grpSpPr>
                <a:xfrm>
                  <a:off x="5998553" y="404333"/>
                  <a:ext cx="1294378" cy="514066"/>
                  <a:chOff x="1766610" y="382448"/>
                  <a:chExt cx="1294378" cy="514066"/>
                </a:xfrm>
              </p:grpSpPr>
              <p:sp>
                <p:nvSpPr>
                  <p:cNvPr id="385" name="等腰三角形 384"/>
                  <p:cNvSpPr/>
                  <p:nvPr/>
                </p:nvSpPr>
                <p:spPr>
                  <a:xfrm>
                    <a:off x="1766610" y="382448"/>
                    <a:ext cx="1135587" cy="513659"/>
                  </a:xfrm>
                  <a:prstGeom prst="triangle">
                    <a:avLst>
                      <a:gd name="adj" fmla="val 77350"/>
                    </a:avLst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6" name="等腰三角形 385"/>
                  <p:cNvSpPr/>
                  <p:nvPr/>
                </p:nvSpPr>
                <p:spPr>
                  <a:xfrm>
                    <a:off x="1925401" y="382855"/>
                    <a:ext cx="1135587" cy="513659"/>
                  </a:xfrm>
                  <a:prstGeom prst="triangle">
                    <a:avLst>
                      <a:gd name="adj" fmla="val 77350"/>
                    </a:avLst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379" name="TextBox 378"/>
            <p:cNvSpPr txBox="1"/>
            <p:nvPr/>
          </p:nvSpPr>
          <p:spPr>
            <a:xfrm>
              <a:off x="1219232" y="438509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此处输入标题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此处输入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6" name="椭圆 355"/>
          <p:cNvSpPr/>
          <p:nvPr/>
        </p:nvSpPr>
        <p:spPr>
          <a:xfrm>
            <a:off x="2489363" y="1228998"/>
            <a:ext cx="1711491" cy="1706190"/>
          </a:xfrm>
          <a:custGeom>
            <a:avLst/>
            <a:gdLst/>
            <a:ahLst/>
            <a:cxnLst/>
            <a:rect l="l" t="t" r="r" b="b"/>
            <a:pathLst>
              <a:path w="1636498" h="1631430">
                <a:moveTo>
                  <a:pt x="862498" y="0"/>
                </a:moveTo>
                <a:cubicBezTo>
                  <a:pt x="929437" y="3408"/>
                  <a:pt x="994239" y="14884"/>
                  <a:pt x="1055167" y="36092"/>
                </a:cubicBezTo>
                <a:lnTo>
                  <a:pt x="1018385" y="160879"/>
                </a:lnTo>
                <a:lnTo>
                  <a:pt x="1086050" y="185507"/>
                </a:lnTo>
                <a:lnTo>
                  <a:pt x="1138343" y="65678"/>
                </a:lnTo>
                <a:cubicBezTo>
                  <a:pt x="1199319" y="91099"/>
                  <a:pt x="1256474" y="123776"/>
                  <a:pt x="1307625" y="164162"/>
                </a:cubicBezTo>
                <a:lnTo>
                  <a:pt x="1230384" y="268838"/>
                </a:lnTo>
                <a:lnTo>
                  <a:pt x="1285545" y="315124"/>
                </a:lnTo>
                <a:lnTo>
                  <a:pt x="1375387" y="220703"/>
                </a:lnTo>
                <a:cubicBezTo>
                  <a:pt x="1423806" y="264803"/>
                  <a:pt x="1466680" y="314808"/>
                  <a:pt x="1502130" y="370139"/>
                </a:cubicBezTo>
                <a:lnTo>
                  <a:pt x="1392674" y="442796"/>
                </a:lnTo>
                <a:lnTo>
                  <a:pt x="1428678" y="505156"/>
                </a:lnTo>
                <a:lnTo>
                  <a:pt x="1546773" y="446473"/>
                </a:lnTo>
                <a:cubicBezTo>
                  <a:pt x="1576913" y="503965"/>
                  <a:pt x="1600008" y="565687"/>
                  <a:pt x="1614776" y="630593"/>
                </a:cubicBezTo>
                <a:lnTo>
                  <a:pt x="1485680" y="661768"/>
                </a:lnTo>
                <a:lnTo>
                  <a:pt x="1498184" y="732682"/>
                </a:lnTo>
                <a:lnTo>
                  <a:pt x="1630625" y="717771"/>
                </a:lnTo>
                <a:cubicBezTo>
                  <a:pt x="1634515" y="749971"/>
                  <a:pt x="1636498" y="782761"/>
                  <a:pt x="1636498" y="816015"/>
                </a:cubicBezTo>
                <a:cubicBezTo>
                  <a:pt x="1636498" y="849266"/>
                  <a:pt x="1634515" y="882053"/>
                  <a:pt x="1630058" y="914193"/>
                </a:cubicBezTo>
                <a:lnTo>
                  <a:pt x="1498184" y="899346"/>
                </a:lnTo>
                <a:lnTo>
                  <a:pt x="1485680" y="970260"/>
                </a:lnTo>
                <a:lnTo>
                  <a:pt x="1614610" y="1001395"/>
                </a:lnTo>
                <a:cubicBezTo>
                  <a:pt x="1599716" y="1066251"/>
                  <a:pt x="1577093" y="1128148"/>
                  <a:pt x="1545272" y="1184810"/>
                </a:cubicBezTo>
                <a:lnTo>
                  <a:pt x="1428678" y="1126872"/>
                </a:lnTo>
                <a:lnTo>
                  <a:pt x="1392674" y="1189232"/>
                </a:lnTo>
                <a:lnTo>
                  <a:pt x="1502796" y="1262332"/>
                </a:lnTo>
                <a:cubicBezTo>
                  <a:pt x="1467043" y="1317593"/>
                  <a:pt x="1424758" y="1368211"/>
                  <a:pt x="1375608" y="1411558"/>
                </a:cubicBezTo>
                <a:lnTo>
                  <a:pt x="1285545" y="1316904"/>
                </a:lnTo>
                <a:lnTo>
                  <a:pt x="1230384" y="1363190"/>
                </a:lnTo>
                <a:lnTo>
                  <a:pt x="1308009" y="1468386"/>
                </a:lnTo>
                <a:cubicBezTo>
                  <a:pt x="1257096" y="1509293"/>
                  <a:pt x="1200004" y="1542304"/>
                  <a:pt x="1139058" y="1567988"/>
                </a:cubicBezTo>
                <a:lnTo>
                  <a:pt x="1086050" y="1446522"/>
                </a:lnTo>
                <a:lnTo>
                  <a:pt x="1018385" y="1471150"/>
                </a:lnTo>
                <a:lnTo>
                  <a:pt x="1055907" y="1598445"/>
                </a:lnTo>
                <a:cubicBezTo>
                  <a:pt x="994217" y="1616966"/>
                  <a:pt x="929411" y="1628271"/>
                  <a:pt x="862462" y="1631430"/>
                </a:cubicBezTo>
                <a:lnTo>
                  <a:pt x="854253" y="1500090"/>
                </a:lnTo>
                <a:lnTo>
                  <a:pt x="782245" y="1500090"/>
                </a:lnTo>
                <a:lnTo>
                  <a:pt x="774068" y="1630918"/>
                </a:lnTo>
                <a:cubicBezTo>
                  <a:pt x="706970" y="1629455"/>
                  <a:pt x="642196" y="1617563"/>
                  <a:pt x="580902" y="1597389"/>
                </a:cubicBezTo>
                <a:lnTo>
                  <a:pt x="618113" y="1471150"/>
                </a:lnTo>
                <a:lnTo>
                  <a:pt x="550448" y="1446521"/>
                </a:lnTo>
                <a:lnTo>
                  <a:pt x="498213" y="1566218"/>
                </a:lnTo>
                <a:cubicBezTo>
                  <a:pt x="436422" y="1542514"/>
                  <a:pt x="379522" y="1509172"/>
                  <a:pt x="327579" y="1469619"/>
                </a:cubicBezTo>
                <a:lnTo>
                  <a:pt x="406114" y="1363190"/>
                </a:lnTo>
                <a:lnTo>
                  <a:pt x="350953" y="1316904"/>
                </a:lnTo>
                <a:lnTo>
                  <a:pt x="259548" y="1412967"/>
                </a:lnTo>
                <a:cubicBezTo>
                  <a:pt x="211723" y="1368189"/>
                  <a:pt x="169449" y="1317581"/>
                  <a:pt x="133703" y="1262332"/>
                </a:cubicBezTo>
                <a:lnTo>
                  <a:pt x="243824" y="1189233"/>
                </a:lnTo>
                <a:lnTo>
                  <a:pt x="207820" y="1126872"/>
                </a:lnTo>
                <a:lnTo>
                  <a:pt x="91226" y="1184810"/>
                </a:lnTo>
                <a:cubicBezTo>
                  <a:pt x="59406" y="1128148"/>
                  <a:pt x="36783" y="1066251"/>
                  <a:pt x="21889" y="1001395"/>
                </a:cubicBezTo>
                <a:lnTo>
                  <a:pt x="150818" y="970260"/>
                </a:lnTo>
                <a:lnTo>
                  <a:pt x="138314" y="899346"/>
                </a:lnTo>
                <a:lnTo>
                  <a:pt x="6440" y="914193"/>
                </a:lnTo>
                <a:cubicBezTo>
                  <a:pt x="1983" y="882053"/>
                  <a:pt x="0" y="849266"/>
                  <a:pt x="0" y="816015"/>
                </a:cubicBezTo>
                <a:lnTo>
                  <a:pt x="5873" y="717771"/>
                </a:lnTo>
                <a:lnTo>
                  <a:pt x="138314" y="732682"/>
                </a:lnTo>
                <a:lnTo>
                  <a:pt x="150818" y="661768"/>
                </a:lnTo>
                <a:lnTo>
                  <a:pt x="21722" y="630593"/>
                </a:lnTo>
                <a:cubicBezTo>
                  <a:pt x="36491" y="565687"/>
                  <a:pt x="59586" y="503965"/>
                  <a:pt x="89726" y="446473"/>
                </a:cubicBezTo>
                <a:lnTo>
                  <a:pt x="207820" y="505156"/>
                </a:lnTo>
                <a:lnTo>
                  <a:pt x="243824" y="442796"/>
                </a:lnTo>
                <a:lnTo>
                  <a:pt x="134369" y="370139"/>
                </a:lnTo>
                <a:cubicBezTo>
                  <a:pt x="169819" y="314809"/>
                  <a:pt x="212692" y="264803"/>
                  <a:pt x="261111" y="220703"/>
                </a:cubicBezTo>
                <a:lnTo>
                  <a:pt x="350953" y="315124"/>
                </a:lnTo>
                <a:lnTo>
                  <a:pt x="406114" y="268838"/>
                </a:lnTo>
                <a:lnTo>
                  <a:pt x="328873" y="164162"/>
                </a:lnTo>
                <a:cubicBezTo>
                  <a:pt x="380024" y="123776"/>
                  <a:pt x="437180" y="91099"/>
                  <a:pt x="498155" y="65678"/>
                </a:cubicBezTo>
                <a:lnTo>
                  <a:pt x="550448" y="185507"/>
                </a:lnTo>
                <a:lnTo>
                  <a:pt x="618114" y="160879"/>
                </a:lnTo>
                <a:lnTo>
                  <a:pt x="581331" y="36093"/>
                </a:lnTo>
                <a:cubicBezTo>
                  <a:pt x="642259" y="14884"/>
                  <a:pt x="707060" y="3409"/>
                  <a:pt x="773998" y="1"/>
                </a:cubicBezTo>
                <a:lnTo>
                  <a:pt x="782244" y="131938"/>
                </a:lnTo>
                <a:lnTo>
                  <a:pt x="854252" y="131938"/>
                </a:lnTo>
                <a:close/>
              </a:path>
            </a:pathLst>
          </a:custGeom>
          <a:solidFill>
            <a:schemeClr val="bg1">
              <a:alpha val="36000"/>
            </a:schemeClr>
          </a:solidFill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791110" y="1511835"/>
            <a:ext cx="1107996" cy="1203189"/>
            <a:chOff x="2791110" y="1511835"/>
            <a:chExt cx="1107996" cy="1203189"/>
          </a:xfrm>
        </p:grpSpPr>
        <p:grpSp>
          <p:nvGrpSpPr>
            <p:cNvPr id="371" name="组合 370"/>
            <p:cNvGrpSpPr/>
            <p:nvPr/>
          </p:nvGrpSpPr>
          <p:grpSpPr>
            <a:xfrm>
              <a:off x="2981604" y="1511835"/>
              <a:ext cx="600558" cy="773782"/>
              <a:chOff x="5311543" y="3040611"/>
              <a:chExt cx="541681" cy="697477"/>
            </a:xfrm>
            <a:solidFill>
              <a:schemeClr val="bg1"/>
            </a:solidFill>
          </p:grpSpPr>
          <p:sp>
            <p:nvSpPr>
              <p:cNvPr id="372" name="Freeform 507"/>
              <p:cNvSpPr>
                <a:spLocks/>
              </p:cNvSpPr>
              <p:nvPr/>
            </p:nvSpPr>
            <p:spPr bwMode="auto">
              <a:xfrm>
                <a:off x="5478159" y="3279354"/>
                <a:ext cx="375065" cy="339001"/>
              </a:xfrm>
              <a:custGeom>
                <a:avLst/>
                <a:gdLst>
                  <a:gd name="T0" fmla="*/ 142 w 220"/>
                  <a:gd name="T1" fmla="*/ 0 h 199"/>
                  <a:gd name="T2" fmla="*/ 109 w 220"/>
                  <a:gd name="T3" fmla="*/ 13 h 199"/>
                  <a:gd name="T4" fmla="*/ 135 w 220"/>
                  <a:gd name="T5" fmla="*/ 109 h 199"/>
                  <a:gd name="T6" fmla="*/ 109 w 220"/>
                  <a:gd name="T7" fmla="*/ 147 h 199"/>
                  <a:gd name="T8" fmla="*/ 83 w 220"/>
                  <a:gd name="T9" fmla="*/ 109 h 199"/>
                  <a:gd name="T10" fmla="*/ 109 w 220"/>
                  <a:gd name="T11" fmla="*/ 13 h 199"/>
                  <a:gd name="T12" fmla="*/ 76 w 220"/>
                  <a:gd name="T13" fmla="*/ 0 h 199"/>
                  <a:gd name="T14" fmla="*/ 0 w 220"/>
                  <a:gd name="T15" fmla="*/ 65 h 199"/>
                  <a:gd name="T16" fmla="*/ 55 w 220"/>
                  <a:gd name="T17" fmla="*/ 65 h 199"/>
                  <a:gd name="T18" fmla="*/ 72 w 220"/>
                  <a:gd name="T19" fmla="*/ 82 h 199"/>
                  <a:gd name="T20" fmla="*/ 72 w 220"/>
                  <a:gd name="T21" fmla="*/ 109 h 199"/>
                  <a:gd name="T22" fmla="*/ 72 w 220"/>
                  <a:gd name="T23" fmla="*/ 198 h 199"/>
                  <a:gd name="T24" fmla="*/ 99 w 220"/>
                  <a:gd name="T25" fmla="*/ 199 h 199"/>
                  <a:gd name="T26" fmla="*/ 119 w 220"/>
                  <a:gd name="T27" fmla="*/ 199 h 199"/>
                  <a:gd name="T28" fmla="*/ 220 w 220"/>
                  <a:gd name="T29" fmla="*/ 162 h 199"/>
                  <a:gd name="T30" fmla="*/ 220 w 220"/>
                  <a:gd name="T31" fmla="*/ 78 h 199"/>
                  <a:gd name="T32" fmla="*/ 142 w 220"/>
                  <a:gd name="T33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0" h="199">
                    <a:moveTo>
                      <a:pt x="142" y="0"/>
                    </a:moveTo>
                    <a:cubicBezTo>
                      <a:pt x="109" y="13"/>
                      <a:pt x="109" y="13"/>
                      <a:pt x="109" y="13"/>
                    </a:cubicBezTo>
                    <a:cubicBezTo>
                      <a:pt x="135" y="109"/>
                      <a:pt x="135" y="109"/>
                      <a:pt x="135" y="109"/>
                    </a:cubicBezTo>
                    <a:cubicBezTo>
                      <a:pt x="109" y="147"/>
                      <a:pt x="109" y="147"/>
                      <a:pt x="109" y="147"/>
                    </a:cubicBezTo>
                    <a:cubicBezTo>
                      <a:pt x="83" y="109"/>
                      <a:pt x="83" y="109"/>
                      <a:pt x="83" y="109"/>
                    </a:cubicBezTo>
                    <a:cubicBezTo>
                      <a:pt x="109" y="13"/>
                      <a:pt x="109" y="13"/>
                      <a:pt x="109" y="13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49" y="8"/>
                      <a:pt x="7" y="25"/>
                      <a:pt x="0" y="65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64" y="65"/>
                      <a:pt x="72" y="73"/>
                      <a:pt x="72" y="82"/>
                    </a:cubicBezTo>
                    <a:cubicBezTo>
                      <a:pt x="72" y="109"/>
                      <a:pt x="72" y="109"/>
                      <a:pt x="72" y="109"/>
                    </a:cubicBezTo>
                    <a:cubicBezTo>
                      <a:pt x="72" y="198"/>
                      <a:pt x="72" y="198"/>
                      <a:pt x="72" y="198"/>
                    </a:cubicBezTo>
                    <a:cubicBezTo>
                      <a:pt x="80" y="199"/>
                      <a:pt x="89" y="199"/>
                      <a:pt x="99" y="199"/>
                    </a:cubicBezTo>
                    <a:cubicBezTo>
                      <a:pt x="119" y="199"/>
                      <a:pt x="119" y="199"/>
                      <a:pt x="119" y="199"/>
                    </a:cubicBezTo>
                    <a:cubicBezTo>
                      <a:pt x="217" y="199"/>
                      <a:pt x="220" y="162"/>
                      <a:pt x="220" y="162"/>
                    </a:cubicBezTo>
                    <a:cubicBezTo>
                      <a:pt x="220" y="162"/>
                      <a:pt x="220" y="150"/>
                      <a:pt x="220" y="78"/>
                    </a:cubicBezTo>
                    <a:cubicBezTo>
                      <a:pt x="220" y="29"/>
                      <a:pt x="172" y="8"/>
                      <a:pt x="14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Oval 508"/>
              <p:cNvSpPr>
                <a:spLocks noChangeArrowheads="1"/>
              </p:cNvSpPr>
              <p:nvPr/>
            </p:nvSpPr>
            <p:spPr bwMode="auto">
              <a:xfrm>
                <a:off x="5569040" y="3040611"/>
                <a:ext cx="190418" cy="22359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509"/>
              <p:cNvSpPr>
                <a:spLocks noEditPoints="1"/>
              </p:cNvSpPr>
              <p:nvPr/>
            </p:nvSpPr>
            <p:spPr bwMode="auto">
              <a:xfrm>
                <a:off x="5344001" y="3700581"/>
                <a:ext cx="217826" cy="37507"/>
              </a:xfrm>
              <a:custGeom>
                <a:avLst/>
                <a:gdLst>
                  <a:gd name="T0" fmla="*/ 0 w 128"/>
                  <a:gd name="T1" fmla="*/ 22 h 22"/>
                  <a:gd name="T2" fmla="*/ 128 w 128"/>
                  <a:gd name="T3" fmla="*/ 22 h 22"/>
                  <a:gd name="T4" fmla="*/ 128 w 128"/>
                  <a:gd name="T5" fmla="*/ 0 h 22"/>
                  <a:gd name="T6" fmla="*/ 0 w 128"/>
                  <a:gd name="T7" fmla="*/ 0 h 22"/>
                  <a:gd name="T8" fmla="*/ 0 w 128"/>
                  <a:gd name="T9" fmla="*/ 22 h 22"/>
                  <a:gd name="T10" fmla="*/ 104 w 128"/>
                  <a:gd name="T11" fmla="*/ 5 h 22"/>
                  <a:gd name="T12" fmla="*/ 110 w 128"/>
                  <a:gd name="T13" fmla="*/ 11 h 22"/>
                  <a:gd name="T14" fmla="*/ 104 w 128"/>
                  <a:gd name="T15" fmla="*/ 18 h 22"/>
                  <a:gd name="T16" fmla="*/ 97 w 128"/>
                  <a:gd name="T17" fmla="*/ 11 h 22"/>
                  <a:gd name="T18" fmla="*/ 104 w 128"/>
                  <a:gd name="T19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22">
                    <a:moveTo>
                      <a:pt x="0" y="22"/>
                    </a:moveTo>
                    <a:cubicBezTo>
                      <a:pt x="128" y="22"/>
                      <a:pt x="128" y="22"/>
                      <a:pt x="128" y="22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2"/>
                    </a:lnTo>
                    <a:close/>
                    <a:moveTo>
                      <a:pt x="104" y="5"/>
                    </a:moveTo>
                    <a:cubicBezTo>
                      <a:pt x="108" y="5"/>
                      <a:pt x="110" y="8"/>
                      <a:pt x="110" y="11"/>
                    </a:cubicBezTo>
                    <a:cubicBezTo>
                      <a:pt x="110" y="15"/>
                      <a:pt x="108" y="18"/>
                      <a:pt x="104" y="18"/>
                    </a:cubicBezTo>
                    <a:cubicBezTo>
                      <a:pt x="100" y="18"/>
                      <a:pt x="97" y="15"/>
                      <a:pt x="97" y="11"/>
                    </a:cubicBezTo>
                    <a:cubicBezTo>
                      <a:pt x="97" y="8"/>
                      <a:pt x="100" y="5"/>
                      <a:pt x="10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510"/>
              <p:cNvSpPr>
                <a:spLocks/>
              </p:cNvSpPr>
              <p:nvPr/>
            </p:nvSpPr>
            <p:spPr bwMode="auto">
              <a:xfrm>
                <a:off x="5376458" y="3655862"/>
                <a:ext cx="144977" cy="32458"/>
              </a:xfrm>
              <a:custGeom>
                <a:avLst/>
                <a:gdLst>
                  <a:gd name="T0" fmla="*/ 76 w 85"/>
                  <a:gd name="T1" fmla="*/ 19 h 19"/>
                  <a:gd name="T2" fmla="*/ 85 w 85"/>
                  <a:gd name="T3" fmla="*/ 10 h 19"/>
                  <a:gd name="T4" fmla="*/ 76 w 85"/>
                  <a:gd name="T5" fmla="*/ 0 h 19"/>
                  <a:gd name="T6" fmla="*/ 9 w 85"/>
                  <a:gd name="T7" fmla="*/ 0 h 19"/>
                  <a:gd name="T8" fmla="*/ 3 w 85"/>
                  <a:gd name="T9" fmla="*/ 3 h 19"/>
                  <a:gd name="T10" fmla="*/ 0 w 85"/>
                  <a:gd name="T11" fmla="*/ 10 h 19"/>
                  <a:gd name="T12" fmla="*/ 9 w 85"/>
                  <a:gd name="T13" fmla="*/ 19 h 19"/>
                  <a:gd name="T14" fmla="*/ 76 w 85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" h="19">
                    <a:moveTo>
                      <a:pt x="76" y="19"/>
                    </a:moveTo>
                    <a:cubicBezTo>
                      <a:pt x="81" y="19"/>
                      <a:pt x="85" y="15"/>
                      <a:pt x="85" y="10"/>
                    </a:cubicBezTo>
                    <a:cubicBezTo>
                      <a:pt x="85" y="5"/>
                      <a:pt x="81" y="0"/>
                      <a:pt x="76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4" y="1"/>
                      <a:pt x="3" y="3"/>
                    </a:cubicBezTo>
                    <a:cubicBezTo>
                      <a:pt x="1" y="5"/>
                      <a:pt x="0" y="7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lnTo>
                      <a:pt x="7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511"/>
              <p:cNvSpPr>
                <a:spLocks noEditPoints="1"/>
              </p:cNvSpPr>
              <p:nvPr/>
            </p:nvSpPr>
            <p:spPr bwMode="auto">
              <a:xfrm>
                <a:off x="5311543" y="3404135"/>
                <a:ext cx="272644" cy="232973"/>
              </a:xfrm>
              <a:custGeom>
                <a:avLst/>
                <a:gdLst>
                  <a:gd name="T0" fmla="*/ 145 w 160"/>
                  <a:gd name="T1" fmla="*/ 0 h 137"/>
                  <a:gd name="T2" fmla="*/ 97 w 160"/>
                  <a:gd name="T3" fmla="*/ 0 h 137"/>
                  <a:gd name="T4" fmla="*/ 16 w 160"/>
                  <a:gd name="T5" fmla="*/ 0 h 137"/>
                  <a:gd name="T6" fmla="*/ 0 w 160"/>
                  <a:gd name="T7" fmla="*/ 15 h 137"/>
                  <a:gd name="T8" fmla="*/ 0 w 160"/>
                  <a:gd name="T9" fmla="*/ 122 h 137"/>
                  <a:gd name="T10" fmla="*/ 16 w 160"/>
                  <a:gd name="T11" fmla="*/ 137 h 137"/>
                  <a:gd name="T12" fmla="*/ 145 w 160"/>
                  <a:gd name="T13" fmla="*/ 137 h 137"/>
                  <a:gd name="T14" fmla="*/ 160 w 160"/>
                  <a:gd name="T15" fmla="*/ 124 h 137"/>
                  <a:gd name="T16" fmla="*/ 160 w 160"/>
                  <a:gd name="T17" fmla="*/ 122 h 137"/>
                  <a:gd name="T18" fmla="*/ 160 w 160"/>
                  <a:gd name="T19" fmla="*/ 15 h 137"/>
                  <a:gd name="T20" fmla="*/ 145 w 160"/>
                  <a:gd name="T21" fmla="*/ 0 h 137"/>
                  <a:gd name="T22" fmla="*/ 135 w 160"/>
                  <a:gd name="T23" fmla="*/ 123 h 137"/>
                  <a:gd name="T24" fmla="*/ 26 w 160"/>
                  <a:gd name="T25" fmla="*/ 123 h 137"/>
                  <a:gd name="T26" fmla="*/ 13 w 160"/>
                  <a:gd name="T27" fmla="*/ 111 h 137"/>
                  <a:gd name="T28" fmla="*/ 13 w 160"/>
                  <a:gd name="T29" fmla="*/ 27 h 137"/>
                  <a:gd name="T30" fmla="*/ 26 w 160"/>
                  <a:gd name="T31" fmla="*/ 15 h 137"/>
                  <a:gd name="T32" fmla="*/ 97 w 160"/>
                  <a:gd name="T33" fmla="*/ 15 h 137"/>
                  <a:gd name="T34" fmla="*/ 135 w 160"/>
                  <a:gd name="T35" fmla="*/ 15 h 137"/>
                  <a:gd name="T36" fmla="*/ 147 w 160"/>
                  <a:gd name="T37" fmla="*/ 27 h 137"/>
                  <a:gd name="T38" fmla="*/ 147 w 160"/>
                  <a:gd name="T39" fmla="*/ 111 h 137"/>
                  <a:gd name="T40" fmla="*/ 142 w 160"/>
                  <a:gd name="T41" fmla="*/ 121 h 137"/>
                  <a:gd name="T42" fmla="*/ 135 w 160"/>
                  <a:gd name="T43" fmla="*/ 12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0" h="137">
                    <a:moveTo>
                      <a:pt x="145" y="0"/>
                    </a:moveTo>
                    <a:cubicBezTo>
                      <a:pt x="97" y="0"/>
                      <a:pt x="97" y="0"/>
                      <a:pt x="9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30"/>
                      <a:pt x="7" y="137"/>
                      <a:pt x="16" y="137"/>
                    </a:cubicBezTo>
                    <a:cubicBezTo>
                      <a:pt x="145" y="137"/>
                      <a:pt x="145" y="137"/>
                      <a:pt x="145" y="137"/>
                    </a:cubicBezTo>
                    <a:cubicBezTo>
                      <a:pt x="153" y="137"/>
                      <a:pt x="159" y="131"/>
                      <a:pt x="160" y="124"/>
                    </a:cubicBezTo>
                    <a:cubicBezTo>
                      <a:pt x="160" y="123"/>
                      <a:pt x="160" y="123"/>
                      <a:pt x="160" y="122"/>
                    </a:cubicBezTo>
                    <a:cubicBezTo>
                      <a:pt x="160" y="15"/>
                      <a:pt x="160" y="15"/>
                      <a:pt x="160" y="15"/>
                    </a:cubicBezTo>
                    <a:cubicBezTo>
                      <a:pt x="160" y="7"/>
                      <a:pt x="154" y="0"/>
                      <a:pt x="145" y="0"/>
                    </a:cubicBezTo>
                    <a:close/>
                    <a:moveTo>
                      <a:pt x="135" y="123"/>
                    </a:moveTo>
                    <a:cubicBezTo>
                      <a:pt x="26" y="123"/>
                      <a:pt x="26" y="123"/>
                      <a:pt x="26" y="123"/>
                    </a:cubicBezTo>
                    <a:cubicBezTo>
                      <a:pt x="19" y="123"/>
                      <a:pt x="13" y="117"/>
                      <a:pt x="13" y="111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0"/>
                      <a:pt x="19" y="15"/>
                      <a:pt x="26" y="15"/>
                    </a:cubicBezTo>
                    <a:cubicBezTo>
                      <a:pt x="97" y="15"/>
                      <a:pt x="97" y="15"/>
                      <a:pt x="97" y="15"/>
                    </a:cubicBezTo>
                    <a:cubicBezTo>
                      <a:pt x="135" y="15"/>
                      <a:pt x="135" y="15"/>
                      <a:pt x="135" y="15"/>
                    </a:cubicBezTo>
                    <a:cubicBezTo>
                      <a:pt x="142" y="15"/>
                      <a:pt x="147" y="20"/>
                      <a:pt x="147" y="27"/>
                    </a:cubicBezTo>
                    <a:cubicBezTo>
                      <a:pt x="147" y="111"/>
                      <a:pt x="147" y="111"/>
                      <a:pt x="147" y="111"/>
                    </a:cubicBezTo>
                    <a:cubicBezTo>
                      <a:pt x="147" y="115"/>
                      <a:pt x="145" y="119"/>
                      <a:pt x="142" y="121"/>
                    </a:cubicBezTo>
                    <a:cubicBezTo>
                      <a:pt x="140" y="122"/>
                      <a:pt x="137" y="123"/>
                      <a:pt x="135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05" name="TextBox 404"/>
            <p:cNvSpPr txBox="1"/>
            <p:nvPr/>
          </p:nvSpPr>
          <p:spPr>
            <a:xfrm>
              <a:off x="2791110" y="2253359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关键词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8" name="椭圆 355"/>
          <p:cNvSpPr/>
          <p:nvPr/>
        </p:nvSpPr>
        <p:spPr>
          <a:xfrm>
            <a:off x="3988405" y="2100715"/>
            <a:ext cx="1711491" cy="1706190"/>
          </a:xfrm>
          <a:custGeom>
            <a:avLst/>
            <a:gdLst/>
            <a:ahLst/>
            <a:cxnLst/>
            <a:rect l="l" t="t" r="r" b="b"/>
            <a:pathLst>
              <a:path w="1636498" h="1631430">
                <a:moveTo>
                  <a:pt x="862498" y="0"/>
                </a:moveTo>
                <a:cubicBezTo>
                  <a:pt x="929437" y="3408"/>
                  <a:pt x="994239" y="14884"/>
                  <a:pt x="1055167" y="36092"/>
                </a:cubicBezTo>
                <a:lnTo>
                  <a:pt x="1018385" y="160879"/>
                </a:lnTo>
                <a:lnTo>
                  <a:pt x="1086050" y="185507"/>
                </a:lnTo>
                <a:lnTo>
                  <a:pt x="1138343" y="65678"/>
                </a:lnTo>
                <a:cubicBezTo>
                  <a:pt x="1199319" y="91099"/>
                  <a:pt x="1256474" y="123776"/>
                  <a:pt x="1307625" y="164162"/>
                </a:cubicBezTo>
                <a:lnTo>
                  <a:pt x="1230384" y="268838"/>
                </a:lnTo>
                <a:lnTo>
                  <a:pt x="1285545" y="315124"/>
                </a:lnTo>
                <a:lnTo>
                  <a:pt x="1375387" y="220703"/>
                </a:lnTo>
                <a:cubicBezTo>
                  <a:pt x="1423806" y="264803"/>
                  <a:pt x="1466680" y="314808"/>
                  <a:pt x="1502130" y="370139"/>
                </a:cubicBezTo>
                <a:lnTo>
                  <a:pt x="1392674" y="442796"/>
                </a:lnTo>
                <a:lnTo>
                  <a:pt x="1428678" y="505156"/>
                </a:lnTo>
                <a:lnTo>
                  <a:pt x="1546773" y="446473"/>
                </a:lnTo>
                <a:cubicBezTo>
                  <a:pt x="1576913" y="503965"/>
                  <a:pt x="1600008" y="565687"/>
                  <a:pt x="1614776" y="630593"/>
                </a:cubicBezTo>
                <a:lnTo>
                  <a:pt x="1485680" y="661768"/>
                </a:lnTo>
                <a:lnTo>
                  <a:pt x="1498184" y="732682"/>
                </a:lnTo>
                <a:lnTo>
                  <a:pt x="1630625" y="717771"/>
                </a:lnTo>
                <a:cubicBezTo>
                  <a:pt x="1634515" y="749971"/>
                  <a:pt x="1636498" y="782761"/>
                  <a:pt x="1636498" y="816015"/>
                </a:cubicBezTo>
                <a:cubicBezTo>
                  <a:pt x="1636498" y="849266"/>
                  <a:pt x="1634515" y="882053"/>
                  <a:pt x="1630058" y="914193"/>
                </a:cubicBezTo>
                <a:lnTo>
                  <a:pt x="1498184" y="899346"/>
                </a:lnTo>
                <a:lnTo>
                  <a:pt x="1485680" y="970260"/>
                </a:lnTo>
                <a:lnTo>
                  <a:pt x="1614610" y="1001395"/>
                </a:lnTo>
                <a:cubicBezTo>
                  <a:pt x="1599716" y="1066251"/>
                  <a:pt x="1577093" y="1128148"/>
                  <a:pt x="1545272" y="1184810"/>
                </a:cubicBezTo>
                <a:lnTo>
                  <a:pt x="1428678" y="1126872"/>
                </a:lnTo>
                <a:lnTo>
                  <a:pt x="1392674" y="1189232"/>
                </a:lnTo>
                <a:lnTo>
                  <a:pt x="1502796" y="1262332"/>
                </a:lnTo>
                <a:cubicBezTo>
                  <a:pt x="1467043" y="1317593"/>
                  <a:pt x="1424758" y="1368211"/>
                  <a:pt x="1375608" y="1411558"/>
                </a:cubicBezTo>
                <a:lnTo>
                  <a:pt x="1285545" y="1316904"/>
                </a:lnTo>
                <a:lnTo>
                  <a:pt x="1230384" y="1363190"/>
                </a:lnTo>
                <a:lnTo>
                  <a:pt x="1308009" y="1468386"/>
                </a:lnTo>
                <a:cubicBezTo>
                  <a:pt x="1257096" y="1509293"/>
                  <a:pt x="1200004" y="1542304"/>
                  <a:pt x="1139058" y="1567988"/>
                </a:cubicBezTo>
                <a:lnTo>
                  <a:pt x="1086050" y="1446522"/>
                </a:lnTo>
                <a:lnTo>
                  <a:pt x="1018385" y="1471150"/>
                </a:lnTo>
                <a:lnTo>
                  <a:pt x="1055907" y="1598445"/>
                </a:lnTo>
                <a:cubicBezTo>
                  <a:pt x="994217" y="1616966"/>
                  <a:pt x="929411" y="1628271"/>
                  <a:pt x="862462" y="1631430"/>
                </a:cubicBezTo>
                <a:lnTo>
                  <a:pt x="854253" y="1500090"/>
                </a:lnTo>
                <a:lnTo>
                  <a:pt x="782245" y="1500090"/>
                </a:lnTo>
                <a:lnTo>
                  <a:pt x="774068" y="1630918"/>
                </a:lnTo>
                <a:cubicBezTo>
                  <a:pt x="706970" y="1629455"/>
                  <a:pt x="642196" y="1617563"/>
                  <a:pt x="580902" y="1597389"/>
                </a:cubicBezTo>
                <a:lnTo>
                  <a:pt x="618113" y="1471150"/>
                </a:lnTo>
                <a:lnTo>
                  <a:pt x="550448" y="1446521"/>
                </a:lnTo>
                <a:lnTo>
                  <a:pt x="498213" y="1566218"/>
                </a:lnTo>
                <a:cubicBezTo>
                  <a:pt x="436422" y="1542514"/>
                  <a:pt x="379522" y="1509172"/>
                  <a:pt x="327579" y="1469619"/>
                </a:cubicBezTo>
                <a:lnTo>
                  <a:pt x="406114" y="1363190"/>
                </a:lnTo>
                <a:lnTo>
                  <a:pt x="350953" y="1316904"/>
                </a:lnTo>
                <a:lnTo>
                  <a:pt x="259548" y="1412967"/>
                </a:lnTo>
                <a:cubicBezTo>
                  <a:pt x="211723" y="1368189"/>
                  <a:pt x="169449" y="1317581"/>
                  <a:pt x="133703" y="1262332"/>
                </a:cubicBezTo>
                <a:lnTo>
                  <a:pt x="243824" y="1189233"/>
                </a:lnTo>
                <a:lnTo>
                  <a:pt x="207820" y="1126872"/>
                </a:lnTo>
                <a:lnTo>
                  <a:pt x="91226" y="1184810"/>
                </a:lnTo>
                <a:cubicBezTo>
                  <a:pt x="59406" y="1128148"/>
                  <a:pt x="36783" y="1066251"/>
                  <a:pt x="21889" y="1001395"/>
                </a:cubicBezTo>
                <a:lnTo>
                  <a:pt x="150818" y="970260"/>
                </a:lnTo>
                <a:lnTo>
                  <a:pt x="138314" y="899346"/>
                </a:lnTo>
                <a:lnTo>
                  <a:pt x="6440" y="914193"/>
                </a:lnTo>
                <a:cubicBezTo>
                  <a:pt x="1983" y="882053"/>
                  <a:pt x="0" y="849266"/>
                  <a:pt x="0" y="816015"/>
                </a:cubicBezTo>
                <a:lnTo>
                  <a:pt x="5873" y="717771"/>
                </a:lnTo>
                <a:lnTo>
                  <a:pt x="138314" y="732682"/>
                </a:lnTo>
                <a:lnTo>
                  <a:pt x="150818" y="661768"/>
                </a:lnTo>
                <a:lnTo>
                  <a:pt x="21722" y="630593"/>
                </a:lnTo>
                <a:cubicBezTo>
                  <a:pt x="36491" y="565687"/>
                  <a:pt x="59586" y="503965"/>
                  <a:pt x="89726" y="446473"/>
                </a:cubicBezTo>
                <a:lnTo>
                  <a:pt x="207820" y="505156"/>
                </a:lnTo>
                <a:lnTo>
                  <a:pt x="243824" y="442796"/>
                </a:lnTo>
                <a:lnTo>
                  <a:pt x="134369" y="370139"/>
                </a:lnTo>
                <a:cubicBezTo>
                  <a:pt x="169819" y="314809"/>
                  <a:pt x="212692" y="264803"/>
                  <a:pt x="261111" y="220703"/>
                </a:cubicBezTo>
                <a:lnTo>
                  <a:pt x="350953" y="315124"/>
                </a:lnTo>
                <a:lnTo>
                  <a:pt x="406114" y="268838"/>
                </a:lnTo>
                <a:lnTo>
                  <a:pt x="328873" y="164162"/>
                </a:lnTo>
                <a:cubicBezTo>
                  <a:pt x="380024" y="123776"/>
                  <a:pt x="437180" y="91099"/>
                  <a:pt x="498155" y="65678"/>
                </a:cubicBezTo>
                <a:lnTo>
                  <a:pt x="550448" y="185507"/>
                </a:lnTo>
                <a:lnTo>
                  <a:pt x="618114" y="160879"/>
                </a:lnTo>
                <a:lnTo>
                  <a:pt x="581331" y="36093"/>
                </a:lnTo>
                <a:cubicBezTo>
                  <a:pt x="642259" y="14884"/>
                  <a:pt x="707060" y="3409"/>
                  <a:pt x="773998" y="1"/>
                </a:cubicBezTo>
                <a:lnTo>
                  <a:pt x="782244" y="131938"/>
                </a:lnTo>
                <a:lnTo>
                  <a:pt x="854252" y="131938"/>
                </a:lnTo>
                <a:close/>
              </a:path>
            </a:pathLst>
          </a:custGeom>
          <a:solidFill>
            <a:schemeClr val="bg1">
              <a:alpha val="36000"/>
            </a:schemeClr>
          </a:solidFill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290151" y="2436366"/>
            <a:ext cx="1107996" cy="1045077"/>
            <a:chOff x="4290151" y="2436366"/>
            <a:chExt cx="1107996" cy="1045077"/>
          </a:xfrm>
        </p:grpSpPr>
        <p:grpSp>
          <p:nvGrpSpPr>
            <p:cNvPr id="368" name="组合 367"/>
            <p:cNvGrpSpPr/>
            <p:nvPr/>
          </p:nvGrpSpPr>
          <p:grpSpPr>
            <a:xfrm>
              <a:off x="4525752" y="2436366"/>
              <a:ext cx="636795" cy="491916"/>
              <a:chOff x="10500427" y="3110574"/>
              <a:chExt cx="681609" cy="526535"/>
            </a:xfrm>
            <a:solidFill>
              <a:schemeClr val="bg1"/>
            </a:solidFill>
          </p:grpSpPr>
          <p:sp>
            <p:nvSpPr>
              <p:cNvPr id="369" name="Freeform 551"/>
              <p:cNvSpPr>
                <a:spLocks/>
              </p:cNvSpPr>
              <p:nvPr/>
            </p:nvSpPr>
            <p:spPr bwMode="auto">
              <a:xfrm>
                <a:off x="10500427" y="3187752"/>
                <a:ext cx="681609" cy="449357"/>
              </a:xfrm>
              <a:custGeom>
                <a:avLst/>
                <a:gdLst>
                  <a:gd name="T0" fmla="*/ 364 w 400"/>
                  <a:gd name="T1" fmla="*/ 0 h 264"/>
                  <a:gd name="T2" fmla="*/ 36 w 400"/>
                  <a:gd name="T3" fmla="*/ 0 h 264"/>
                  <a:gd name="T4" fmla="*/ 0 w 400"/>
                  <a:gd name="T5" fmla="*/ 36 h 264"/>
                  <a:gd name="T6" fmla="*/ 0 w 400"/>
                  <a:gd name="T7" fmla="*/ 228 h 264"/>
                  <a:gd name="T8" fmla="*/ 36 w 400"/>
                  <a:gd name="T9" fmla="*/ 264 h 264"/>
                  <a:gd name="T10" fmla="*/ 364 w 400"/>
                  <a:gd name="T11" fmla="*/ 264 h 264"/>
                  <a:gd name="T12" fmla="*/ 400 w 400"/>
                  <a:gd name="T13" fmla="*/ 228 h 264"/>
                  <a:gd name="T14" fmla="*/ 400 w 400"/>
                  <a:gd name="T15" fmla="*/ 36 h 264"/>
                  <a:gd name="T16" fmla="*/ 364 w 400"/>
                  <a:gd name="T17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264">
                    <a:moveTo>
                      <a:pt x="364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0" y="248"/>
                      <a:pt x="16" y="264"/>
                      <a:pt x="36" y="264"/>
                    </a:cubicBezTo>
                    <a:cubicBezTo>
                      <a:pt x="364" y="264"/>
                      <a:pt x="364" y="264"/>
                      <a:pt x="364" y="264"/>
                    </a:cubicBezTo>
                    <a:cubicBezTo>
                      <a:pt x="384" y="264"/>
                      <a:pt x="400" y="248"/>
                      <a:pt x="400" y="228"/>
                    </a:cubicBezTo>
                    <a:cubicBezTo>
                      <a:pt x="400" y="36"/>
                      <a:pt x="400" y="36"/>
                      <a:pt x="400" y="36"/>
                    </a:cubicBezTo>
                    <a:cubicBezTo>
                      <a:pt x="400" y="16"/>
                      <a:pt x="384" y="0"/>
                      <a:pt x="364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552"/>
              <p:cNvSpPr>
                <a:spLocks/>
              </p:cNvSpPr>
              <p:nvPr/>
            </p:nvSpPr>
            <p:spPr bwMode="auto">
              <a:xfrm>
                <a:off x="10740613" y="3110574"/>
                <a:ext cx="209893" cy="46162"/>
              </a:xfrm>
              <a:custGeom>
                <a:avLst/>
                <a:gdLst>
                  <a:gd name="T0" fmla="*/ 14 w 123"/>
                  <a:gd name="T1" fmla="*/ 27 h 27"/>
                  <a:gd name="T2" fmla="*/ 109 w 123"/>
                  <a:gd name="T3" fmla="*/ 27 h 27"/>
                  <a:gd name="T4" fmla="*/ 123 w 123"/>
                  <a:gd name="T5" fmla="*/ 13 h 27"/>
                  <a:gd name="T6" fmla="*/ 109 w 123"/>
                  <a:gd name="T7" fmla="*/ 0 h 27"/>
                  <a:gd name="T8" fmla="*/ 14 w 123"/>
                  <a:gd name="T9" fmla="*/ 0 h 27"/>
                  <a:gd name="T10" fmla="*/ 0 w 123"/>
                  <a:gd name="T11" fmla="*/ 13 h 27"/>
                  <a:gd name="T12" fmla="*/ 4 w 123"/>
                  <a:gd name="T13" fmla="*/ 23 h 27"/>
                  <a:gd name="T14" fmla="*/ 14 w 12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27">
                    <a:moveTo>
                      <a:pt x="14" y="27"/>
                    </a:moveTo>
                    <a:cubicBezTo>
                      <a:pt x="109" y="27"/>
                      <a:pt x="109" y="27"/>
                      <a:pt x="109" y="27"/>
                    </a:cubicBezTo>
                    <a:cubicBezTo>
                      <a:pt x="116" y="27"/>
                      <a:pt x="123" y="21"/>
                      <a:pt x="123" y="13"/>
                    </a:cubicBezTo>
                    <a:cubicBezTo>
                      <a:pt x="123" y="6"/>
                      <a:pt x="116" y="0"/>
                      <a:pt x="10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6"/>
                      <a:pt x="0" y="13"/>
                    </a:cubicBezTo>
                    <a:cubicBezTo>
                      <a:pt x="0" y="17"/>
                      <a:pt x="2" y="20"/>
                      <a:pt x="4" y="23"/>
                    </a:cubicBezTo>
                    <a:cubicBezTo>
                      <a:pt x="7" y="25"/>
                      <a:pt x="10" y="27"/>
                      <a:pt x="14" y="2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06" name="TextBox 405"/>
            <p:cNvSpPr txBox="1"/>
            <p:nvPr/>
          </p:nvSpPr>
          <p:spPr>
            <a:xfrm>
              <a:off x="4290151" y="301977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关键词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9" name="椭圆 355"/>
          <p:cNvSpPr/>
          <p:nvPr/>
        </p:nvSpPr>
        <p:spPr>
          <a:xfrm>
            <a:off x="5437684" y="1154010"/>
            <a:ext cx="1711491" cy="1706190"/>
          </a:xfrm>
          <a:custGeom>
            <a:avLst/>
            <a:gdLst/>
            <a:ahLst/>
            <a:cxnLst/>
            <a:rect l="l" t="t" r="r" b="b"/>
            <a:pathLst>
              <a:path w="1636498" h="1631430">
                <a:moveTo>
                  <a:pt x="862498" y="0"/>
                </a:moveTo>
                <a:cubicBezTo>
                  <a:pt x="929437" y="3408"/>
                  <a:pt x="994239" y="14884"/>
                  <a:pt x="1055167" y="36092"/>
                </a:cubicBezTo>
                <a:lnTo>
                  <a:pt x="1018385" y="160879"/>
                </a:lnTo>
                <a:lnTo>
                  <a:pt x="1086050" y="185507"/>
                </a:lnTo>
                <a:lnTo>
                  <a:pt x="1138343" y="65678"/>
                </a:lnTo>
                <a:cubicBezTo>
                  <a:pt x="1199319" y="91099"/>
                  <a:pt x="1256474" y="123776"/>
                  <a:pt x="1307625" y="164162"/>
                </a:cubicBezTo>
                <a:lnTo>
                  <a:pt x="1230384" y="268838"/>
                </a:lnTo>
                <a:lnTo>
                  <a:pt x="1285545" y="315124"/>
                </a:lnTo>
                <a:lnTo>
                  <a:pt x="1375387" y="220703"/>
                </a:lnTo>
                <a:cubicBezTo>
                  <a:pt x="1423806" y="264803"/>
                  <a:pt x="1466680" y="314808"/>
                  <a:pt x="1502130" y="370139"/>
                </a:cubicBezTo>
                <a:lnTo>
                  <a:pt x="1392674" y="442796"/>
                </a:lnTo>
                <a:lnTo>
                  <a:pt x="1428678" y="505156"/>
                </a:lnTo>
                <a:lnTo>
                  <a:pt x="1546773" y="446473"/>
                </a:lnTo>
                <a:cubicBezTo>
                  <a:pt x="1576913" y="503965"/>
                  <a:pt x="1600008" y="565687"/>
                  <a:pt x="1614776" y="630593"/>
                </a:cubicBezTo>
                <a:lnTo>
                  <a:pt x="1485680" y="661768"/>
                </a:lnTo>
                <a:lnTo>
                  <a:pt x="1498184" y="732682"/>
                </a:lnTo>
                <a:lnTo>
                  <a:pt x="1630625" y="717771"/>
                </a:lnTo>
                <a:cubicBezTo>
                  <a:pt x="1634515" y="749971"/>
                  <a:pt x="1636498" y="782761"/>
                  <a:pt x="1636498" y="816015"/>
                </a:cubicBezTo>
                <a:cubicBezTo>
                  <a:pt x="1636498" y="849266"/>
                  <a:pt x="1634515" y="882053"/>
                  <a:pt x="1630058" y="914193"/>
                </a:cubicBezTo>
                <a:lnTo>
                  <a:pt x="1498184" y="899346"/>
                </a:lnTo>
                <a:lnTo>
                  <a:pt x="1485680" y="970260"/>
                </a:lnTo>
                <a:lnTo>
                  <a:pt x="1614610" y="1001395"/>
                </a:lnTo>
                <a:cubicBezTo>
                  <a:pt x="1599716" y="1066251"/>
                  <a:pt x="1577093" y="1128148"/>
                  <a:pt x="1545272" y="1184810"/>
                </a:cubicBezTo>
                <a:lnTo>
                  <a:pt x="1428678" y="1126872"/>
                </a:lnTo>
                <a:lnTo>
                  <a:pt x="1392674" y="1189232"/>
                </a:lnTo>
                <a:lnTo>
                  <a:pt x="1502796" y="1262332"/>
                </a:lnTo>
                <a:cubicBezTo>
                  <a:pt x="1467043" y="1317593"/>
                  <a:pt x="1424758" y="1368211"/>
                  <a:pt x="1375608" y="1411558"/>
                </a:cubicBezTo>
                <a:lnTo>
                  <a:pt x="1285545" y="1316904"/>
                </a:lnTo>
                <a:lnTo>
                  <a:pt x="1230384" y="1363190"/>
                </a:lnTo>
                <a:lnTo>
                  <a:pt x="1308009" y="1468386"/>
                </a:lnTo>
                <a:cubicBezTo>
                  <a:pt x="1257096" y="1509293"/>
                  <a:pt x="1200004" y="1542304"/>
                  <a:pt x="1139058" y="1567988"/>
                </a:cubicBezTo>
                <a:lnTo>
                  <a:pt x="1086050" y="1446522"/>
                </a:lnTo>
                <a:lnTo>
                  <a:pt x="1018385" y="1471150"/>
                </a:lnTo>
                <a:lnTo>
                  <a:pt x="1055907" y="1598445"/>
                </a:lnTo>
                <a:cubicBezTo>
                  <a:pt x="994217" y="1616966"/>
                  <a:pt x="929411" y="1628271"/>
                  <a:pt x="862462" y="1631430"/>
                </a:cubicBezTo>
                <a:lnTo>
                  <a:pt x="854253" y="1500090"/>
                </a:lnTo>
                <a:lnTo>
                  <a:pt x="782245" y="1500090"/>
                </a:lnTo>
                <a:lnTo>
                  <a:pt x="774068" y="1630918"/>
                </a:lnTo>
                <a:cubicBezTo>
                  <a:pt x="706970" y="1629455"/>
                  <a:pt x="642196" y="1617563"/>
                  <a:pt x="580902" y="1597389"/>
                </a:cubicBezTo>
                <a:lnTo>
                  <a:pt x="618113" y="1471150"/>
                </a:lnTo>
                <a:lnTo>
                  <a:pt x="550448" y="1446521"/>
                </a:lnTo>
                <a:lnTo>
                  <a:pt x="498213" y="1566218"/>
                </a:lnTo>
                <a:cubicBezTo>
                  <a:pt x="436422" y="1542514"/>
                  <a:pt x="379522" y="1509172"/>
                  <a:pt x="327579" y="1469619"/>
                </a:cubicBezTo>
                <a:lnTo>
                  <a:pt x="406114" y="1363190"/>
                </a:lnTo>
                <a:lnTo>
                  <a:pt x="350953" y="1316904"/>
                </a:lnTo>
                <a:lnTo>
                  <a:pt x="259548" y="1412967"/>
                </a:lnTo>
                <a:cubicBezTo>
                  <a:pt x="211723" y="1368189"/>
                  <a:pt x="169449" y="1317581"/>
                  <a:pt x="133703" y="1262332"/>
                </a:cubicBezTo>
                <a:lnTo>
                  <a:pt x="243824" y="1189233"/>
                </a:lnTo>
                <a:lnTo>
                  <a:pt x="207820" y="1126872"/>
                </a:lnTo>
                <a:lnTo>
                  <a:pt x="91226" y="1184810"/>
                </a:lnTo>
                <a:cubicBezTo>
                  <a:pt x="59406" y="1128148"/>
                  <a:pt x="36783" y="1066251"/>
                  <a:pt x="21889" y="1001395"/>
                </a:cubicBezTo>
                <a:lnTo>
                  <a:pt x="150818" y="970260"/>
                </a:lnTo>
                <a:lnTo>
                  <a:pt x="138314" y="899346"/>
                </a:lnTo>
                <a:lnTo>
                  <a:pt x="6440" y="914193"/>
                </a:lnTo>
                <a:cubicBezTo>
                  <a:pt x="1983" y="882053"/>
                  <a:pt x="0" y="849266"/>
                  <a:pt x="0" y="816015"/>
                </a:cubicBezTo>
                <a:lnTo>
                  <a:pt x="5873" y="717771"/>
                </a:lnTo>
                <a:lnTo>
                  <a:pt x="138314" y="732682"/>
                </a:lnTo>
                <a:lnTo>
                  <a:pt x="150818" y="661768"/>
                </a:lnTo>
                <a:lnTo>
                  <a:pt x="21722" y="630593"/>
                </a:lnTo>
                <a:cubicBezTo>
                  <a:pt x="36491" y="565687"/>
                  <a:pt x="59586" y="503965"/>
                  <a:pt x="89726" y="446473"/>
                </a:cubicBezTo>
                <a:lnTo>
                  <a:pt x="207820" y="505156"/>
                </a:lnTo>
                <a:lnTo>
                  <a:pt x="243824" y="442796"/>
                </a:lnTo>
                <a:lnTo>
                  <a:pt x="134369" y="370139"/>
                </a:lnTo>
                <a:cubicBezTo>
                  <a:pt x="169819" y="314809"/>
                  <a:pt x="212692" y="264803"/>
                  <a:pt x="261111" y="220703"/>
                </a:cubicBezTo>
                <a:lnTo>
                  <a:pt x="350953" y="315124"/>
                </a:lnTo>
                <a:lnTo>
                  <a:pt x="406114" y="268838"/>
                </a:lnTo>
                <a:lnTo>
                  <a:pt x="328873" y="164162"/>
                </a:lnTo>
                <a:cubicBezTo>
                  <a:pt x="380024" y="123776"/>
                  <a:pt x="437180" y="91099"/>
                  <a:pt x="498155" y="65678"/>
                </a:cubicBezTo>
                <a:lnTo>
                  <a:pt x="550448" y="185507"/>
                </a:lnTo>
                <a:lnTo>
                  <a:pt x="618114" y="160879"/>
                </a:lnTo>
                <a:lnTo>
                  <a:pt x="581331" y="36093"/>
                </a:lnTo>
                <a:cubicBezTo>
                  <a:pt x="642259" y="14884"/>
                  <a:pt x="707060" y="3409"/>
                  <a:pt x="773998" y="1"/>
                </a:cubicBezTo>
                <a:lnTo>
                  <a:pt x="782244" y="131938"/>
                </a:lnTo>
                <a:lnTo>
                  <a:pt x="854252" y="131938"/>
                </a:lnTo>
                <a:close/>
              </a:path>
            </a:pathLst>
          </a:custGeom>
          <a:solidFill>
            <a:schemeClr val="bg1">
              <a:alpha val="36000"/>
            </a:schemeClr>
          </a:solidFill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739431" y="1478305"/>
            <a:ext cx="1107996" cy="1141893"/>
            <a:chOff x="5739431" y="1478305"/>
            <a:chExt cx="1107996" cy="1141893"/>
          </a:xfrm>
        </p:grpSpPr>
        <p:grpSp>
          <p:nvGrpSpPr>
            <p:cNvPr id="361" name="组合 360"/>
            <p:cNvGrpSpPr/>
            <p:nvPr/>
          </p:nvGrpSpPr>
          <p:grpSpPr>
            <a:xfrm>
              <a:off x="5903627" y="1478305"/>
              <a:ext cx="779603" cy="643270"/>
              <a:chOff x="7821613" y="4044950"/>
              <a:chExt cx="1579563" cy="1303338"/>
            </a:xfrm>
            <a:solidFill>
              <a:schemeClr val="bg1"/>
            </a:solidFill>
          </p:grpSpPr>
          <p:sp>
            <p:nvSpPr>
              <p:cNvPr id="362" name="Freeform 31"/>
              <p:cNvSpPr>
                <a:spLocks/>
              </p:cNvSpPr>
              <p:nvPr/>
            </p:nvSpPr>
            <p:spPr bwMode="auto">
              <a:xfrm>
                <a:off x="8337550" y="4070350"/>
                <a:ext cx="300038" cy="341313"/>
              </a:xfrm>
              <a:custGeom>
                <a:avLst/>
                <a:gdLst>
                  <a:gd name="T0" fmla="*/ 22 w 189"/>
                  <a:gd name="T1" fmla="*/ 141 h 215"/>
                  <a:gd name="T2" fmla="*/ 36 w 189"/>
                  <a:gd name="T3" fmla="*/ 169 h 215"/>
                  <a:gd name="T4" fmla="*/ 52 w 189"/>
                  <a:gd name="T5" fmla="*/ 193 h 215"/>
                  <a:gd name="T6" fmla="*/ 72 w 189"/>
                  <a:gd name="T7" fmla="*/ 209 h 215"/>
                  <a:gd name="T8" fmla="*/ 92 w 189"/>
                  <a:gd name="T9" fmla="*/ 215 h 215"/>
                  <a:gd name="T10" fmla="*/ 104 w 189"/>
                  <a:gd name="T11" fmla="*/ 213 h 215"/>
                  <a:gd name="T12" fmla="*/ 123 w 189"/>
                  <a:gd name="T13" fmla="*/ 203 h 215"/>
                  <a:gd name="T14" fmla="*/ 141 w 189"/>
                  <a:gd name="T15" fmla="*/ 183 h 215"/>
                  <a:gd name="T16" fmla="*/ 155 w 189"/>
                  <a:gd name="T17" fmla="*/ 155 h 215"/>
                  <a:gd name="T18" fmla="*/ 161 w 189"/>
                  <a:gd name="T19" fmla="*/ 141 h 215"/>
                  <a:gd name="T20" fmla="*/ 161 w 189"/>
                  <a:gd name="T21" fmla="*/ 141 h 215"/>
                  <a:gd name="T22" fmla="*/ 179 w 189"/>
                  <a:gd name="T23" fmla="*/ 133 h 215"/>
                  <a:gd name="T24" fmla="*/ 187 w 189"/>
                  <a:gd name="T25" fmla="*/ 121 h 215"/>
                  <a:gd name="T26" fmla="*/ 189 w 189"/>
                  <a:gd name="T27" fmla="*/ 117 h 215"/>
                  <a:gd name="T28" fmla="*/ 183 w 189"/>
                  <a:gd name="T29" fmla="*/ 101 h 215"/>
                  <a:gd name="T30" fmla="*/ 171 w 189"/>
                  <a:gd name="T31" fmla="*/ 94 h 215"/>
                  <a:gd name="T32" fmla="*/ 171 w 189"/>
                  <a:gd name="T33" fmla="*/ 94 h 215"/>
                  <a:gd name="T34" fmla="*/ 171 w 189"/>
                  <a:gd name="T35" fmla="*/ 90 h 215"/>
                  <a:gd name="T36" fmla="*/ 169 w 189"/>
                  <a:gd name="T37" fmla="*/ 70 h 215"/>
                  <a:gd name="T38" fmla="*/ 155 w 189"/>
                  <a:gd name="T39" fmla="*/ 36 h 215"/>
                  <a:gd name="T40" fmla="*/ 133 w 189"/>
                  <a:gd name="T41" fmla="*/ 14 h 215"/>
                  <a:gd name="T42" fmla="*/ 107 w 189"/>
                  <a:gd name="T43" fmla="*/ 2 h 215"/>
                  <a:gd name="T44" fmla="*/ 92 w 189"/>
                  <a:gd name="T45" fmla="*/ 0 h 215"/>
                  <a:gd name="T46" fmla="*/ 64 w 189"/>
                  <a:gd name="T47" fmla="*/ 6 h 215"/>
                  <a:gd name="T48" fmla="*/ 40 w 189"/>
                  <a:gd name="T49" fmla="*/ 24 h 215"/>
                  <a:gd name="T50" fmla="*/ 22 w 189"/>
                  <a:gd name="T51" fmla="*/ 52 h 215"/>
                  <a:gd name="T52" fmla="*/ 14 w 189"/>
                  <a:gd name="T53" fmla="*/ 90 h 215"/>
                  <a:gd name="T54" fmla="*/ 14 w 189"/>
                  <a:gd name="T55" fmla="*/ 94 h 215"/>
                  <a:gd name="T56" fmla="*/ 8 w 189"/>
                  <a:gd name="T57" fmla="*/ 97 h 215"/>
                  <a:gd name="T58" fmla="*/ 0 w 189"/>
                  <a:gd name="T59" fmla="*/ 109 h 215"/>
                  <a:gd name="T60" fmla="*/ 0 w 189"/>
                  <a:gd name="T61" fmla="*/ 117 h 215"/>
                  <a:gd name="T62" fmla="*/ 8 w 189"/>
                  <a:gd name="T63" fmla="*/ 133 h 215"/>
                  <a:gd name="T64" fmla="*/ 22 w 189"/>
                  <a:gd name="T65" fmla="*/ 14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9" h="215">
                    <a:moveTo>
                      <a:pt x="22" y="141"/>
                    </a:moveTo>
                    <a:lnTo>
                      <a:pt x="22" y="141"/>
                    </a:lnTo>
                    <a:lnTo>
                      <a:pt x="28" y="155"/>
                    </a:lnTo>
                    <a:lnTo>
                      <a:pt x="36" y="169"/>
                    </a:lnTo>
                    <a:lnTo>
                      <a:pt x="44" y="181"/>
                    </a:lnTo>
                    <a:lnTo>
                      <a:pt x="52" y="193"/>
                    </a:lnTo>
                    <a:lnTo>
                      <a:pt x="62" y="203"/>
                    </a:lnTo>
                    <a:lnTo>
                      <a:pt x="72" y="209"/>
                    </a:lnTo>
                    <a:lnTo>
                      <a:pt x="82" y="213"/>
                    </a:lnTo>
                    <a:lnTo>
                      <a:pt x="92" y="215"/>
                    </a:lnTo>
                    <a:lnTo>
                      <a:pt x="92" y="215"/>
                    </a:lnTo>
                    <a:lnTo>
                      <a:pt x="104" y="213"/>
                    </a:lnTo>
                    <a:lnTo>
                      <a:pt x="113" y="209"/>
                    </a:lnTo>
                    <a:lnTo>
                      <a:pt x="123" y="203"/>
                    </a:lnTo>
                    <a:lnTo>
                      <a:pt x="131" y="193"/>
                    </a:lnTo>
                    <a:lnTo>
                      <a:pt x="141" y="183"/>
                    </a:lnTo>
                    <a:lnTo>
                      <a:pt x="149" y="169"/>
                    </a:lnTo>
                    <a:lnTo>
                      <a:pt x="155" y="155"/>
                    </a:lnTo>
                    <a:lnTo>
                      <a:pt x="161" y="141"/>
                    </a:lnTo>
                    <a:lnTo>
                      <a:pt x="161" y="141"/>
                    </a:lnTo>
                    <a:lnTo>
                      <a:pt x="161" y="141"/>
                    </a:lnTo>
                    <a:lnTo>
                      <a:pt x="161" y="141"/>
                    </a:lnTo>
                    <a:lnTo>
                      <a:pt x="171" y="139"/>
                    </a:lnTo>
                    <a:lnTo>
                      <a:pt x="179" y="133"/>
                    </a:lnTo>
                    <a:lnTo>
                      <a:pt x="185" y="127"/>
                    </a:lnTo>
                    <a:lnTo>
                      <a:pt x="187" y="121"/>
                    </a:lnTo>
                    <a:lnTo>
                      <a:pt x="189" y="117"/>
                    </a:lnTo>
                    <a:lnTo>
                      <a:pt x="189" y="117"/>
                    </a:lnTo>
                    <a:lnTo>
                      <a:pt x="187" y="107"/>
                    </a:lnTo>
                    <a:lnTo>
                      <a:pt x="183" y="101"/>
                    </a:lnTo>
                    <a:lnTo>
                      <a:pt x="177" y="95"/>
                    </a:lnTo>
                    <a:lnTo>
                      <a:pt x="171" y="94"/>
                    </a:lnTo>
                    <a:lnTo>
                      <a:pt x="171" y="94"/>
                    </a:lnTo>
                    <a:lnTo>
                      <a:pt x="171" y="94"/>
                    </a:lnTo>
                    <a:lnTo>
                      <a:pt x="171" y="94"/>
                    </a:lnTo>
                    <a:lnTo>
                      <a:pt x="171" y="90"/>
                    </a:lnTo>
                    <a:lnTo>
                      <a:pt x="171" y="90"/>
                    </a:lnTo>
                    <a:lnTo>
                      <a:pt x="169" y="70"/>
                    </a:lnTo>
                    <a:lnTo>
                      <a:pt x="163" y="52"/>
                    </a:lnTo>
                    <a:lnTo>
                      <a:pt x="155" y="36"/>
                    </a:lnTo>
                    <a:lnTo>
                      <a:pt x="145" y="24"/>
                    </a:lnTo>
                    <a:lnTo>
                      <a:pt x="133" y="14"/>
                    </a:lnTo>
                    <a:lnTo>
                      <a:pt x="121" y="6"/>
                    </a:lnTo>
                    <a:lnTo>
                      <a:pt x="107" y="2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78" y="2"/>
                    </a:lnTo>
                    <a:lnTo>
                      <a:pt x="64" y="6"/>
                    </a:lnTo>
                    <a:lnTo>
                      <a:pt x="50" y="14"/>
                    </a:lnTo>
                    <a:lnTo>
                      <a:pt x="40" y="24"/>
                    </a:lnTo>
                    <a:lnTo>
                      <a:pt x="28" y="36"/>
                    </a:lnTo>
                    <a:lnTo>
                      <a:pt x="22" y="52"/>
                    </a:lnTo>
                    <a:lnTo>
                      <a:pt x="16" y="70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4" y="94"/>
                    </a:lnTo>
                    <a:lnTo>
                      <a:pt x="14" y="94"/>
                    </a:lnTo>
                    <a:lnTo>
                      <a:pt x="8" y="97"/>
                    </a:lnTo>
                    <a:lnTo>
                      <a:pt x="4" y="101"/>
                    </a:lnTo>
                    <a:lnTo>
                      <a:pt x="0" y="109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2" y="125"/>
                    </a:lnTo>
                    <a:lnTo>
                      <a:pt x="8" y="133"/>
                    </a:lnTo>
                    <a:lnTo>
                      <a:pt x="16" y="137"/>
                    </a:lnTo>
                    <a:lnTo>
                      <a:pt x="22" y="141"/>
                    </a:lnTo>
                    <a:lnTo>
                      <a:pt x="22" y="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32"/>
              <p:cNvSpPr>
                <a:spLocks/>
              </p:cNvSpPr>
              <p:nvPr/>
            </p:nvSpPr>
            <p:spPr bwMode="auto">
              <a:xfrm>
                <a:off x="8196263" y="4408488"/>
                <a:ext cx="576263" cy="242888"/>
              </a:xfrm>
              <a:custGeom>
                <a:avLst/>
                <a:gdLst>
                  <a:gd name="T0" fmla="*/ 363 w 363"/>
                  <a:gd name="T1" fmla="*/ 153 h 153"/>
                  <a:gd name="T2" fmla="*/ 363 w 363"/>
                  <a:gd name="T3" fmla="*/ 53 h 153"/>
                  <a:gd name="T4" fmla="*/ 363 w 363"/>
                  <a:gd name="T5" fmla="*/ 53 h 153"/>
                  <a:gd name="T6" fmla="*/ 353 w 363"/>
                  <a:gd name="T7" fmla="*/ 47 h 153"/>
                  <a:gd name="T8" fmla="*/ 332 w 363"/>
                  <a:gd name="T9" fmla="*/ 33 h 153"/>
                  <a:gd name="T10" fmla="*/ 296 w 363"/>
                  <a:gd name="T11" fmla="*/ 16 h 153"/>
                  <a:gd name="T12" fmla="*/ 274 w 363"/>
                  <a:gd name="T13" fmla="*/ 8 h 153"/>
                  <a:gd name="T14" fmla="*/ 250 w 363"/>
                  <a:gd name="T15" fmla="*/ 2 h 153"/>
                  <a:gd name="T16" fmla="*/ 250 w 363"/>
                  <a:gd name="T17" fmla="*/ 2 h 153"/>
                  <a:gd name="T18" fmla="*/ 228 w 363"/>
                  <a:gd name="T19" fmla="*/ 45 h 153"/>
                  <a:gd name="T20" fmla="*/ 216 w 363"/>
                  <a:gd name="T21" fmla="*/ 67 h 153"/>
                  <a:gd name="T22" fmla="*/ 204 w 363"/>
                  <a:gd name="T23" fmla="*/ 83 h 153"/>
                  <a:gd name="T24" fmla="*/ 204 w 363"/>
                  <a:gd name="T25" fmla="*/ 83 h 153"/>
                  <a:gd name="T26" fmla="*/ 204 w 363"/>
                  <a:gd name="T27" fmla="*/ 67 h 153"/>
                  <a:gd name="T28" fmla="*/ 204 w 363"/>
                  <a:gd name="T29" fmla="*/ 67 h 153"/>
                  <a:gd name="T30" fmla="*/ 202 w 363"/>
                  <a:gd name="T31" fmla="*/ 61 h 153"/>
                  <a:gd name="T32" fmla="*/ 200 w 363"/>
                  <a:gd name="T33" fmla="*/ 53 h 153"/>
                  <a:gd name="T34" fmla="*/ 198 w 363"/>
                  <a:gd name="T35" fmla="*/ 45 h 153"/>
                  <a:gd name="T36" fmla="*/ 196 w 363"/>
                  <a:gd name="T37" fmla="*/ 39 h 153"/>
                  <a:gd name="T38" fmla="*/ 196 w 363"/>
                  <a:gd name="T39" fmla="*/ 39 h 153"/>
                  <a:gd name="T40" fmla="*/ 198 w 363"/>
                  <a:gd name="T41" fmla="*/ 35 h 153"/>
                  <a:gd name="T42" fmla="*/ 200 w 363"/>
                  <a:gd name="T43" fmla="*/ 31 h 153"/>
                  <a:gd name="T44" fmla="*/ 204 w 363"/>
                  <a:gd name="T45" fmla="*/ 29 h 153"/>
                  <a:gd name="T46" fmla="*/ 204 w 363"/>
                  <a:gd name="T47" fmla="*/ 24 h 153"/>
                  <a:gd name="T48" fmla="*/ 204 w 363"/>
                  <a:gd name="T49" fmla="*/ 24 h 153"/>
                  <a:gd name="T50" fmla="*/ 204 w 363"/>
                  <a:gd name="T51" fmla="*/ 20 h 153"/>
                  <a:gd name="T52" fmla="*/ 200 w 363"/>
                  <a:gd name="T53" fmla="*/ 16 h 153"/>
                  <a:gd name="T54" fmla="*/ 196 w 363"/>
                  <a:gd name="T55" fmla="*/ 16 h 153"/>
                  <a:gd name="T56" fmla="*/ 187 w 363"/>
                  <a:gd name="T57" fmla="*/ 16 h 153"/>
                  <a:gd name="T58" fmla="*/ 187 w 363"/>
                  <a:gd name="T59" fmla="*/ 16 h 153"/>
                  <a:gd name="T60" fmla="*/ 181 w 363"/>
                  <a:gd name="T61" fmla="*/ 16 h 153"/>
                  <a:gd name="T62" fmla="*/ 181 w 363"/>
                  <a:gd name="T63" fmla="*/ 16 h 153"/>
                  <a:gd name="T64" fmla="*/ 173 w 363"/>
                  <a:gd name="T65" fmla="*/ 16 h 153"/>
                  <a:gd name="T66" fmla="*/ 167 w 363"/>
                  <a:gd name="T67" fmla="*/ 16 h 153"/>
                  <a:gd name="T68" fmla="*/ 165 w 363"/>
                  <a:gd name="T69" fmla="*/ 20 h 153"/>
                  <a:gd name="T70" fmla="*/ 165 w 363"/>
                  <a:gd name="T71" fmla="*/ 24 h 153"/>
                  <a:gd name="T72" fmla="*/ 165 w 363"/>
                  <a:gd name="T73" fmla="*/ 24 h 153"/>
                  <a:gd name="T74" fmla="*/ 165 w 363"/>
                  <a:gd name="T75" fmla="*/ 29 h 153"/>
                  <a:gd name="T76" fmla="*/ 169 w 363"/>
                  <a:gd name="T77" fmla="*/ 31 h 153"/>
                  <a:gd name="T78" fmla="*/ 171 w 363"/>
                  <a:gd name="T79" fmla="*/ 35 h 153"/>
                  <a:gd name="T80" fmla="*/ 173 w 363"/>
                  <a:gd name="T81" fmla="*/ 39 h 153"/>
                  <a:gd name="T82" fmla="*/ 173 w 363"/>
                  <a:gd name="T83" fmla="*/ 39 h 153"/>
                  <a:gd name="T84" fmla="*/ 171 w 363"/>
                  <a:gd name="T85" fmla="*/ 45 h 153"/>
                  <a:gd name="T86" fmla="*/ 169 w 363"/>
                  <a:gd name="T87" fmla="*/ 53 h 153"/>
                  <a:gd name="T88" fmla="*/ 165 w 363"/>
                  <a:gd name="T89" fmla="*/ 61 h 153"/>
                  <a:gd name="T90" fmla="*/ 165 w 363"/>
                  <a:gd name="T91" fmla="*/ 67 h 153"/>
                  <a:gd name="T92" fmla="*/ 165 w 363"/>
                  <a:gd name="T93" fmla="*/ 67 h 153"/>
                  <a:gd name="T94" fmla="*/ 165 w 363"/>
                  <a:gd name="T95" fmla="*/ 83 h 153"/>
                  <a:gd name="T96" fmla="*/ 165 w 363"/>
                  <a:gd name="T97" fmla="*/ 83 h 153"/>
                  <a:gd name="T98" fmla="*/ 153 w 363"/>
                  <a:gd name="T99" fmla="*/ 67 h 153"/>
                  <a:gd name="T100" fmla="*/ 139 w 363"/>
                  <a:gd name="T101" fmla="*/ 43 h 153"/>
                  <a:gd name="T102" fmla="*/ 117 w 363"/>
                  <a:gd name="T103" fmla="*/ 0 h 153"/>
                  <a:gd name="T104" fmla="*/ 117 w 363"/>
                  <a:gd name="T105" fmla="*/ 0 h 153"/>
                  <a:gd name="T106" fmla="*/ 93 w 363"/>
                  <a:gd name="T107" fmla="*/ 8 h 153"/>
                  <a:gd name="T108" fmla="*/ 71 w 363"/>
                  <a:gd name="T109" fmla="*/ 16 h 153"/>
                  <a:gd name="T110" fmla="*/ 51 w 363"/>
                  <a:gd name="T111" fmla="*/ 24 h 153"/>
                  <a:gd name="T112" fmla="*/ 34 w 363"/>
                  <a:gd name="T113" fmla="*/ 31 h 153"/>
                  <a:gd name="T114" fmla="*/ 10 w 363"/>
                  <a:gd name="T115" fmla="*/ 47 h 153"/>
                  <a:gd name="T116" fmla="*/ 0 w 363"/>
                  <a:gd name="T117" fmla="*/ 53 h 153"/>
                  <a:gd name="T118" fmla="*/ 0 w 363"/>
                  <a:gd name="T119" fmla="*/ 153 h 153"/>
                  <a:gd name="T120" fmla="*/ 181 w 363"/>
                  <a:gd name="T121" fmla="*/ 153 h 153"/>
                  <a:gd name="T122" fmla="*/ 363 w 363"/>
                  <a:gd name="T123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63" h="153">
                    <a:moveTo>
                      <a:pt x="363" y="153"/>
                    </a:moveTo>
                    <a:lnTo>
                      <a:pt x="363" y="53"/>
                    </a:lnTo>
                    <a:lnTo>
                      <a:pt x="363" y="53"/>
                    </a:lnTo>
                    <a:lnTo>
                      <a:pt x="353" y="47"/>
                    </a:lnTo>
                    <a:lnTo>
                      <a:pt x="332" y="33"/>
                    </a:lnTo>
                    <a:lnTo>
                      <a:pt x="296" y="16"/>
                    </a:lnTo>
                    <a:lnTo>
                      <a:pt x="274" y="8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28" y="45"/>
                    </a:lnTo>
                    <a:lnTo>
                      <a:pt x="216" y="67"/>
                    </a:lnTo>
                    <a:lnTo>
                      <a:pt x="204" y="83"/>
                    </a:lnTo>
                    <a:lnTo>
                      <a:pt x="204" y="83"/>
                    </a:lnTo>
                    <a:lnTo>
                      <a:pt x="204" y="67"/>
                    </a:lnTo>
                    <a:lnTo>
                      <a:pt x="204" y="67"/>
                    </a:lnTo>
                    <a:lnTo>
                      <a:pt x="202" y="61"/>
                    </a:lnTo>
                    <a:lnTo>
                      <a:pt x="200" y="53"/>
                    </a:lnTo>
                    <a:lnTo>
                      <a:pt x="198" y="45"/>
                    </a:lnTo>
                    <a:lnTo>
                      <a:pt x="196" y="39"/>
                    </a:lnTo>
                    <a:lnTo>
                      <a:pt x="196" y="39"/>
                    </a:lnTo>
                    <a:lnTo>
                      <a:pt x="198" y="35"/>
                    </a:lnTo>
                    <a:lnTo>
                      <a:pt x="200" y="31"/>
                    </a:lnTo>
                    <a:lnTo>
                      <a:pt x="204" y="29"/>
                    </a:lnTo>
                    <a:lnTo>
                      <a:pt x="204" y="24"/>
                    </a:lnTo>
                    <a:lnTo>
                      <a:pt x="204" y="24"/>
                    </a:lnTo>
                    <a:lnTo>
                      <a:pt x="204" y="20"/>
                    </a:lnTo>
                    <a:lnTo>
                      <a:pt x="200" y="16"/>
                    </a:lnTo>
                    <a:lnTo>
                      <a:pt x="196" y="16"/>
                    </a:lnTo>
                    <a:lnTo>
                      <a:pt x="187" y="16"/>
                    </a:lnTo>
                    <a:lnTo>
                      <a:pt x="187" y="16"/>
                    </a:lnTo>
                    <a:lnTo>
                      <a:pt x="181" y="16"/>
                    </a:lnTo>
                    <a:lnTo>
                      <a:pt x="181" y="16"/>
                    </a:lnTo>
                    <a:lnTo>
                      <a:pt x="173" y="16"/>
                    </a:lnTo>
                    <a:lnTo>
                      <a:pt x="167" y="16"/>
                    </a:lnTo>
                    <a:lnTo>
                      <a:pt x="165" y="20"/>
                    </a:lnTo>
                    <a:lnTo>
                      <a:pt x="165" y="24"/>
                    </a:lnTo>
                    <a:lnTo>
                      <a:pt x="165" y="24"/>
                    </a:lnTo>
                    <a:lnTo>
                      <a:pt x="165" y="29"/>
                    </a:lnTo>
                    <a:lnTo>
                      <a:pt x="169" y="31"/>
                    </a:lnTo>
                    <a:lnTo>
                      <a:pt x="171" y="35"/>
                    </a:lnTo>
                    <a:lnTo>
                      <a:pt x="173" y="39"/>
                    </a:lnTo>
                    <a:lnTo>
                      <a:pt x="173" y="39"/>
                    </a:lnTo>
                    <a:lnTo>
                      <a:pt x="171" y="45"/>
                    </a:lnTo>
                    <a:lnTo>
                      <a:pt x="169" y="53"/>
                    </a:lnTo>
                    <a:lnTo>
                      <a:pt x="165" y="61"/>
                    </a:lnTo>
                    <a:lnTo>
                      <a:pt x="165" y="67"/>
                    </a:lnTo>
                    <a:lnTo>
                      <a:pt x="165" y="67"/>
                    </a:lnTo>
                    <a:lnTo>
                      <a:pt x="165" y="83"/>
                    </a:lnTo>
                    <a:lnTo>
                      <a:pt x="165" y="83"/>
                    </a:lnTo>
                    <a:lnTo>
                      <a:pt x="153" y="67"/>
                    </a:lnTo>
                    <a:lnTo>
                      <a:pt x="139" y="43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93" y="8"/>
                    </a:lnTo>
                    <a:lnTo>
                      <a:pt x="71" y="16"/>
                    </a:lnTo>
                    <a:lnTo>
                      <a:pt x="51" y="24"/>
                    </a:lnTo>
                    <a:lnTo>
                      <a:pt x="34" y="31"/>
                    </a:lnTo>
                    <a:lnTo>
                      <a:pt x="10" y="47"/>
                    </a:lnTo>
                    <a:lnTo>
                      <a:pt x="0" y="53"/>
                    </a:lnTo>
                    <a:lnTo>
                      <a:pt x="0" y="153"/>
                    </a:lnTo>
                    <a:lnTo>
                      <a:pt x="181" y="153"/>
                    </a:lnTo>
                    <a:lnTo>
                      <a:pt x="363" y="1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33"/>
              <p:cNvSpPr>
                <a:spLocks/>
              </p:cNvSpPr>
              <p:nvPr/>
            </p:nvSpPr>
            <p:spPr bwMode="auto">
              <a:xfrm>
                <a:off x="7821613" y="4556125"/>
                <a:ext cx="708025" cy="792163"/>
              </a:xfrm>
              <a:custGeom>
                <a:avLst/>
                <a:gdLst>
                  <a:gd name="T0" fmla="*/ 178 w 446"/>
                  <a:gd name="T1" fmla="*/ 135 h 499"/>
                  <a:gd name="T2" fmla="*/ 270 w 446"/>
                  <a:gd name="T3" fmla="*/ 135 h 499"/>
                  <a:gd name="T4" fmla="*/ 135 w 446"/>
                  <a:gd name="T5" fmla="*/ 0 h 499"/>
                  <a:gd name="T6" fmla="*/ 0 w 446"/>
                  <a:gd name="T7" fmla="*/ 135 h 499"/>
                  <a:gd name="T8" fmla="*/ 85 w 446"/>
                  <a:gd name="T9" fmla="*/ 135 h 499"/>
                  <a:gd name="T10" fmla="*/ 85 w 446"/>
                  <a:gd name="T11" fmla="*/ 135 h 499"/>
                  <a:gd name="T12" fmla="*/ 89 w 446"/>
                  <a:gd name="T13" fmla="*/ 169 h 499"/>
                  <a:gd name="T14" fmla="*/ 97 w 446"/>
                  <a:gd name="T15" fmla="*/ 203 h 499"/>
                  <a:gd name="T16" fmla="*/ 109 w 446"/>
                  <a:gd name="T17" fmla="*/ 234 h 499"/>
                  <a:gd name="T18" fmla="*/ 121 w 446"/>
                  <a:gd name="T19" fmla="*/ 264 h 499"/>
                  <a:gd name="T20" fmla="*/ 137 w 446"/>
                  <a:gd name="T21" fmla="*/ 294 h 499"/>
                  <a:gd name="T22" fmla="*/ 154 w 446"/>
                  <a:gd name="T23" fmla="*/ 324 h 499"/>
                  <a:gd name="T24" fmla="*/ 174 w 446"/>
                  <a:gd name="T25" fmla="*/ 350 h 499"/>
                  <a:gd name="T26" fmla="*/ 196 w 446"/>
                  <a:gd name="T27" fmla="*/ 375 h 499"/>
                  <a:gd name="T28" fmla="*/ 220 w 446"/>
                  <a:gd name="T29" fmla="*/ 397 h 499"/>
                  <a:gd name="T30" fmla="*/ 246 w 446"/>
                  <a:gd name="T31" fmla="*/ 419 h 499"/>
                  <a:gd name="T32" fmla="*/ 272 w 446"/>
                  <a:gd name="T33" fmla="*/ 437 h 499"/>
                  <a:gd name="T34" fmla="*/ 301 w 446"/>
                  <a:gd name="T35" fmla="*/ 455 h 499"/>
                  <a:gd name="T36" fmla="*/ 331 w 446"/>
                  <a:gd name="T37" fmla="*/ 469 h 499"/>
                  <a:gd name="T38" fmla="*/ 365 w 446"/>
                  <a:gd name="T39" fmla="*/ 481 h 499"/>
                  <a:gd name="T40" fmla="*/ 397 w 446"/>
                  <a:gd name="T41" fmla="*/ 491 h 499"/>
                  <a:gd name="T42" fmla="*/ 432 w 446"/>
                  <a:gd name="T43" fmla="*/ 499 h 499"/>
                  <a:gd name="T44" fmla="*/ 446 w 446"/>
                  <a:gd name="T45" fmla="*/ 405 h 499"/>
                  <a:gd name="T46" fmla="*/ 446 w 446"/>
                  <a:gd name="T47" fmla="*/ 405 h 499"/>
                  <a:gd name="T48" fmla="*/ 421 w 446"/>
                  <a:gd name="T49" fmla="*/ 401 h 499"/>
                  <a:gd name="T50" fmla="*/ 395 w 446"/>
                  <a:gd name="T51" fmla="*/ 393 h 499"/>
                  <a:gd name="T52" fmla="*/ 371 w 446"/>
                  <a:gd name="T53" fmla="*/ 383 h 499"/>
                  <a:gd name="T54" fmla="*/ 347 w 446"/>
                  <a:gd name="T55" fmla="*/ 373 h 499"/>
                  <a:gd name="T56" fmla="*/ 325 w 446"/>
                  <a:gd name="T57" fmla="*/ 362 h 499"/>
                  <a:gd name="T58" fmla="*/ 305 w 446"/>
                  <a:gd name="T59" fmla="*/ 346 h 499"/>
                  <a:gd name="T60" fmla="*/ 286 w 446"/>
                  <a:gd name="T61" fmla="*/ 330 h 499"/>
                  <a:gd name="T62" fmla="*/ 268 w 446"/>
                  <a:gd name="T63" fmla="*/ 314 h 499"/>
                  <a:gd name="T64" fmla="*/ 250 w 446"/>
                  <a:gd name="T65" fmla="*/ 294 h 499"/>
                  <a:gd name="T66" fmla="*/ 236 w 446"/>
                  <a:gd name="T67" fmla="*/ 276 h 499"/>
                  <a:gd name="T68" fmla="*/ 222 w 446"/>
                  <a:gd name="T69" fmla="*/ 254 h 499"/>
                  <a:gd name="T70" fmla="*/ 208 w 446"/>
                  <a:gd name="T71" fmla="*/ 232 h 499"/>
                  <a:gd name="T72" fmla="*/ 198 w 446"/>
                  <a:gd name="T73" fmla="*/ 209 h 499"/>
                  <a:gd name="T74" fmla="*/ 190 w 446"/>
                  <a:gd name="T75" fmla="*/ 185 h 499"/>
                  <a:gd name="T76" fmla="*/ 184 w 446"/>
                  <a:gd name="T77" fmla="*/ 161 h 499"/>
                  <a:gd name="T78" fmla="*/ 178 w 446"/>
                  <a:gd name="T79" fmla="*/ 135 h 499"/>
                  <a:gd name="T80" fmla="*/ 178 w 446"/>
                  <a:gd name="T81" fmla="*/ 135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6" h="499">
                    <a:moveTo>
                      <a:pt x="178" y="135"/>
                    </a:moveTo>
                    <a:lnTo>
                      <a:pt x="270" y="135"/>
                    </a:lnTo>
                    <a:lnTo>
                      <a:pt x="135" y="0"/>
                    </a:lnTo>
                    <a:lnTo>
                      <a:pt x="0" y="135"/>
                    </a:lnTo>
                    <a:lnTo>
                      <a:pt x="85" y="135"/>
                    </a:lnTo>
                    <a:lnTo>
                      <a:pt x="85" y="135"/>
                    </a:lnTo>
                    <a:lnTo>
                      <a:pt x="89" y="169"/>
                    </a:lnTo>
                    <a:lnTo>
                      <a:pt x="97" y="203"/>
                    </a:lnTo>
                    <a:lnTo>
                      <a:pt x="109" y="234"/>
                    </a:lnTo>
                    <a:lnTo>
                      <a:pt x="121" y="264"/>
                    </a:lnTo>
                    <a:lnTo>
                      <a:pt x="137" y="294"/>
                    </a:lnTo>
                    <a:lnTo>
                      <a:pt x="154" y="324"/>
                    </a:lnTo>
                    <a:lnTo>
                      <a:pt x="174" y="350"/>
                    </a:lnTo>
                    <a:lnTo>
                      <a:pt x="196" y="375"/>
                    </a:lnTo>
                    <a:lnTo>
                      <a:pt x="220" y="397"/>
                    </a:lnTo>
                    <a:lnTo>
                      <a:pt x="246" y="419"/>
                    </a:lnTo>
                    <a:lnTo>
                      <a:pt x="272" y="437"/>
                    </a:lnTo>
                    <a:lnTo>
                      <a:pt x="301" y="455"/>
                    </a:lnTo>
                    <a:lnTo>
                      <a:pt x="331" y="469"/>
                    </a:lnTo>
                    <a:lnTo>
                      <a:pt x="365" y="481"/>
                    </a:lnTo>
                    <a:lnTo>
                      <a:pt x="397" y="491"/>
                    </a:lnTo>
                    <a:lnTo>
                      <a:pt x="432" y="499"/>
                    </a:lnTo>
                    <a:lnTo>
                      <a:pt x="446" y="405"/>
                    </a:lnTo>
                    <a:lnTo>
                      <a:pt x="446" y="405"/>
                    </a:lnTo>
                    <a:lnTo>
                      <a:pt x="421" y="401"/>
                    </a:lnTo>
                    <a:lnTo>
                      <a:pt x="395" y="393"/>
                    </a:lnTo>
                    <a:lnTo>
                      <a:pt x="371" y="383"/>
                    </a:lnTo>
                    <a:lnTo>
                      <a:pt x="347" y="373"/>
                    </a:lnTo>
                    <a:lnTo>
                      <a:pt x="325" y="362"/>
                    </a:lnTo>
                    <a:lnTo>
                      <a:pt x="305" y="346"/>
                    </a:lnTo>
                    <a:lnTo>
                      <a:pt x="286" y="330"/>
                    </a:lnTo>
                    <a:lnTo>
                      <a:pt x="268" y="314"/>
                    </a:lnTo>
                    <a:lnTo>
                      <a:pt x="250" y="294"/>
                    </a:lnTo>
                    <a:lnTo>
                      <a:pt x="236" y="276"/>
                    </a:lnTo>
                    <a:lnTo>
                      <a:pt x="222" y="254"/>
                    </a:lnTo>
                    <a:lnTo>
                      <a:pt x="208" y="232"/>
                    </a:lnTo>
                    <a:lnTo>
                      <a:pt x="198" y="209"/>
                    </a:lnTo>
                    <a:lnTo>
                      <a:pt x="190" y="185"/>
                    </a:lnTo>
                    <a:lnTo>
                      <a:pt x="184" y="161"/>
                    </a:lnTo>
                    <a:lnTo>
                      <a:pt x="178" y="135"/>
                    </a:lnTo>
                    <a:lnTo>
                      <a:pt x="178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34"/>
              <p:cNvSpPr>
                <a:spLocks/>
              </p:cNvSpPr>
              <p:nvPr/>
            </p:nvSpPr>
            <p:spPr bwMode="auto">
              <a:xfrm>
                <a:off x="8701088" y="4044950"/>
                <a:ext cx="700088" cy="788988"/>
              </a:xfrm>
              <a:custGeom>
                <a:avLst/>
                <a:gdLst>
                  <a:gd name="T0" fmla="*/ 355 w 441"/>
                  <a:gd name="T1" fmla="*/ 362 h 497"/>
                  <a:gd name="T2" fmla="*/ 355 w 441"/>
                  <a:gd name="T3" fmla="*/ 362 h 497"/>
                  <a:gd name="T4" fmla="*/ 351 w 441"/>
                  <a:gd name="T5" fmla="*/ 328 h 497"/>
                  <a:gd name="T6" fmla="*/ 343 w 441"/>
                  <a:gd name="T7" fmla="*/ 296 h 497"/>
                  <a:gd name="T8" fmla="*/ 333 w 441"/>
                  <a:gd name="T9" fmla="*/ 264 h 497"/>
                  <a:gd name="T10" fmla="*/ 319 w 441"/>
                  <a:gd name="T11" fmla="*/ 233 h 497"/>
                  <a:gd name="T12" fmla="*/ 306 w 441"/>
                  <a:gd name="T13" fmla="*/ 205 h 497"/>
                  <a:gd name="T14" fmla="*/ 288 w 441"/>
                  <a:gd name="T15" fmla="*/ 177 h 497"/>
                  <a:gd name="T16" fmla="*/ 268 w 441"/>
                  <a:gd name="T17" fmla="*/ 149 h 497"/>
                  <a:gd name="T18" fmla="*/ 248 w 441"/>
                  <a:gd name="T19" fmla="*/ 125 h 497"/>
                  <a:gd name="T20" fmla="*/ 224 w 441"/>
                  <a:gd name="T21" fmla="*/ 102 h 497"/>
                  <a:gd name="T22" fmla="*/ 198 w 441"/>
                  <a:gd name="T23" fmla="*/ 82 h 497"/>
                  <a:gd name="T24" fmla="*/ 172 w 441"/>
                  <a:gd name="T25" fmla="*/ 62 h 497"/>
                  <a:gd name="T26" fmla="*/ 145 w 441"/>
                  <a:gd name="T27" fmla="*/ 44 h 497"/>
                  <a:gd name="T28" fmla="*/ 115 w 441"/>
                  <a:gd name="T29" fmla="*/ 30 h 497"/>
                  <a:gd name="T30" fmla="*/ 83 w 441"/>
                  <a:gd name="T31" fmla="*/ 18 h 497"/>
                  <a:gd name="T32" fmla="*/ 51 w 441"/>
                  <a:gd name="T33" fmla="*/ 6 h 497"/>
                  <a:gd name="T34" fmla="*/ 18 w 441"/>
                  <a:gd name="T35" fmla="*/ 0 h 497"/>
                  <a:gd name="T36" fmla="*/ 0 w 441"/>
                  <a:gd name="T37" fmla="*/ 92 h 497"/>
                  <a:gd name="T38" fmla="*/ 0 w 441"/>
                  <a:gd name="T39" fmla="*/ 92 h 497"/>
                  <a:gd name="T40" fmla="*/ 25 w 441"/>
                  <a:gd name="T41" fmla="*/ 98 h 497"/>
                  <a:gd name="T42" fmla="*/ 49 w 441"/>
                  <a:gd name="T43" fmla="*/ 106 h 497"/>
                  <a:gd name="T44" fmla="*/ 73 w 441"/>
                  <a:gd name="T45" fmla="*/ 113 h 497"/>
                  <a:gd name="T46" fmla="*/ 97 w 441"/>
                  <a:gd name="T47" fmla="*/ 125 h 497"/>
                  <a:gd name="T48" fmla="*/ 119 w 441"/>
                  <a:gd name="T49" fmla="*/ 137 h 497"/>
                  <a:gd name="T50" fmla="*/ 139 w 441"/>
                  <a:gd name="T51" fmla="*/ 153 h 497"/>
                  <a:gd name="T52" fmla="*/ 157 w 441"/>
                  <a:gd name="T53" fmla="*/ 169 h 497"/>
                  <a:gd name="T54" fmla="*/ 174 w 441"/>
                  <a:gd name="T55" fmla="*/ 185 h 497"/>
                  <a:gd name="T56" fmla="*/ 192 w 441"/>
                  <a:gd name="T57" fmla="*/ 205 h 497"/>
                  <a:gd name="T58" fmla="*/ 206 w 441"/>
                  <a:gd name="T59" fmla="*/ 223 h 497"/>
                  <a:gd name="T60" fmla="*/ 220 w 441"/>
                  <a:gd name="T61" fmla="*/ 245 h 497"/>
                  <a:gd name="T62" fmla="*/ 232 w 441"/>
                  <a:gd name="T63" fmla="*/ 266 h 497"/>
                  <a:gd name="T64" fmla="*/ 242 w 441"/>
                  <a:gd name="T65" fmla="*/ 288 h 497"/>
                  <a:gd name="T66" fmla="*/ 250 w 441"/>
                  <a:gd name="T67" fmla="*/ 312 h 497"/>
                  <a:gd name="T68" fmla="*/ 258 w 441"/>
                  <a:gd name="T69" fmla="*/ 336 h 497"/>
                  <a:gd name="T70" fmla="*/ 262 w 441"/>
                  <a:gd name="T71" fmla="*/ 362 h 497"/>
                  <a:gd name="T72" fmla="*/ 170 w 441"/>
                  <a:gd name="T73" fmla="*/ 362 h 497"/>
                  <a:gd name="T74" fmla="*/ 306 w 441"/>
                  <a:gd name="T75" fmla="*/ 497 h 497"/>
                  <a:gd name="T76" fmla="*/ 441 w 441"/>
                  <a:gd name="T77" fmla="*/ 362 h 497"/>
                  <a:gd name="T78" fmla="*/ 355 w 441"/>
                  <a:gd name="T79" fmla="*/ 362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41" h="497">
                    <a:moveTo>
                      <a:pt x="355" y="362"/>
                    </a:moveTo>
                    <a:lnTo>
                      <a:pt x="355" y="362"/>
                    </a:lnTo>
                    <a:lnTo>
                      <a:pt x="351" y="328"/>
                    </a:lnTo>
                    <a:lnTo>
                      <a:pt x="343" y="296"/>
                    </a:lnTo>
                    <a:lnTo>
                      <a:pt x="333" y="264"/>
                    </a:lnTo>
                    <a:lnTo>
                      <a:pt x="319" y="233"/>
                    </a:lnTo>
                    <a:lnTo>
                      <a:pt x="306" y="205"/>
                    </a:lnTo>
                    <a:lnTo>
                      <a:pt x="288" y="177"/>
                    </a:lnTo>
                    <a:lnTo>
                      <a:pt x="268" y="149"/>
                    </a:lnTo>
                    <a:lnTo>
                      <a:pt x="248" y="125"/>
                    </a:lnTo>
                    <a:lnTo>
                      <a:pt x="224" y="102"/>
                    </a:lnTo>
                    <a:lnTo>
                      <a:pt x="198" y="82"/>
                    </a:lnTo>
                    <a:lnTo>
                      <a:pt x="172" y="62"/>
                    </a:lnTo>
                    <a:lnTo>
                      <a:pt x="145" y="44"/>
                    </a:lnTo>
                    <a:lnTo>
                      <a:pt x="115" y="30"/>
                    </a:lnTo>
                    <a:lnTo>
                      <a:pt x="83" y="18"/>
                    </a:lnTo>
                    <a:lnTo>
                      <a:pt x="51" y="6"/>
                    </a:lnTo>
                    <a:lnTo>
                      <a:pt x="18" y="0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25" y="98"/>
                    </a:lnTo>
                    <a:lnTo>
                      <a:pt x="49" y="106"/>
                    </a:lnTo>
                    <a:lnTo>
                      <a:pt x="73" y="113"/>
                    </a:lnTo>
                    <a:lnTo>
                      <a:pt x="97" y="125"/>
                    </a:lnTo>
                    <a:lnTo>
                      <a:pt x="119" y="137"/>
                    </a:lnTo>
                    <a:lnTo>
                      <a:pt x="139" y="153"/>
                    </a:lnTo>
                    <a:lnTo>
                      <a:pt x="157" y="169"/>
                    </a:lnTo>
                    <a:lnTo>
                      <a:pt x="174" y="185"/>
                    </a:lnTo>
                    <a:lnTo>
                      <a:pt x="192" y="205"/>
                    </a:lnTo>
                    <a:lnTo>
                      <a:pt x="206" y="223"/>
                    </a:lnTo>
                    <a:lnTo>
                      <a:pt x="220" y="245"/>
                    </a:lnTo>
                    <a:lnTo>
                      <a:pt x="232" y="266"/>
                    </a:lnTo>
                    <a:lnTo>
                      <a:pt x="242" y="288"/>
                    </a:lnTo>
                    <a:lnTo>
                      <a:pt x="250" y="312"/>
                    </a:lnTo>
                    <a:lnTo>
                      <a:pt x="258" y="336"/>
                    </a:lnTo>
                    <a:lnTo>
                      <a:pt x="262" y="362"/>
                    </a:lnTo>
                    <a:lnTo>
                      <a:pt x="170" y="362"/>
                    </a:lnTo>
                    <a:lnTo>
                      <a:pt x="306" y="497"/>
                    </a:lnTo>
                    <a:lnTo>
                      <a:pt x="441" y="362"/>
                    </a:lnTo>
                    <a:lnTo>
                      <a:pt x="355" y="3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35"/>
              <p:cNvSpPr>
                <a:spLocks/>
              </p:cNvSpPr>
              <p:nvPr/>
            </p:nvSpPr>
            <p:spPr bwMode="auto">
              <a:xfrm>
                <a:off x="8750300" y="4716463"/>
                <a:ext cx="300038" cy="338138"/>
              </a:xfrm>
              <a:custGeom>
                <a:avLst/>
                <a:gdLst>
                  <a:gd name="T0" fmla="*/ 0 w 189"/>
                  <a:gd name="T1" fmla="*/ 116 h 213"/>
                  <a:gd name="T2" fmla="*/ 8 w 189"/>
                  <a:gd name="T3" fmla="*/ 131 h 213"/>
                  <a:gd name="T4" fmla="*/ 24 w 189"/>
                  <a:gd name="T5" fmla="*/ 139 h 213"/>
                  <a:gd name="T6" fmla="*/ 30 w 189"/>
                  <a:gd name="T7" fmla="*/ 155 h 213"/>
                  <a:gd name="T8" fmla="*/ 44 w 189"/>
                  <a:gd name="T9" fmla="*/ 181 h 213"/>
                  <a:gd name="T10" fmla="*/ 62 w 189"/>
                  <a:gd name="T11" fmla="*/ 201 h 213"/>
                  <a:gd name="T12" fmla="*/ 82 w 189"/>
                  <a:gd name="T13" fmla="*/ 213 h 213"/>
                  <a:gd name="T14" fmla="*/ 94 w 189"/>
                  <a:gd name="T15" fmla="*/ 213 h 213"/>
                  <a:gd name="T16" fmla="*/ 114 w 189"/>
                  <a:gd name="T17" fmla="*/ 207 h 213"/>
                  <a:gd name="T18" fmla="*/ 133 w 189"/>
                  <a:gd name="T19" fmla="*/ 191 h 213"/>
                  <a:gd name="T20" fmla="*/ 149 w 189"/>
                  <a:gd name="T21" fmla="*/ 169 h 213"/>
                  <a:gd name="T22" fmla="*/ 163 w 189"/>
                  <a:gd name="T23" fmla="*/ 139 h 213"/>
                  <a:gd name="T24" fmla="*/ 163 w 189"/>
                  <a:gd name="T25" fmla="*/ 139 h 213"/>
                  <a:gd name="T26" fmla="*/ 171 w 189"/>
                  <a:gd name="T27" fmla="*/ 137 h 213"/>
                  <a:gd name="T28" fmla="*/ 185 w 189"/>
                  <a:gd name="T29" fmla="*/ 125 h 213"/>
                  <a:gd name="T30" fmla="*/ 189 w 189"/>
                  <a:gd name="T31" fmla="*/ 116 h 213"/>
                  <a:gd name="T32" fmla="*/ 187 w 189"/>
                  <a:gd name="T33" fmla="*/ 108 h 213"/>
                  <a:gd name="T34" fmla="*/ 177 w 189"/>
                  <a:gd name="T35" fmla="*/ 96 h 213"/>
                  <a:gd name="T36" fmla="*/ 171 w 189"/>
                  <a:gd name="T37" fmla="*/ 94 h 213"/>
                  <a:gd name="T38" fmla="*/ 171 w 189"/>
                  <a:gd name="T39" fmla="*/ 94 h 213"/>
                  <a:gd name="T40" fmla="*/ 171 w 189"/>
                  <a:gd name="T41" fmla="*/ 90 h 213"/>
                  <a:gd name="T42" fmla="*/ 165 w 189"/>
                  <a:gd name="T43" fmla="*/ 50 h 213"/>
                  <a:gd name="T44" fmla="*/ 147 w 189"/>
                  <a:gd name="T45" fmla="*/ 22 h 213"/>
                  <a:gd name="T46" fmla="*/ 122 w 189"/>
                  <a:gd name="T47" fmla="*/ 4 h 213"/>
                  <a:gd name="T48" fmla="*/ 94 w 189"/>
                  <a:gd name="T49" fmla="*/ 0 h 213"/>
                  <a:gd name="T50" fmla="*/ 78 w 189"/>
                  <a:gd name="T51" fmla="*/ 0 h 213"/>
                  <a:gd name="T52" fmla="*/ 52 w 189"/>
                  <a:gd name="T53" fmla="*/ 12 h 213"/>
                  <a:gd name="T54" fmla="*/ 30 w 189"/>
                  <a:gd name="T55" fmla="*/ 34 h 213"/>
                  <a:gd name="T56" fmla="*/ 16 w 189"/>
                  <a:gd name="T57" fmla="*/ 68 h 213"/>
                  <a:gd name="T58" fmla="*/ 14 w 189"/>
                  <a:gd name="T59" fmla="*/ 90 h 213"/>
                  <a:gd name="T60" fmla="*/ 14 w 189"/>
                  <a:gd name="T61" fmla="*/ 94 h 213"/>
                  <a:gd name="T62" fmla="*/ 4 w 189"/>
                  <a:gd name="T63" fmla="*/ 102 h 213"/>
                  <a:gd name="T64" fmla="*/ 0 w 189"/>
                  <a:gd name="T65" fmla="*/ 11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9" h="213">
                    <a:moveTo>
                      <a:pt x="0" y="116"/>
                    </a:moveTo>
                    <a:lnTo>
                      <a:pt x="0" y="116"/>
                    </a:lnTo>
                    <a:lnTo>
                      <a:pt x="2" y="125"/>
                    </a:lnTo>
                    <a:lnTo>
                      <a:pt x="8" y="131"/>
                    </a:lnTo>
                    <a:lnTo>
                      <a:pt x="16" y="137"/>
                    </a:lnTo>
                    <a:lnTo>
                      <a:pt x="24" y="139"/>
                    </a:lnTo>
                    <a:lnTo>
                      <a:pt x="24" y="139"/>
                    </a:lnTo>
                    <a:lnTo>
                      <a:pt x="30" y="155"/>
                    </a:lnTo>
                    <a:lnTo>
                      <a:pt x="36" y="169"/>
                    </a:lnTo>
                    <a:lnTo>
                      <a:pt x="44" y="181"/>
                    </a:lnTo>
                    <a:lnTo>
                      <a:pt x="54" y="191"/>
                    </a:lnTo>
                    <a:lnTo>
                      <a:pt x="62" y="201"/>
                    </a:lnTo>
                    <a:lnTo>
                      <a:pt x="72" y="207"/>
                    </a:lnTo>
                    <a:lnTo>
                      <a:pt x="82" y="213"/>
                    </a:lnTo>
                    <a:lnTo>
                      <a:pt x="94" y="213"/>
                    </a:lnTo>
                    <a:lnTo>
                      <a:pt x="94" y="213"/>
                    </a:lnTo>
                    <a:lnTo>
                      <a:pt x="104" y="213"/>
                    </a:lnTo>
                    <a:lnTo>
                      <a:pt x="114" y="207"/>
                    </a:lnTo>
                    <a:lnTo>
                      <a:pt x="124" y="201"/>
                    </a:lnTo>
                    <a:lnTo>
                      <a:pt x="133" y="191"/>
                    </a:lnTo>
                    <a:lnTo>
                      <a:pt x="141" y="181"/>
                    </a:lnTo>
                    <a:lnTo>
                      <a:pt x="149" y="169"/>
                    </a:lnTo>
                    <a:lnTo>
                      <a:pt x="157" y="155"/>
                    </a:lnTo>
                    <a:lnTo>
                      <a:pt x="163" y="139"/>
                    </a:lnTo>
                    <a:lnTo>
                      <a:pt x="163" y="139"/>
                    </a:lnTo>
                    <a:lnTo>
                      <a:pt x="163" y="139"/>
                    </a:lnTo>
                    <a:lnTo>
                      <a:pt x="163" y="139"/>
                    </a:lnTo>
                    <a:lnTo>
                      <a:pt x="171" y="137"/>
                    </a:lnTo>
                    <a:lnTo>
                      <a:pt x="179" y="133"/>
                    </a:lnTo>
                    <a:lnTo>
                      <a:pt x="185" y="125"/>
                    </a:lnTo>
                    <a:lnTo>
                      <a:pt x="187" y="122"/>
                    </a:lnTo>
                    <a:lnTo>
                      <a:pt x="189" y="116"/>
                    </a:lnTo>
                    <a:lnTo>
                      <a:pt x="189" y="116"/>
                    </a:lnTo>
                    <a:lnTo>
                      <a:pt x="187" y="108"/>
                    </a:lnTo>
                    <a:lnTo>
                      <a:pt x="183" y="100"/>
                    </a:lnTo>
                    <a:lnTo>
                      <a:pt x="177" y="96"/>
                    </a:lnTo>
                    <a:lnTo>
                      <a:pt x="171" y="94"/>
                    </a:lnTo>
                    <a:lnTo>
                      <a:pt x="171" y="94"/>
                    </a:lnTo>
                    <a:lnTo>
                      <a:pt x="171" y="94"/>
                    </a:lnTo>
                    <a:lnTo>
                      <a:pt x="171" y="94"/>
                    </a:lnTo>
                    <a:lnTo>
                      <a:pt x="171" y="90"/>
                    </a:lnTo>
                    <a:lnTo>
                      <a:pt x="171" y="90"/>
                    </a:lnTo>
                    <a:lnTo>
                      <a:pt x="169" y="68"/>
                    </a:lnTo>
                    <a:lnTo>
                      <a:pt x="165" y="50"/>
                    </a:lnTo>
                    <a:lnTo>
                      <a:pt x="157" y="34"/>
                    </a:lnTo>
                    <a:lnTo>
                      <a:pt x="147" y="22"/>
                    </a:lnTo>
                    <a:lnTo>
                      <a:pt x="135" y="12"/>
                    </a:lnTo>
                    <a:lnTo>
                      <a:pt x="122" y="4"/>
                    </a:lnTo>
                    <a:lnTo>
                      <a:pt x="108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8" y="0"/>
                    </a:lnTo>
                    <a:lnTo>
                      <a:pt x="64" y="4"/>
                    </a:lnTo>
                    <a:lnTo>
                      <a:pt x="52" y="12"/>
                    </a:lnTo>
                    <a:lnTo>
                      <a:pt x="40" y="22"/>
                    </a:lnTo>
                    <a:lnTo>
                      <a:pt x="30" y="34"/>
                    </a:lnTo>
                    <a:lnTo>
                      <a:pt x="22" y="50"/>
                    </a:lnTo>
                    <a:lnTo>
                      <a:pt x="16" y="68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4" y="94"/>
                    </a:lnTo>
                    <a:lnTo>
                      <a:pt x="14" y="94"/>
                    </a:lnTo>
                    <a:lnTo>
                      <a:pt x="8" y="96"/>
                    </a:lnTo>
                    <a:lnTo>
                      <a:pt x="4" y="102"/>
                    </a:lnTo>
                    <a:lnTo>
                      <a:pt x="0" y="108"/>
                    </a:lnTo>
                    <a:lnTo>
                      <a:pt x="0" y="116"/>
                    </a:lnTo>
                    <a:lnTo>
                      <a:pt x="0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36"/>
              <p:cNvSpPr>
                <a:spLocks/>
              </p:cNvSpPr>
              <p:nvPr/>
            </p:nvSpPr>
            <p:spPr bwMode="auto">
              <a:xfrm>
                <a:off x="8609013" y="5051425"/>
                <a:ext cx="577850" cy="246063"/>
              </a:xfrm>
              <a:custGeom>
                <a:avLst/>
                <a:gdLst>
                  <a:gd name="T0" fmla="*/ 205 w 364"/>
                  <a:gd name="T1" fmla="*/ 85 h 155"/>
                  <a:gd name="T2" fmla="*/ 205 w 364"/>
                  <a:gd name="T3" fmla="*/ 85 h 155"/>
                  <a:gd name="T4" fmla="*/ 205 w 364"/>
                  <a:gd name="T5" fmla="*/ 69 h 155"/>
                  <a:gd name="T6" fmla="*/ 205 w 364"/>
                  <a:gd name="T7" fmla="*/ 69 h 155"/>
                  <a:gd name="T8" fmla="*/ 205 w 364"/>
                  <a:gd name="T9" fmla="*/ 61 h 155"/>
                  <a:gd name="T10" fmla="*/ 201 w 364"/>
                  <a:gd name="T11" fmla="*/ 54 h 155"/>
                  <a:gd name="T12" fmla="*/ 199 w 364"/>
                  <a:gd name="T13" fmla="*/ 48 h 155"/>
                  <a:gd name="T14" fmla="*/ 197 w 364"/>
                  <a:gd name="T15" fmla="*/ 42 h 155"/>
                  <a:gd name="T16" fmla="*/ 197 w 364"/>
                  <a:gd name="T17" fmla="*/ 42 h 155"/>
                  <a:gd name="T18" fmla="*/ 199 w 364"/>
                  <a:gd name="T19" fmla="*/ 38 h 155"/>
                  <a:gd name="T20" fmla="*/ 201 w 364"/>
                  <a:gd name="T21" fmla="*/ 34 h 155"/>
                  <a:gd name="T22" fmla="*/ 205 w 364"/>
                  <a:gd name="T23" fmla="*/ 30 h 155"/>
                  <a:gd name="T24" fmla="*/ 207 w 364"/>
                  <a:gd name="T25" fmla="*/ 24 h 155"/>
                  <a:gd name="T26" fmla="*/ 207 w 364"/>
                  <a:gd name="T27" fmla="*/ 24 h 155"/>
                  <a:gd name="T28" fmla="*/ 205 w 364"/>
                  <a:gd name="T29" fmla="*/ 20 h 155"/>
                  <a:gd name="T30" fmla="*/ 203 w 364"/>
                  <a:gd name="T31" fmla="*/ 18 h 155"/>
                  <a:gd name="T32" fmla="*/ 197 w 364"/>
                  <a:gd name="T33" fmla="*/ 16 h 155"/>
                  <a:gd name="T34" fmla="*/ 189 w 364"/>
                  <a:gd name="T35" fmla="*/ 16 h 155"/>
                  <a:gd name="T36" fmla="*/ 189 w 364"/>
                  <a:gd name="T37" fmla="*/ 16 h 155"/>
                  <a:gd name="T38" fmla="*/ 183 w 364"/>
                  <a:gd name="T39" fmla="*/ 16 h 155"/>
                  <a:gd name="T40" fmla="*/ 183 w 364"/>
                  <a:gd name="T41" fmla="*/ 16 h 155"/>
                  <a:gd name="T42" fmla="*/ 173 w 364"/>
                  <a:gd name="T43" fmla="*/ 16 h 155"/>
                  <a:gd name="T44" fmla="*/ 169 w 364"/>
                  <a:gd name="T45" fmla="*/ 18 h 155"/>
                  <a:gd name="T46" fmla="*/ 165 w 364"/>
                  <a:gd name="T47" fmla="*/ 20 h 155"/>
                  <a:gd name="T48" fmla="*/ 165 w 364"/>
                  <a:gd name="T49" fmla="*/ 24 h 155"/>
                  <a:gd name="T50" fmla="*/ 165 w 364"/>
                  <a:gd name="T51" fmla="*/ 24 h 155"/>
                  <a:gd name="T52" fmla="*/ 165 w 364"/>
                  <a:gd name="T53" fmla="*/ 30 h 155"/>
                  <a:gd name="T54" fmla="*/ 169 w 364"/>
                  <a:gd name="T55" fmla="*/ 34 h 155"/>
                  <a:gd name="T56" fmla="*/ 171 w 364"/>
                  <a:gd name="T57" fmla="*/ 38 h 155"/>
                  <a:gd name="T58" fmla="*/ 173 w 364"/>
                  <a:gd name="T59" fmla="*/ 42 h 155"/>
                  <a:gd name="T60" fmla="*/ 173 w 364"/>
                  <a:gd name="T61" fmla="*/ 42 h 155"/>
                  <a:gd name="T62" fmla="*/ 171 w 364"/>
                  <a:gd name="T63" fmla="*/ 48 h 155"/>
                  <a:gd name="T64" fmla="*/ 169 w 364"/>
                  <a:gd name="T65" fmla="*/ 54 h 155"/>
                  <a:gd name="T66" fmla="*/ 167 w 364"/>
                  <a:gd name="T67" fmla="*/ 61 h 155"/>
                  <a:gd name="T68" fmla="*/ 165 w 364"/>
                  <a:gd name="T69" fmla="*/ 69 h 155"/>
                  <a:gd name="T70" fmla="*/ 165 w 364"/>
                  <a:gd name="T71" fmla="*/ 69 h 155"/>
                  <a:gd name="T72" fmla="*/ 165 w 364"/>
                  <a:gd name="T73" fmla="*/ 85 h 155"/>
                  <a:gd name="T74" fmla="*/ 165 w 364"/>
                  <a:gd name="T75" fmla="*/ 85 h 155"/>
                  <a:gd name="T76" fmla="*/ 153 w 364"/>
                  <a:gd name="T77" fmla="*/ 67 h 155"/>
                  <a:gd name="T78" fmla="*/ 141 w 364"/>
                  <a:gd name="T79" fmla="*/ 46 h 155"/>
                  <a:gd name="T80" fmla="*/ 117 w 364"/>
                  <a:gd name="T81" fmla="*/ 0 h 155"/>
                  <a:gd name="T82" fmla="*/ 117 w 364"/>
                  <a:gd name="T83" fmla="*/ 0 h 155"/>
                  <a:gd name="T84" fmla="*/ 93 w 364"/>
                  <a:gd name="T85" fmla="*/ 8 h 155"/>
                  <a:gd name="T86" fmla="*/ 72 w 364"/>
                  <a:gd name="T87" fmla="*/ 16 h 155"/>
                  <a:gd name="T88" fmla="*/ 52 w 364"/>
                  <a:gd name="T89" fmla="*/ 24 h 155"/>
                  <a:gd name="T90" fmla="*/ 34 w 364"/>
                  <a:gd name="T91" fmla="*/ 34 h 155"/>
                  <a:gd name="T92" fmla="*/ 10 w 364"/>
                  <a:gd name="T93" fmla="*/ 48 h 155"/>
                  <a:gd name="T94" fmla="*/ 0 w 364"/>
                  <a:gd name="T95" fmla="*/ 54 h 155"/>
                  <a:gd name="T96" fmla="*/ 0 w 364"/>
                  <a:gd name="T97" fmla="*/ 155 h 155"/>
                  <a:gd name="T98" fmla="*/ 183 w 364"/>
                  <a:gd name="T99" fmla="*/ 155 h 155"/>
                  <a:gd name="T100" fmla="*/ 364 w 364"/>
                  <a:gd name="T101" fmla="*/ 155 h 155"/>
                  <a:gd name="T102" fmla="*/ 364 w 364"/>
                  <a:gd name="T103" fmla="*/ 54 h 155"/>
                  <a:gd name="T104" fmla="*/ 364 w 364"/>
                  <a:gd name="T105" fmla="*/ 54 h 155"/>
                  <a:gd name="T106" fmla="*/ 356 w 364"/>
                  <a:gd name="T107" fmla="*/ 48 h 155"/>
                  <a:gd name="T108" fmla="*/ 332 w 364"/>
                  <a:gd name="T109" fmla="*/ 34 h 155"/>
                  <a:gd name="T110" fmla="*/ 296 w 364"/>
                  <a:gd name="T111" fmla="*/ 18 h 155"/>
                  <a:gd name="T112" fmla="*/ 274 w 364"/>
                  <a:gd name="T113" fmla="*/ 10 h 155"/>
                  <a:gd name="T114" fmla="*/ 250 w 364"/>
                  <a:gd name="T115" fmla="*/ 2 h 155"/>
                  <a:gd name="T116" fmla="*/ 250 w 364"/>
                  <a:gd name="T117" fmla="*/ 2 h 155"/>
                  <a:gd name="T118" fmla="*/ 228 w 364"/>
                  <a:gd name="T119" fmla="*/ 46 h 155"/>
                  <a:gd name="T120" fmla="*/ 217 w 364"/>
                  <a:gd name="T121" fmla="*/ 67 h 155"/>
                  <a:gd name="T122" fmla="*/ 205 w 364"/>
                  <a:gd name="T123" fmla="*/ 85 h 155"/>
                  <a:gd name="T124" fmla="*/ 205 w 364"/>
                  <a:gd name="T125" fmla="*/ 8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4" h="155">
                    <a:moveTo>
                      <a:pt x="205" y="85"/>
                    </a:moveTo>
                    <a:lnTo>
                      <a:pt x="205" y="85"/>
                    </a:lnTo>
                    <a:lnTo>
                      <a:pt x="205" y="69"/>
                    </a:lnTo>
                    <a:lnTo>
                      <a:pt x="205" y="69"/>
                    </a:lnTo>
                    <a:lnTo>
                      <a:pt x="205" y="61"/>
                    </a:lnTo>
                    <a:lnTo>
                      <a:pt x="201" y="54"/>
                    </a:lnTo>
                    <a:lnTo>
                      <a:pt x="199" y="48"/>
                    </a:lnTo>
                    <a:lnTo>
                      <a:pt x="197" y="42"/>
                    </a:lnTo>
                    <a:lnTo>
                      <a:pt x="197" y="42"/>
                    </a:lnTo>
                    <a:lnTo>
                      <a:pt x="199" y="38"/>
                    </a:lnTo>
                    <a:lnTo>
                      <a:pt x="201" y="34"/>
                    </a:lnTo>
                    <a:lnTo>
                      <a:pt x="205" y="30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5" y="20"/>
                    </a:lnTo>
                    <a:lnTo>
                      <a:pt x="203" y="18"/>
                    </a:lnTo>
                    <a:lnTo>
                      <a:pt x="197" y="16"/>
                    </a:lnTo>
                    <a:lnTo>
                      <a:pt x="189" y="16"/>
                    </a:lnTo>
                    <a:lnTo>
                      <a:pt x="189" y="16"/>
                    </a:lnTo>
                    <a:lnTo>
                      <a:pt x="183" y="16"/>
                    </a:lnTo>
                    <a:lnTo>
                      <a:pt x="183" y="16"/>
                    </a:lnTo>
                    <a:lnTo>
                      <a:pt x="173" y="16"/>
                    </a:lnTo>
                    <a:lnTo>
                      <a:pt x="169" y="18"/>
                    </a:lnTo>
                    <a:lnTo>
                      <a:pt x="165" y="20"/>
                    </a:lnTo>
                    <a:lnTo>
                      <a:pt x="165" y="24"/>
                    </a:lnTo>
                    <a:lnTo>
                      <a:pt x="165" y="24"/>
                    </a:lnTo>
                    <a:lnTo>
                      <a:pt x="165" y="30"/>
                    </a:lnTo>
                    <a:lnTo>
                      <a:pt x="169" y="34"/>
                    </a:lnTo>
                    <a:lnTo>
                      <a:pt x="171" y="38"/>
                    </a:lnTo>
                    <a:lnTo>
                      <a:pt x="173" y="42"/>
                    </a:lnTo>
                    <a:lnTo>
                      <a:pt x="173" y="42"/>
                    </a:lnTo>
                    <a:lnTo>
                      <a:pt x="171" y="48"/>
                    </a:lnTo>
                    <a:lnTo>
                      <a:pt x="169" y="54"/>
                    </a:lnTo>
                    <a:lnTo>
                      <a:pt x="167" y="61"/>
                    </a:lnTo>
                    <a:lnTo>
                      <a:pt x="165" y="69"/>
                    </a:lnTo>
                    <a:lnTo>
                      <a:pt x="165" y="69"/>
                    </a:lnTo>
                    <a:lnTo>
                      <a:pt x="165" y="85"/>
                    </a:lnTo>
                    <a:lnTo>
                      <a:pt x="165" y="85"/>
                    </a:lnTo>
                    <a:lnTo>
                      <a:pt x="153" y="67"/>
                    </a:lnTo>
                    <a:lnTo>
                      <a:pt x="141" y="46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93" y="8"/>
                    </a:lnTo>
                    <a:lnTo>
                      <a:pt x="72" y="16"/>
                    </a:lnTo>
                    <a:lnTo>
                      <a:pt x="52" y="24"/>
                    </a:lnTo>
                    <a:lnTo>
                      <a:pt x="34" y="34"/>
                    </a:lnTo>
                    <a:lnTo>
                      <a:pt x="10" y="48"/>
                    </a:lnTo>
                    <a:lnTo>
                      <a:pt x="0" y="54"/>
                    </a:lnTo>
                    <a:lnTo>
                      <a:pt x="0" y="155"/>
                    </a:lnTo>
                    <a:lnTo>
                      <a:pt x="183" y="155"/>
                    </a:lnTo>
                    <a:lnTo>
                      <a:pt x="364" y="155"/>
                    </a:lnTo>
                    <a:lnTo>
                      <a:pt x="364" y="54"/>
                    </a:lnTo>
                    <a:lnTo>
                      <a:pt x="364" y="54"/>
                    </a:lnTo>
                    <a:lnTo>
                      <a:pt x="356" y="48"/>
                    </a:lnTo>
                    <a:lnTo>
                      <a:pt x="332" y="34"/>
                    </a:lnTo>
                    <a:lnTo>
                      <a:pt x="296" y="18"/>
                    </a:lnTo>
                    <a:lnTo>
                      <a:pt x="274" y="1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28" y="46"/>
                    </a:lnTo>
                    <a:lnTo>
                      <a:pt x="217" y="67"/>
                    </a:lnTo>
                    <a:lnTo>
                      <a:pt x="205" y="85"/>
                    </a:lnTo>
                    <a:lnTo>
                      <a:pt x="20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07" name="TextBox 406"/>
            <p:cNvSpPr txBox="1"/>
            <p:nvPr/>
          </p:nvSpPr>
          <p:spPr>
            <a:xfrm>
              <a:off x="5739431" y="2158533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关键词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08" name="TextBox 407"/>
          <p:cNvSpPr txBox="1"/>
          <p:nvPr/>
        </p:nvSpPr>
        <p:spPr>
          <a:xfrm>
            <a:off x="279563" y="2560073"/>
            <a:ext cx="2530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此处输入文本内容此处输入文本此处输入文本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此处输入文本内容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3523190" y="3780849"/>
            <a:ext cx="2530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此处输入文本内容此处输入文本此处输入文本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此处输入文本内容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6554084" y="2743153"/>
            <a:ext cx="2530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此处输入文本内容此处输入文本此处输入文本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此处输入文本内容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84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5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5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5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" grpId="0" animBg="1"/>
      <p:bldP spid="356" grpId="1" animBg="1"/>
      <p:bldP spid="358" grpId="0" animBg="1"/>
      <p:bldP spid="358" grpId="1" animBg="1"/>
      <p:bldP spid="359" grpId="0" animBg="1"/>
      <p:bldP spid="359" grpId="1" animBg="1"/>
      <p:bldP spid="408" grpId="0"/>
      <p:bldP spid="409" grpId="0"/>
      <p:bldP spid="4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292080" y="2163033"/>
            <a:ext cx="4345880" cy="792088"/>
            <a:chOff x="3273760" y="2163033"/>
            <a:chExt cx="4345880" cy="79208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345768" y="2163033"/>
              <a:ext cx="4129856" cy="0"/>
            </a:xfrm>
            <a:prstGeom prst="line">
              <a:avLst/>
            </a:prstGeom>
            <a:ln w="53975" cmpd="thickThin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345768" y="2955121"/>
              <a:ext cx="4129856" cy="0"/>
            </a:xfrm>
            <a:prstGeom prst="line">
              <a:avLst/>
            </a:prstGeom>
            <a:ln w="53975" cmpd="thinThick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273760" y="2304299"/>
              <a:ext cx="4345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需输 入 的 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 一 个 标 题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04761" y="1679143"/>
            <a:ext cx="1534478" cy="1778310"/>
            <a:chOff x="1524360" y="1679143"/>
            <a:chExt cx="1534478" cy="1778310"/>
          </a:xfrm>
        </p:grpSpPr>
        <p:grpSp>
          <p:nvGrpSpPr>
            <p:cNvPr id="7" name="组合 6"/>
            <p:cNvGrpSpPr/>
            <p:nvPr/>
          </p:nvGrpSpPr>
          <p:grpSpPr>
            <a:xfrm>
              <a:off x="1524360" y="1679143"/>
              <a:ext cx="1534478" cy="1778310"/>
              <a:chOff x="2987090" y="862825"/>
              <a:chExt cx="1636452" cy="1896488"/>
            </a:xfrm>
          </p:grpSpPr>
          <p:sp>
            <p:nvSpPr>
              <p:cNvPr id="9" name="等腰三角形 51"/>
              <p:cNvSpPr/>
              <p:nvPr/>
            </p:nvSpPr>
            <p:spPr>
              <a:xfrm>
                <a:off x="2987090" y="872828"/>
                <a:ext cx="817302" cy="1313397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2" h="1313397">
                    <a:moveTo>
                      <a:pt x="0" y="403761"/>
                    </a:moveTo>
                    <a:cubicBezTo>
                      <a:pt x="371917" y="241129"/>
                      <a:pt x="497773" y="153107"/>
                      <a:pt x="817302" y="0"/>
                    </a:cubicBezTo>
                    <a:lnTo>
                      <a:pt x="536053" y="1313397"/>
                    </a:lnTo>
                    <a:lnTo>
                      <a:pt x="0" y="403761"/>
                    </a:lnTo>
                    <a:close/>
                  </a:path>
                </a:pathLst>
              </a:custGeom>
              <a:solidFill>
                <a:schemeClr val="bg1">
                  <a:alpha val="5625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51"/>
              <p:cNvSpPr/>
              <p:nvPr/>
            </p:nvSpPr>
            <p:spPr>
              <a:xfrm>
                <a:off x="4432352" y="1285578"/>
                <a:ext cx="186803" cy="1075272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1484052"/>
                  <a:gd name="connsiteY0" fmla="*/ 149761 h 1059397"/>
                  <a:gd name="connsiteX1" fmla="*/ 1484052 w 1484052"/>
                  <a:gd name="connsiteY1" fmla="*/ 0 h 1059397"/>
                  <a:gd name="connsiteX2" fmla="*/ 536053 w 1484052"/>
                  <a:gd name="connsiteY2" fmla="*/ 1059397 h 1059397"/>
                  <a:gd name="connsiteX3" fmla="*/ 0 w 1484052"/>
                  <a:gd name="connsiteY3" fmla="*/ 149761 h 1059397"/>
                  <a:gd name="connsiteX0" fmla="*/ 127522 w 947999"/>
                  <a:gd name="connsiteY0" fmla="*/ 23940 h 1492376"/>
                  <a:gd name="connsiteX1" fmla="*/ 947999 w 947999"/>
                  <a:gd name="connsiteY1" fmla="*/ 432979 h 1492376"/>
                  <a:gd name="connsiteX2" fmla="*/ 0 w 947999"/>
                  <a:gd name="connsiteY2" fmla="*/ 1492376 h 1492376"/>
                  <a:gd name="connsiteX3" fmla="*/ 127522 w 947999"/>
                  <a:gd name="connsiteY3" fmla="*/ 23940 h 149237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0 w 820477"/>
                  <a:gd name="connsiteY0" fmla="*/ 0 h 900111"/>
                  <a:gd name="connsiteX1" fmla="*/ 820477 w 820477"/>
                  <a:gd name="connsiteY1" fmla="*/ 409039 h 900111"/>
                  <a:gd name="connsiteX2" fmla="*/ 596378 w 820477"/>
                  <a:gd name="connsiteY2" fmla="*/ 900111 h 900111"/>
                  <a:gd name="connsiteX3" fmla="*/ 0 w 820477"/>
                  <a:gd name="connsiteY3" fmla="*/ 0 h 900111"/>
                  <a:gd name="connsiteX0" fmla="*/ 0 w 820477"/>
                  <a:gd name="connsiteY0" fmla="*/ 0 h 735011"/>
                  <a:gd name="connsiteX1" fmla="*/ 820477 w 820477"/>
                  <a:gd name="connsiteY1" fmla="*/ 409039 h 735011"/>
                  <a:gd name="connsiteX2" fmla="*/ 634478 w 820477"/>
                  <a:gd name="connsiteY2" fmla="*/ 735011 h 735011"/>
                  <a:gd name="connsiteX3" fmla="*/ 0 w 820477"/>
                  <a:gd name="connsiteY3" fmla="*/ 0 h 735011"/>
                  <a:gd name="connsiteX0" fmla="*/ 0 w 661727"/>
                  <a:gd name="connsiteY0" fmla="*/ 0 h 735011"/>
                  <a:gd name="connsiteX1" fmla="*/ 661727 w 661727"/>
                  <a:gd name="connsiteY1" fmla="*/ 262989 h 735011"/>
                  <a:gd name="connsiteX2" fmla="*/ 634478 w 661727"/>
                  <a:gd name="connsiteY2" fmla="*/ 735011 h 735011"/>
                  <a:gd name="connsiteX3" fmla="*/ 0 w 661727"/>
                  <a:gd name="connsiteY3" fmla="*/ 0 h 735011"/>
                  <a:gd name="connsiteX0" fmla="*/ 0 w 663053"/>
                  <a:gd name="connsiteY0" fmla="*/ 0 h 1325561"/>
                  <a:gd name="connsiteX1" fmla="*/ 661727 w 663053"/>
                  <a:gd name="connsiteY1" fmla="*/ 262989 h 1325561"/>
                  <a:gd name="connsiteX2" fmla="*/ 663053 w 663053"/>
                  <a:gd name="connsiteY2" fmla="*/ 1325561 h 1325561"/>
                  <a:gd name="connsiteX3" fmla="*/ 0 w 663053"/>
                  <a:gd name="connsiteY3" fmla="*/ 0 h 1325561"/>
                  <a:gd name="connsiteX0" fmla="*/ 0 w 177278"/>
                  <a:gd name="connsiteY0" fmla="*/ 321211 h 1062572"/>
                  <a:gd name="connsiteX1" fmla="*/ 175952 w 177278"/>
                  <a:gd name="connsiteY1" fmla="*/ 0 h 1062572"/>
                  <a:gd name="connsiteX2" fmla="*/ 177278 w 177278"/>
                  <a:gd name="connsiteY2" fmla="*/ 1062572 h 1062572"/>
                  <a:gd name="connsiteX3" fmla="*/ 0 w 177278"/>
                  <a:gd name="connsiteY3" fmla="*/ 321211 h 1062572"/>
                  <a:gd name="connsiteX0" fmla="*/ 0 w 180453"/>
                  <a:gd name="connsiteY0" fmla="*/ 308511 h 1062572"/>
                  <a:gd name="connsiteX1" fmla="*/ 179127 w 180453"/>
                  <a:gd name="connsiteY1" fmla="*/ 0 h 1062572"/>
                  <a:gd name="connsiteX2" fmla="*/ 180453 w 180453"/>
                  <a:gd name="connsiteY2" fmla="*/ 1062572 h 1062572"/>
                  <a:gd name="connsiteX3" fmla="*/ 0 w 180453"/>
                  <a:gd name="connsiteY3" fmla="*/ 308511 h 1062572"/>
                  <a:gd name="connsiteX0" fmla="*/ 0 w 183628"/>
                  <a:gd name="connsiteY0" fmla="*/ 308511 h 1075272"/>
                  <a:gd name="connsiteX1" fmla="*/ 179127 w 183628"/>
                  <a:gd name="connsiteY1" fmla="*/ 0 h 1075272"/>
                  <a:gd name="connsiteX2" fmla="*/ 183628 w 183628"/>
                  <a:gd name="connsiteY2" fmla="*/ 1075272 h 1075272"/>
                  <a:gd name="connsiteX3" fmla="*/ 0 w 183628"/>
                  <a:gd name="connsiteY3" fmla="*/ 308511 h 1075272"/>
                  <a:gd name="connsiteX0" fmla="*/ 0 w 174103"/>
                  <a:gd name="connsiteY0" fmla="*/ 318036 h 1075272"/>
                  <a:gd name="connsiteX1" fmla="*/ 169602 w 174103"/>
                  <a:gd name="connsiteY1" fmla="*/ 0 h 1075272"/>
                  <a:gd name="connsiteX2" fmla="*/ 174103 w 174103"/>
                  <a:gd name="connsiteY2" fmla="*/ 1075272 h 1075272"/>
                  <a:gd name="connsiteX3" fmla="*/ 0 w 174103"/>
                  <a:gd name="connsiteY3" fmla="*/ 318036 h 1075272"/>
                  <a:gd name="connsiteX0" fmla="*/ 0 w 180453"/>
                  <a:gd name="connsiteY0" fmla="*/ 311686 h 1075272"/>
                  <a:gd name="connsiteX1" fmla="*/ 175952 w 180453"/>
                  <a:gd name="connsiteY1" fmla="*/ 0 h 1075272"/>
                  <a:gd name="connsiteX2" fmla="*/ 180453 w 180453"/>
                  <a:gd name="connsiteY2" fmla="*/ 1075272 h 1075272"/>
                  <a:gd name="connsiteX3" fmla="*/ 0 w 180453"/>
                  <a:gd name="connsiteY3" fmla="*/ 311686 h 1075272"/>
                  <a:gd name="connsiteX0" fmla="*/ 0 w 186803"/>
                  <a:gd name="connsiteY0" fmla="*/ 321211 h 1075272"/>
                  <a:gd name="connsiteX1" fmla="*/ 182302 w 186803"/>
                  <a:gd name="connsiteY1" fmla="*/ 0 h 1075272"/>
                  <a:gd name="connsiteX2" fmla="*/ 186803 w 186803"/>
                  <a:gd name="connsiteY2" fmla="*/ 1075272 h 1075272"/>
                  <a:gd name="connsiteX3" fmla="*/ 0 w 186803"/>
                  <a:gd name="connsiteY3" fmla="*/ 321211 h 107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803" h="1075272">
                    <a:moveTo>
                      <a:pt x="0" y="321211"/>
                    </a:moveTo>
                    <a:lnTo>
                      <a:pt x="182302" y="0"/>
                    </a:lnTo>
                    <a:cubicBezTo>
                      <a:pt x="183802" y="358424"/>
                      <a:pt x="185303" y="716848"/>
                      <a:pt x="186803" y="1075272"/>
                    </a:cubicBezTo>
                    <a:lnTo>
                      <a:pt x="0" y="321211"/>
                    </a:lnTo>
                    <a:close/>
                  </a:path>
                </a:pathLst>
              </a:custGeom>
              <a:solidFill>
                <a:schemeClr val="bg1">
                  <a:alpha val="4875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51"/>
              <p:cNvSpPr/>
              <p:nvPr/>
            </p:nvSpPr>
            <p:spPr>
              <a:xfrm>
                <a:off x="3523143" y="1581390"/>
                <a:ext cx="909899" cy="592136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1299902"/>
                  <a:gd name="connsiteY0" fmla="*/ 33725 h 943361"/>
                  <a:gd name="connsiteX1" fmla="*/ 1299902 w 1299902"/>
                  <a:gd name="connsiteY1" fmla="*/ 204639 h 943361"/>
                  <a:gd name="connsiteX2" fmla="*/ 536053 w 1299902"/>
                  <a:gd name="connsiteY2" fmla="*/ 943361 h 943361"/>
                  <a:gd name="connsiteX3" fmla="*/ 0 w 1299902"/>
                  <a:gd name="connsiteY3" fmla="*/ 33725 h 943361"/>
                  <a:gd name="connsiteX0" fmla="*/ 0 w 782377"/>
                  <a:gd name="connsiteY0" fmla="*/ 46559 h 797445"/>
                  <a:gd name="connsiteX1" fmla="*/ 782377 w 782377"/>
                  <a:gd name="connsiteY1" fmla="*/ 58723 h 797445"/>
                  <a:gd name="connsiteX2" fmla="*/ 18528 w 782377"/>
                  <a:gd name="connsiteY2" fmla="*/ 797445 h 797445"/>
                  <a:gd name="connsiteX3" fmla="*/ 0 w 782377"/>
                  <a:gd name="connsiteY3" fmla="*/ 46559 h 797445"/>
                  <a:gd name="connsiteX0" fmla="*/ 127522 w 909899"/>
                  <a:gd name="connsiteY0" fmla="*/ 46559 h 638695"/>
                  <a:gd name="connsiteX1" fmla="*/ 909899 w 909899"/>
                  <a:gd name="connsiteY1" fmla="*/ 58723 h 638695"/>
                  <a:gd name="connsiteX2" fmla="*/ 0 w 909899"/>
                  <a:gd name="connsiteY2" fmla="*/ 638695 h 638695"/>
                  <a:gd name="connsiteX3" fmla="*/ 127522 w 909899"/>
                  <a:gd name="connsiteY3" fmla="*/ 46559 h 638695"/>
                  <a:gd name="connsiteX0" fmla="*/ 127522 w 909899"/>
                  <a:gd name="connsiteY0" fmla="*/ 0 h 592136"/>
                  <a:gd name="connsiteX1" fmla="*/ 909899 w 909899"/>
                  <a:gd name="connsiteY1" fmla="*/ 12164 h 592136"/>
                  <a:gd name="connsiteX2" fmla="*/ 0 w 909899"/>
                  <a:gd name="connsiteY2" fmla="*/ 592136 h 592136"/>
                  <a:gd name="connsiteX3" fmla="*/ 127522 w 909899"/>
                  <a:gd name="connsiteY3" fmla="*/ 0 h 592136"/>
                  <a:gd name="connsiteX0" fmla="*/ 127522 w 909899"/>
                  <a:gd name="connsiteY0" fmla="*/ 0 h 592136"/>
                  <a:gd name="connsiteX1" fmla="*/ 909899 w 909899"/>
                  <a:gd name="connsiteY1" fmla="*/ 12164 h 592136"/>
                  <a:gd name="connsiteX2" fmla="*/ 0 w 909899"/>
                  <a:gd name="connsiteY2" fmla="*/ 592136 h 592136"/>
                  <a:gd name="connsiteX3" fmla="*/ 127522 w 909899"/>
                  <a:gd name="connsiteY3" fmla="*/ 0 h 592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9899" h="592136">
                    <a:moveTo>
                      <a:pt x="127522" y="0"/>
                    </a:moveTo>
                    <a:cubicBezTo>
                      <a:pt x="594689" y="11993"/>
                      <a:pt x="523695" y="3346"/>
                      <a:pt x="909899" y="12164"/>
                    </a:cubicBezTo>
                    <a:lnTo>
                      <a:pt x="0" y="592136"/>
                    </a:lnTo>
                    <a:lnTo>
                      <a:pt x="127522" y="0"/>
                    </a:lnTo>
                    <a:close/>
                  </a:path>
                </a:pathLst>
              </a:custGeom>
              <a:solidFill>
                <a:schemeClr val="bg1">
                  <a:alpha val="3375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51"/>
              <p:cNvSpPr/>
              <p:nvPr/>
            </p:nvSpPr>
            <p:spPr>
              <a:xfrm>
                <a:off x="3524992" y="2184102"/>
                <a:ext cx="1084001" cy="575211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1484052"/>
                  <a:gd name="connsiteY0" fmla="*/ 149761 h 1059397"/>
                  <a:gd name="connsiteX1" fmla="*/ 1484052 w 1484052"/>
                  <a:gd name="connsiteY1" fmla="*/ 0 h 1059397"/>
                  <a:gd name="connsiteX2" fmla="*/ 536053 w 1484052"/>
                  <a:gd name="connsiteY2" fmla="*/ 1059397 h 1059397"/>
                  <a:gd name="connsiteX3" fmla="*/ 0 w 1484052"/>
                  <a:gd name="connsiteY3" fmla="*/ 149761 h 1059397"/>
                  <a:gd name="connsiteX0" fmla="*/ 127522 w 947999"/>
                  <a:gd name="connsiteY0" fmla="*/ 23940 h 1492376"/>
                  <a:gd name="connsiteX1" fmla="*/ 947999 w 947999"/>
                  <a:gd name="connsiteY1" fmla="*/ 432979 h 1492376"/>
                  <a:gd name="connsiteX2" fmla="*/ 0 w 947999"/>
                  <a:gd name="connsiteY2" fmla="*/ 1492376 h 1492376"/>
                  <a:gd name="connsiteX3" fmla="*/ 127522 w 947999"/>
                  <a:gd name="connsiteY3" fmla="*/ 23940 h 149237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0 w 820477"/>
                  <a:gd name="connsiteY0" fmla="*/ 0 h 900111"/>
                  <a:gd name="connsiteX1" fmla="*/ 820477 w 820477"/>
                  <a:gd name="connsiteY1" fmla="*/ 409039 h 900111"/>
                  <a:gd name="connsiteX2" fmla="*/ 596378 w 820477"/>
                  <a:gd name="connsiteY2" fmla="*/ 900111 h 900111"/>
                  <a:gd name="connsiteX3" fmla="*/ 0 w 820477"/>
                  <a:gd name="connsiteY3" fmla="*/ 0 h 900111"/>
                  <a:gd name="connsiteX0" fmla="*/ 0 w 820477"/>
                  <a:gd name="connsiteY0" fmla="*/ 0 h 735011"/>
                  <a:gd name="connsiteX1" fmla="*/ 820477 w 820477"/>
                  <a:gd name="connsiteY1" fmla="*/ 409039 h 735011"/>
                  <a:gd name="connsiteX2" fmla="*/ 634478 w 820477"/>
                  <a:gd name="connsiteY2" fmla="*/ 735011 h 735011"/>
                  <a:gd name="connsiteX3" fmla="*/ 0 w 820477"/>
                  <a:gd name="connsiteY3" fmla="*/ 0 h 735011"/>
                  <a:gd name="connsiteX0" fmla="*/ 0 w 661727"/>
                  <a:gd name="connsiteY0" fmla="*/ 0 h 735011"/>
                  <a:gd name="connsiteX1" fmla="*/ 661727 w 661727"/>
                  <a:gd name="connsiteY1" fmla="*/ 262989 h 735011"/>
                  <a:gd name="connsiteX2" fmla="*/ 634478 w 661727"/>
                  <a:gd name="connsiteY2" fmla="*/ 735011 h 735011"/>
                  <a:gd name="connsiteX3" fmla="*/ 0 w 661727"/>
                  <a:gd name="connsiteY3" fmla="*/ 0 h 735011"/>
                  <a:gd name="connsiteX0" fmla="*/ 0 w 663053"/>
                  <a:gd name="connsiteY0" fmla="*/ 0 h 1325561"/>
                  <a:gd name="connsiteX1" fmla="*/ 661727 w 663053"/>
                  <a:gd name="connsiteY1" fmla="*/ 262989 h 1325561"/>
                  <a:gd name="connsiteX2" fmla="*/ 663053 w 663053"/>
                  <a:gd name="connsiteY2" fmla="*/ 1325561 h 1325561"/>
                  <a:gd name="connsiteX3" fmla="*/ 0 w 663053"/>
                  <a:gd name="connsiteY3" fmla="*/ 0 h 1325561"/>
                  <a:gd name="connsiteX0" fmla="*/ 0 w 177278"/>
                  <a:gd name="connsiteY0" fmla="*/ 321211 h 1062572"/>
                  <a:gd name="connsiteX1" fmla="*/ 175952 w 177278"/>
                  <a:gd name="connsiteY1" fmla="*/ 0 h 1062572"/>
                  <a:gd name="connsiteX2" fmla="*/ 177278 w 177278"/>
                  <a:gd name="connsiteY2" fmla="*/ 1062572 h 1062572"/>
                  <a:gd name="connsiteX3" fmla="*/ 0 w 177278"/>
                  <a:gd name="connsiteY3" fmla="*/ 321211 h 1062572"/>
                  <a:gd name="connsiteX0" fmla="*/ 0 w 180453"/>
                  <a:gd name="connsiteY0" fmla="*/ 308511 h 1062572"/>
                  <a:gd name="connsiteX1" fmla="*/ 179127 w 180453"/>
                  <a:gd name="connsiteY1" fmla="*/ 0 h 1062572"/>
                  <a:gd name="connsiteX2" fmla="*/ 180453 w 180453"/>
                  <a:gd name="connsiteY2" fmla="*/ 1062572 h 1062572"/>
                  <a:gd name="connsiteX3" fmla="*/ 0 w 180453"/>
                  <a:gd name="connsiteY3" fmla="*/ 308511 h 1062572"/>
                  <a:gd name="connsiteX0" fmla="*/ 0 w 183628"/>
                  <a:gd name="connsiteY0" fmla="*/ 308511 h 1075272"/>
                  <a:gd name="connsiteX1" fmla="*/ 179127 w 183628"/>
                  <a:gd name="connsiteY1" fmla="*/ 0 h 1075272"/>
                  <a:gd name="connsiteX2" fmla="*/ 183628 w 183628"/>
                  <a:gd name="connsiteY2" fmla="*/ 1075272 h 1075272"/>
                  <a:gd name="connsiteX3" fmla="*/ 0 w 183628"/>
                  <a:gd name="connsiteY3" fmla="*/ 308511 h 1075272"/>
                  <a:gd name="connsiteX0" fmla="*/ 0 w 174103"/>
                  <a:gd name="connsiteY0" fmla="*/ 318036 h 1075272"/>
                  <a:gd name="connsiteX1" fmla="*/ 169602 w 174103"/>
                  <a:gd name="connsiteY1" fmla="*/ 0 h 1075272"/>
                  <a:gd name="connsiteX2" fmla="*/ 174103 w 174103"/>
                  <a:gd name="connsiteY2" fmla="*/ 1075272 h 1075272"/>
                  <a:gd name="connsiteX3" fmla="*/ 0 w 174103"/>
                  <a:gd name="connsiteY3" fmla="*/ 318036 h 1075272"/>
                  <a:gd name="connsiteX0" fmla="*/ 0 w 180453"/>
                  <a:gd name="connsiteY0" fmla="*/ 311686 h 1075272"/>
                  <a:gd name="connsiteX1" fmla="*/ 175952 w 180453"/>
                  <a:gd name="connsiteY1" fmla="*/ 0 h 1075272"/>
                  <a:gd name="connsiteX2" fmla="*/ 180453 w 180453"/>
                  <a:gd name="connsiteY2" fmla="*/ 1075272 h 1075272"/>
                  <a:gd name="connsiteX3" fmla="*/ 0 w 180453"/>
                  <a:gd name="connsiteY3" fmla="*/ 311686 h 1075272"/>
                  <a:gd name="connsiteX0" fmla="*/ 0 w 186803"/>
                  <a:gd name="connsiteY0" fmla="*/ 321211 h 1075272"/>
                  <a:gd name="connsiteX1" fmla="*/ 182302 w 186803"/>
                  <a:gd name="connsiteY1" fmla="*/ 0 h 1075272"/>
                  <a:gd name="connsiteX2" fmla="*/ 186803 w 186803"/>
                  <a:gd name="connsiteY2" fmla="*/ 1075272 h 1075272"/>
                  <a:gd name="connsiteX3" fmla="*/ 0 w 186803"/>
                  <a:gd name="connsiteY3" fmla="*/ 321211 h 1075272"/>
                  <a:gd name="connsiteX0" fmla="*/ 0 w 955153"/>
                  <a:gd name="connsiteY0" fmla="*/ 1321336 h 1321336"/>
                  <a:gd name="connsiteX1" fmla="*/ 950652 w 955153"/>
                  <a:gd name="connsiteY1" fmla="*/ 0 h 1321336"/>
                  <a:gd name="connsiteX2" fmla="*/ 955153 w 955153"/>
                  <a:gd name="connsiteY2" fmla="*/ 1075272 h 1321336"/>
                  <a:gd name="connsiteX3" fmla="*/ 0 w 955153"/>
                  <a:gd name="connsiteY3" fmla="*/ 1321336 h 1321336"/>
                  <a:gd name="connsiteX0" fmla="*/ 0 w 950662"/>
                  <a:gd name="connsiteY0" fmla="*/ 1321336 h 1321336"/>
                  <a:gd name="connsiteX1" fmla="*/ 950652 w 950662"/>
                  <a:gd name="connsiteY1" fmla="*/ 0 h 1321336"/>
                  <a:gd name="connsiteX2" fmla="*/ 790053 w 950662"/>
                  <a:gd name="connsiteY2" fmla="*/ 913347 h 1321336"/>
                  <a:gd name="connsiteX3" fmla="*/ 0 w 950662"/>
                  <a:gd name="connsiteY3" fmla="*/ 1321336 h 1321336"/>
                  <a:gd name="connsiteX0" fmla="*/ 0 w 790053"/>
                  <a:gd name="connsiteY0" fmla="*/ 525533 h 525533"/>
                  <a:gd name="connsiteX1" fmla="*/ 121977 w 790053"/>
                  <a:gd name="connsiteY1" fmla="*/ 10647 h 525533"/>
                  <a:gd name="connsiteX2" fmla="*/ 790053 w 790053"/>
                  <a:gd name="connsiteY2" fmla="*/ 117544 h 525533"/>
                  <a:gd name="connsiteX3" fmla="*/ 0 w 790053"/>
                  <a:gd name="connsiteY3" fmla="*/ 525533 h 525533"/>
                  <a:gd name="connsiteX0" fmla="*/ 0 w 790053"/>
                  <a:gd name="connsiteY0" fmla="*/ 581834 h 581834"/>
                  <a:gd name="connsiteX1" fmla="*/ 121977 w 790053"/>
                  <a:gd name="connsiteY1" fmla="*/ 66948 h 581834"/>
                  <a:gd name="connsiteX2" fmla="*/ 790053 w 790053"/>
                  <a:gd name="connsiteY2" fmla="*/ 173845 h 581834"/>
                  <a:gd name="connsiteX3" fmla="*/ 0 w 790053"/>
                  <a:gd name="connsiteY3" fmla="*/ 581834 h 581834"/>
                  <a:gd name="connsiteX0" fmla="*/ 0 w 790053"/>
                  <a:gd name="connsiteY0" fmla="*/ 514886 h 514886"/>
                  <a:gd name="connsiteX1" fmla="*/ 121977 w 790053"/>
                  <a:gd name="connsiteY1" fmla="*/ 0 h 514886"/>
                  <a:gd name="connsiteX2" fmla="*/ 790053 w 790053"/>
                  <a:gd name="connsiteY2" fmla="*/ 106897 h 514886"/>
                  <a:gd name="connsiteX3" fmla="*/ 0 w 790053"/>
                  <a:gd name="connsiteY3" fmla="*/ 514886 h 514886"/>
                  <a:gd name="connsiteX0" fmla="*/ 293948 w 1084001"/>
                  <a:gd name="connsiteY0" fmla="*/ 575211 h 575211"/>
                  <a:gd name="connsiteX1" fmla="*/ 0 w 1084001"/>
                  <a:gd name="connsiteY1" fmla="*/ 0 h 575211"/>
                  <a:gd name="connsiteX2" fmla="*/ 1084001 w 1084001"/>
                  <a:gd name="connsiteY2" fmla="*/ 167222 h 575211"/>
                  <a:gd name="connsiteX3" fmla="*/ 293948 w 1084001"/>
                  <a:gd name="connsiteY3" fmla="*/ 575211 h 575211"/>
                  <a:gd name="connsiteX0" fmla="*/ 293948 w 1084001"/>
                  <a:gd name="connsiteY0" fmla="*/ 575211 h 575211"/>
                  <a:gd name="connsiteX1" fmla="*/ 0 w 1084001"/>
                  <a:gd name="connsiteY1" fmla="*/ 0 h 575211"/>
                  <a:gd name="connsiteX2" fmla="*/ 1084001 w 1084001"/>
                  <a:gd name="connsiteY2" fmla="*/ 167222 h 575211"/>
                  <a:gd name="connsiteX3" fmla="*/ 293948 w 1084001"/>
                  <a:gd name="connsiteY3" fmla="*/ 575211 h 575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4001" h="575211">
                    <a:moveTo>
                      <a:pt x="293948" y="575211"/>
                    </a:moveTo>
                    <a:lnTo>
                      <a:pt x="0" y="0"/>
                    </a:lnTo>
                    <a:lnTo>
                      <a:pt x="1084001" y="167222"/>
                    </a:lnTo>
                    <a:lnTo>
                      <a:pt x="293948" y="575211"/>
                    </a:lnTo>
                    <a:close/>
                  </a:path>
                </a:pathLst>
              </a:custGeom>
              <a:solidFill>
                <a:schemeClr val="bg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51"/>
              <p:cNvSpPr/>
              <p:nvPr/>
            </p:nvSpPr>
            <p:spPr>
              <a:xfrm>
                <a:off x="3006831" y="2174161"/>
                <a:ext cx="808298" cy="569914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1484052"/>
                  <a:gd name="connsiteY0" fmla="*/ 149761 h 1059397"/>
                  <a:gd name="connsiteX1" fmla="*/ 1484052 w 1484052"/>
                  <a:gd name="connsiteY1" fmla="*/ 0 h 1059397"/>
                  <a:gd name="connsiteX2" fmla="*/ 536053 w 1484052"/>
                  <a:gd name="connsiteY2" fmla="*/ 1059397 h 1059397"/>
                  <a:gd name="connsiteX3" fmla="*/ 0 w 1484052"/>
                  <a:gd name="connsiteY3" fmla="*/ 149761 h 1059397"/>
                  <a:gd name="connsiteX0" fmla="*/ 127522 w 947999"/>
                  <a:gd name="connsiteY0" fmla="*/ 23940 h 1492376"/>
                  <a:gd name="connsiteX1" fmla="*/ 947999 w 947999"/>
                  <a:gd name="connsiteY1" fmla="*/ 432979 h 1492376"/>
                  <a:gd name="connsiteX2" fmla="*/ 0 w 947999"/>
                  <a:gd name="connsiteY2" fmla="*/ 1492376 h 1492376"/>
                  <a:gd name="connsiteX3" fmla="*/ 127522 w 947999"/>
                  <a:gd name="connsiteY3" fmla="*/ 23940 h 149237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0 w 820477"/>
                  <a:gd name="connsiteY0" fmla="*/ 0 h 900111"/>
                  <a:gd name="connsiteX1" fmla="*/ 820477 w 820477"/>
                  <a:gd name="connsiteY1" fmla="*/ 409039 h 900111"/>
                  <a:gd name="connsiteX2" fmla="*/ 596378 w 820477"/>
                  <a:gd name="connsiteY2" fmla="*/ 900111 h 900111"/>
                  <a:gd name="connsiteX3" fmla="*/ 0 w 820477"/>
                  <a:gd name="connsiteY3" fmla="*/ 0 h 900111"/>
                  <a:gd name="connsiteX0" fmla="*/ 0 w 820477"/>
                  <a:gd name="connsiteY0" fmla="*/ 0 h 735011"/>
                  <a:gd name="connsiteX1" fmla="*/ 820477 w 820477"/>
                  <a:gd name="connsiteY1" fmla="*/ 409039 h 735011"/>
                  <a:gd name="connsiteX2" fmla="*/ 634478 w 820477"/>
                  <a:gd name="connsiteY2" fmla="*/ 735011 h 735011"/>
                  <a:gd name="connsiteX3" fmla="*/ 0 w 820477"/>
                  <a:gd name="connsiteY3" fmla="*/ 0 h 735011"/>
                  <a:gd name="connsiteX0" fmla="*/ 0 w 661727"/>
                  <a:gd name="connsiteY0" fmla="*/ 0 h 735011"/>
                  <a:gd name="connsiteX1" fmla="*/ 661727 w 661727"/>
                  <a:gd name="connsiteY1" fmla="*/ 262989 h 735011"/>
                  <a:gd name="connsiteX2" fmla="*/ 634478 w 661727"/>
                  <a:gd name="connsiteY2" fmla="*/ 735011 h 735011"/>
                  <a:gd name="connsiteX3" fmla="*/ 0 w 661727"/>
                  <a:gd name="connsiteY3" fmla="*/ 0 h 735011"/>
                  <a:gd name="connsiteX0" fmla="*/ 0 w 663053"/>
                  <a:gd name="connsiteY0" fmla="*/ 0 h 1325561"/>
                  <a:gd name="connsiteX1" fmla="*/ 661727 w 663053"/>
                  <a:gd name="connsiteY1" fmla="*/ 262989 h 1325561"/>
                  <a:gd name="connsiteX2" fmla="*/ 663053 w 663053"/>
                  <a:gd name="connsiteY2" fmla="*/ 1325561 h 1325561"/>
                  <a:gd name="connsiteX3" fmla="*/ 0 w 663053"/>
                  <a:gd name="connsiteY3" fmla="*/ 0 h 1325561"/>
                  <a:gd name="connsiteX0" fmla="*/ 0 w 177278"/>
                  <a:gd name="connsiteY0" fmla="*/ 321211 h 1062572"/>
                  <a:gd name="connsiteX1" fmla="*/ 175952 w 177278"/>
                  <a:gd name="connsiteY1" fmla="*/ 0 h 1062572"/>
                  <a:gd name="connsiteX2" fmla="*/ 177278 w 177278"/>
                  <a:gd name="connsiteY2" fmla="*/ 1062572 h 1062572"/>
                  <a:gd name="connsiteX3" fmla="*/ 0 w 177278"/>
                  <a:gd name="connsiteY3" fmla="*/ 321211 h 1062572"/>
                  <a:gd name="connsiteX0" fmla="*/ 0 w 180453"/>
                  <a:gd name="connsiteY0" fmla="*/ 308511 h 1062572"/>
                  <a:gd name="connsiteX1" fmla="*/ 179127 w 180453"/>
                  <a:gd name="connsiteY1" fmla="*/ 0 h 1062572"/>
                  <a:gd name="connsiteX2" fmla="*/ 180453 w 180453"/>
                  <a:gd name="connsiteY2" fmla="*/ 1062572 h 1062572"/>
                  <a:gd name="connsiteX3" fmla="*/ 0 w 180453"/>
                  <a:gd name="connsiteY3" fmla="*/ 308511 h 1062572"/>
                  <a:gd name="connsiteX0" fmla="*/ 0 w 183628"/>
                  <a:gd name="connsiteY0" fmla="*/ 308511 h 1075272"/>
                  <a:gd name="connsiteX1" fmla="*/ 179127 w 183628"/>
                  <a:gd name="connsiteY1" fmla="*/ 0 h 1075272"/>
                  <a:gd name="connsiteX2" fmla="*/ 183628 w 183628"/>
                  <a:gd name="connsiteY2" fmla="*/ 1075272 h 1075272"/>
                  <a:gd name="connsiteX3" fmla="*/ 0 w 183628"/>
                  <a:gd name="connsiteY3" fmla="*/ 308511 h 1075272"/>
                  <a:gd name="connsiteX0" fmla="*/ 0 w 174103"/>
                  <a:gd name="connsiteY0" fmla="*/ 318036 h 1075272"/>
                  <a:gd name="connsiteX1" fmla="*/ 169602 w 174103"/>
                  <a:gd name="connsiteY1" fmla="*/ 0 h 1075272"/>
                  <a:gd name="connsiteX2" fmla="*/ 174103 w 174103"/>
                  <a:gd name="connsiteY2" fmla="*/ 1075272 h 1075272"/>
                  <a:gd name="connsiteX3" fmla="*/ 0 w 174103"/>
                  <a:gd name="connsiteY3" fmla="*/ 318036 h 1075272"/>
                  <a:gd name="connsiteX0" fmla="*/ 0 w 180453"/>
                  <a:gd name="connsiteY0" fmla="*/ 311686 h 1075272"/>
                  <a:gd name="connsiteX1" fmla="*/ 175952 w 180453"/>
                  <a:gd name="connsiteY1" fmla="*/ 0 h 1075272"/>
                  <a:gd name="connsiteX2" fmla="*/ 180453 w 180453"/>
                  <a:gd name="connsiteY2" fmla="*/ 1075272 h 1075272"/>
                  <a:gd name="connsiteX3" fmla="*/ 0 w 180453"/>
                  <a:gd name="connsiteY3" fmla="*/ 311686 h 1075272"/>
                  <a:gd name="connsiteX0" fmla="*/ 0 w 186803"/>
                  <a:gd name="connsiteY0" fmla="*/ 321211 h 1075272"/>
                  <a:gd name="connsiteX1" fmla="*/ 182302 w 186803"/>
                  <a:gd name="connsiteY1" fmla="*/ 0 h 1075272"/>
                  <a:gd name="connsiteX2" fmla="*/ 186803 w 186803"/>
                  <a:gd name="connsiteY2" fmla="*/ 1075272 h 1075272"/>
                  <a:gd name="connsiteX3" fmla="*/ 0 w 186803"/>
                  <a:gd name="connsiteY3" fmla="*/ 321211 h 1075272"/>
                  <a:gd name="connsiteX0" fmla="*/ 0 w 955153"/>
                  <a:gd name="connsiteY0" fmla="*/ 1321336 h 1321336"/>
                  <a:gd name="connsiteX1" fmla="*/ 950652 w 955153"/>
                  <a:gd name="connsiteY1" fmla="*/ 0 h 1321336"/>
                  <a:gd name="connsiteX2" fmla="*/ 955153 w 955153"/>
                  <a:gd name="connsiteY2" fmla="*/ 1075272 h 1321336"/>
                  <a:gd name="connsiteX3" fmla="*/ 0 w 955153"/>
                  <a:gd name="connsiteY3" fmla="*/ 1321336 h 1321336"/>
                  <a:gd name="connsiteX0" fmla="*/ 0 w 950662"/>
                  <a:gd name="connsiteY0" fmla="*/ 1321336 h 1321336"/>
                  <a:gd name="connsiteX1" fmla="*/ 950652 w 950662"/>
                  <a:gd name="connsiteY1" fmla="*/ 0 h 1321336"/>
                  <a:gd name="connsiteX2" fmla="*/ 790053 w 950662"/>
                  <a:gd name="connsiteY2" fmla="*/ 913347 h 1321336"/>
                  <a:gd name="connsiteX3" fmla="*/ 0 w 950662"/>
                  <a:gd name="connsiteY3" fmla="*/ 1321336 h 1321336"/>
                  <a:gd name="connsiteX0" fmla="*/ 0 w 790053"/>
                  <a:gd name="connsiteY0" fmla="*/ 525533 h 525533"/>
                  <a:gd name="connsiteX1" fmla="*/ 121977 w 790053"/>
                  <a:gd name="connsiteY1" fmla="*/ 10647 h 525533"/>
                  <a:gd name="connsiteX2" fmla="*/ 790053 w 790053"/>
                  <a:gd name="connsiteY2" fmla="*/ 117544 h 525533"/>
                  <a:gd name="connsiteX3" fmla="*/ 0 w 790053"/>
                  <a:gd name="connsiteY3" fmla="*/ 525533 h 525533"/>
                  <a:gd name="connsiteX0" fmla="*/ 0 w 790053"/>
                  <a:gd name="connsiteY0" fmla="*/ 581834 h 581834"/>
                  <a:gd name="connsiteX1" fmla="*/ 121977 w 790053"/>
                  <a:gd name="connsiteY1" fmla="*/ 66948 h 581834"/>
                  <a:gd name="connsiteX2" fmla="*/ 790053 w 790053"/>
                  <a:gd name="connsiteY2" fmla="*/ 173845 h 581834"/>
                  <a:gd name="connsiteX3" fmla="*/ 0 w 790053"/>
                  <a:gd name="connsiteY3" fmla="*/ 581834 h 581834"/>
                  <a:gd name="connsiteX0" fmla="*/ 0 w 790053"/>
                  <a:gd name="connsiteY0" fmla="*/ 514886 h 514886"/>
                  <a:gd name="connsiteX1" fmla="*/ 121977 w 790053"/>
                  <a:gd name="connsiteY1" fmla="*/ 0 h 514886"/>
                  <a:gd name="connsiteX2" fmla="*/ 790053 w 790053"/>
                  <a:gd name="connsiteY2" fmla="*/ 106897 h 514886"/>
                  <a:gd name="connsiteX3" fmla="*/ 0 w 790053"/>
                  <a:gd name="connsiteY3" fmla="*/ 514886 h 514886"/>
                  <a:gd name="connsiteX0" fmla="*/ 293948 w 1084001"/>
                  <a:gd name="connsiteY0" fmla="*/ 575211 h 575211"/>
                  <a:gd name="connsiteX1" fmla="*/ 0 w 1084001"/>
                  <a:gd name="connsiteY1" fmla="*/ 0 h 575211"/>
                  <a:gd name="connsiteX2" fmla="*/ 1084001 w 1084001"/>
                  <a:gd name="connsiteY2" fmla="*/ 167222 h 575211"/>
                  <a:gd name="connsiteX3" fmla="*/ 293948 w 1084001"/>
                  <a:gd name="connsiteY3" fmla="*/ 575211 h 575211"/>
                  <a:gd name="connsiteX0" fmla="*/ 293948 w 1084001"/>
                  <a:gd name="connsiteY0" fmla="*/ 575211 h 575211"/>
                  <a:gd name="connsiteX1" fmla="*/ 0 w 1084001"/>
                  <a:gd name="connsiteY1" fmla="*/ 0 h 575211"/>
                  <a:gd name="connsiteX2" fmla="*/ 1084001 w 1084001"/>
                  <a:gd name="connsiteY2" fmla="*/ 167222 h 575211"/>
                  <a:gd name="connsiteX3" fmla="*/ 293948 w 1084001"/>
                  <a:gd name="connsiteY3" fmla="*/ 575211 h 575211"/>
                  <a:gd name="connsiteX0" fmla="*/ 967048 w 1757101"/>
                  <a:gd name="connsiteY0" fmla="*/ 559336 h 559336"/>
                  <a:gd name="connsiteX1" fmla="*/ 0 w 1757101"/>
                  <a:gd name="connsiteY1" fmla="*/ 0 h 559336"/>
                  <a:gd name="connsiteX2" fmla="*/ 1757101 w 1757101"/>
                  <a:gd name="connsiteY2" fmla="*/ 151347 h 559336"/>
                  <a:gd name="connsiteX3" fmla="*/ 967048 w 1757101"/>
                  <a:gd name="connsiteY3" fmla="*/ 559336 h 559336"/>
                  <a:gd name="connsiteX0" fmla="*/ 795598 w 1757101"/>
                  <a:gd name="connsiteY0" fmla="*/ 400586 h 400586"/>
                  <a:gd name="connsiteX1" fmla="*/ 0 w 1757101"/>
                  <a:gd name="connsiteY1" fmla="*/ 0 h 400586"/>
                  <a:gd name="connsiteX2" fmla="*/ 1757101 w 1757101"/>
                  <a:gd name="connsiteY2" fmla="*/ 151347 h 400586"/>
                  <a:gd name="connsiteX3" fmla="*/ 795598 w 1757101"/>
                  <a:gd name="connsiteY3" fmla="*/ 400586 h 400586"/>
                  <a:gd name="connsiteX0" fmla="*/ 795598 w 795598"/>
                  <a:gd name="connsiteY0" fmla="*/ 569914 h 569914"/>
                  <a:gd name="connsiteX1" fmla="*/ 0 w 795598"/>
                  <a:gd name="connsiteY1" fmla="*/ 169328 h 569914"/>
                  <a:gd name="connsiteX2" fmla="*/ 515676 w 795598"/>
                  <a:gd name="connsiteY2" fmla="*/ 0 h 569914"/>
                  <a:gd name="connsiteX3" fmla="*/ 795598 w 795598"/>
                  <a:gd name="connsiteY3" fmla="*/ 569914 h 569914"/>
                  <a:gd name="connsiteX0" fmla="*/ 808298 w 808298"/>
                  <a:gd name="connsiteY0" fmla="*/ 563564 h 563564"/>
                  <a:gd name="connsiteX1" fmla="*/ 0 w 808298"/>
                  <a:gd name="connsiteY1" fmla="*/ 169328 h 563564"/>
                  <a:gd name="connsiteX2" fmla="*/ 515676 w 808298"/>
                  <a:gd name="connsiteY2" fmla="*/ 0 h 563564"/>
                  <a:gd name="connsiteX3" fmla="*/ 808298 w 808298"/>
                  <a:gd name="connsiteY3" fmla="*/ 563564 h 563564"/>
                  <a:gd name="connsiteX0" fmla="*/ 795598 w 795598"/>
                  <a:gd name="connsiteY0" fmla="*/ 573089 h 573089"/>
                  <a:gd name="connsiteX1" fmla="*/ 0 w 795598"/>
                  <a:gd name="connsiteY1" fmla="*/ 169328 h 573089"/>
                  <a:gd name="connsiteX2" fmla="*/ 515676 w 795598"/>
                  <a:gd name="connsiteY2" fmla="*/ 0 h 573089"/>
                  <a:gd name="connsiteX3" fmla="*/ 795598 w 795598"/>
                  <a:gd name="connsiteY3" fmla="*/ 573089 h 573089"/>
                  <a:gd name="connsiteX0" fmla="*/ 798773 w 798773"/>
                  <a:gd name="connsiteY0" fmla="*/ 563564 h 563564"/>
                  <a:gd name="connsiteX1" fmla="*/ 0 w 798773"/>
                  <a:gd name="connsiteY1" fmla="*/ 169328 h 563564"/>
                  <a:gd name="connsiteX2" fmla="*/ 515676 w 798773"/>
                  <a:gd name="connsiteY2" fmla="*/ 0 h 563564"/>
                  <a:gd name="connsiteX3" fmla="*/ 798773 w 798773"/>
                  <a:gd name="connsiteY3" fmla="*/ 563564 h 563564"/>
                  <a:gd name="connsiteX0" fmla="*/ 808298 w 808298"/>
                  <a:gd name="connsiteY0" fmla="*/ 563564 h 563564"/>
                  <a:gd name="connsiteX1" fmla="*/ 0 w 808298"/>
                  <a:gd name="connsiteY1" fmla="*/ 169328 h 563564"/>
                  <a:gd name="connsiteX2" fmla="*/ 525201 w 808298"/>
                  <a:gd name="connsiteY2" fmla="*/ 0 h 563564"/>
                  <a:gd name="connsiteX3" fmla="*/ 808298 w 808298"/>
                  <a:gd name="connsiteY3" fmla="*/ 563564 h 563564"/>
                  <a:gd name="connsiteX0" fmla="*/ 808298 w 808298"/>
                  <a:gd name="connsiteY0" fmla="*/ 569914 h 569914"/>
                  <a:gd name="connsiteX1" fmla="*/ 0 w 808298"/>
                  <a:gd name="connsiteY1" fmla="*/ 175678 h 569914"/>
                  <a:gd name="connsiteX2" fmla="*/ 515676 w 808298"/>
                  <a:gd name="connsiteY2" fmla="*/ 0 h 569914"/>
                  <a:gd name="connsiteX3" fmla="*/ 808298 w 808298"/>
                  <a:gd name="connsiteY3" fmla="*/ 569914 h 569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8298" h="569914">
                    <a:moveTo>
                      <a:pt x="808298" y="569914"/>
                    </a:moveTo>
                    <a:lnTo>
                      <a:pt x="0" y="175678"/>
                    </a:lnTo>
                    <a:lnTo>
                      <a:pt x="515676" y="0"/>
                    </a:lnTo>
                    <a:lnTo>
                      <a:pt x="808298" y="569914"/>
                    </a:lnTo>
                    <a:close/>
                  </a:path>
                </a:pathLst>
              </a:custGeom>
              <a:solidFill>
                <a:schemeClr val="bg1">
                  <a:alpha val="4125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51"/>
              <p:cNvSpPr/>
              <p:nvPr/>
            </p:nvSpPr>
            <p:spPr>
              <a:xfrm>
                <a:off x="3650665" y="862825"/>
                <a:ext cx="777353" cy="733799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664902"/>
                  <a:gd name="connsiteY0" fmla="*/ 546636 h 1456272"/>
                  <a:gd name="connsiteX1" fmla="*/ 664902 w 664902"/>
                  <a:gd name="connsiteY1" fmla="*/ 0 h 1456272"/>
                  <a:gd name="connsiteX2" fmla="*/ 536053 w 664902"/>
                  <a:gd name="connsiteY2" fmla="*/ 1456272 h 1456272"/>
                  <a:gd name="connsiteX3" fmla="*/ 0 w 664902"/>
                  <a:gd name="connsiteY3" fmla="*/ 546636 h 1456272"/>
                  <a:gd name="connsiteX0" fmla="*/ 0 w 1298053"/>
                  <a:gd name="connsiteY0" fmla="*/ 546636 h 726022"/>
                  <a:gd name="connsiteX1" fmla="*/ 664902 w 1298053"/>
                  <a:gd name="connsiteY1" fmla="*/ 0 h 726022"/>
                  <a:gd name="connsiteX2" fmla="*/ 1298053 w 1298053"/>
                  <a:gd name="connsiteY2" fmla="*/ 726022 h 726022"/>
                  <a:gd name="connsiteX3" fmla="*/ 0 w 1298053"/>
                  <a:gd name="connsiteY3" fmla="*/ 546636 h 726022"/>
                  <a:gd name="connsiteX0" fmla="*/ 0 w 774178"/>
                  <a:gd name="connsiteY0" fmla="*/ 714911 h 726022"/>
                  <a:gd name="connsiteX1" fmla="*/ 141027 w 774178"/>
                  <a:gd name="connsiteY1" fmla="*/ 0 h 726022"/>
                  <a:gd name="connsiteX2" fmla="*/ 774178 w 774178"/>
                  <a:gd name="connsiteY2" fmla="*/ 726022 h 726022"/>
                  <a:gd name="connsiteX3" fmla="*/ 0 w 774178"/>
                  <a:gd name="connsiteY3" fmla="*/ 714911 h 726022"/>
                  <a:gd name="connsiteX0" fmla="*/ 20006 w 794184"/>
                  <a:gd name="connsiteY0" fmla="*/ 714911 h 726022"/>
                  <a:gd name="connsiteX1" fmla="*/ 161033 w 794184"/>
                  <a:gd name="connsiteY1" fmla="*/ 0 h 726022"/>
                  <a:gd name="connsiteX2" fmla="*/ 794184 w 794184"/>
                  <a:gd name="connsiteY2" fmla="*/ 726022 h 726022"/>
                  <a:gd name="connsiteX3" fmla="*/ 20006 w 794184"/>
                  <a:gd name="connsiteY3" fmla="*/ 714911 h 726022"/>
                  <a:gd name="connsiteX0" fmla="*/ 0 w 774178"/>
                  <a:gd name="connsiteY0" fmla="*/ 714911 h 726022"/>
                  <a:gd name="connsiteX1" fmla="*/ 141027 w 774178"/>
                  <a:gd name="connsiteY1" fmla="*/ 0 h 726022"/>
                  <a:gd name="connsiteX2" fmla="*/ 774178 w 774178"/>
                  <a:gd name="connsiteY2" fmla="*/ 726022 h 726022"/>
                  <a:gd name="connsiteX3" fmla="*/ 0 w 774178"/>
                  <a:gd name="connsiteY3" fmla="*/ 714911 h 726022"/>
                  <a:gd name="connsiteX0" fmla="*/ 0 w 774178"/>
                  <a:gd name="connsiteY0" fmla="*/ 714911 h 726022"/>
                  <a:gd name="connsiteX1" fmla="*/ 141027 w 774178"/>
                  <a:gd name="connsiteY1" fmla="*/ 0 h 726022"/>
                  <a:gd name="connsiteX2" fmla="*/ 774178 w 774178"/>
                  <a:gd name="connsiteY2" fmla="*/ 726022 h 726022"/>
                  <a:gd name="connsiteX3" fmla="*/ 0 w 774178"/>
                  <a:gd name="connsiteY3" fmla="*/ 714911 h 726022"/>
                  <a:gd name="connsiteX0" fmla="*/ 0 w 774178"/>
                  <a:gd name="connsiteY0" fmla="*/ 714911 h 726022"/>
                  <a:gd name="connsiteX1" fmla="*/ 141027 w 774178"/>
                  <a:gd name="connsiteY1" fmla="*/ 0 h 726022"/>
                  <a:gd name="connsiteX2" fmla="*/ 774178 w 774178"/>
                  <a:gd name="connsiteY2" fmla="*/ 726022 h 726022"/>
                  <a:gd name="connsiteX3" fmla="*/ 0 w 774178"/>
                  <a:gd name="connsiteY3" fmla="*/ 714911 h 726022"/>
                  <a:gd name="connsiteX0" fmla="*/ 0 w 774178"/>
                  <a:gd name="connsiteY0" fmla="*/ 714911 h 726022"/>
                  <a:gd name="connsiteX1" fmla="*/ 141027 w 774178"/>
                  <a:gd name="connsiteY1" fmla="*/ 0 h 726022"/>
                  <a:gd name="connsiteX2" fmla="*/ 774178 w 774178"/>
                  <a:gd name="connsiteY2" fmla="*/ 726022 h 726022"/>
                  <a:gd name="connsiteX3" fmla="*/ 0 w 774178"/>
                  <a:gd name="connsiteY3" fmla="*/ 714911 h 726022"/>
                  <a:gd name="connsiteX0" fmla="*/ 0 w 783703"/>
                  <a:gd name="connsiteY0" fmla="*/ 714911 h 726022"/>
                  <a:gd name="connsiteX1" fmla="*/ 150552 w 783703"/>
                  <a:gd name="connsiteY1" fmla="*/ 0 h 726022"/>
                  <a:gd name="connsiteX2" fmla="*/ 783703 w 783703"/>
                  <a:gd name="connsiteY2" fmla="*/ 726022 h 726022"/>
                  <a:gd name="connsiteX3" fmla="*/ 0 w 783703"/>
                  <a:gd name="connsiteY3" fmla="*/ 714911 h 726022"/>
                  <a:gd name="connsiteX0" fmla="*/ 0 w 767828"/>
                  <a:gd name="connsiteY0" fmla="*/ 718086 h 726022"/>
                  <a:gd name="connsiteX1" fmla="*/ 134677 w 767828"/>
                  <a:gd name="connsiteY1" fmla="*/ 0 h 726022"/>
                  <a:gd name="connsiteX2" fmla="*/ 767828 w 767828"/>
                  <a:gd name="connsiteY2" fmla="*/ 726022 h 726022"/>
                  <a:gd name="connsiteX3" fmla="*/ 0 w 767828"/>
                  <a:gd name="connsiteY3" fmla="*/ 718086 h 726022"/>
                  <a:gd name="connsiteX0" fmla="*/ 0 w 777353"/>
                  <a:gd name="connsiteY0" fmla="*/ 718086 h 726022"/>
                  <a:gd name="connsiteX1" fmla="*/ 144202 w 777353"/>
                  <a:gd name="connsiteY1" fmla="*/ 0 h 726022"/>
                  <a:gd name="connsiteX2" fmla="*/ 777353 w 777353"/>
                  <a:gd name="connsiteY2" fmla="*/ 726022 h 726022"/>
                  <a:gd name="connsiteX3" fmla="*/ 0 w 777353"/>
                  <a:gd name="connsiteY3" fmla="*/ 718086 h 726022"/>
                  <a:gd name="connsiteX0" fmla="*/ 0 w 777353"/>
                  <a:gd name="connsiteY0" fmla="*/ 710942 h 718878"/>
                  <a:gd name="connsiteX1" fmla="*/ 151346 w 777353"/>
                  <a:gd name="connsiteY1" fmla="*/ 0 h 718878"/>
                  <a:gd name="connsiteX2" fmla="*/ 777353 w 777353"/>
                  <a:gd name="connsiteY2" fmla="*/ 718878 h 718878"/>
                  <a:gd name="connsiteX3" fmla="*/ 0 w 777353"/>
                  <a:gd name="connsiteY3" fmla="*/ 710942 h 718878"/>
                  <a:gd name="connsiteX0" fmla="*/ 0 w 777353"/>
                  <a:gd name="connsiteY0" fmla="*/ 715705 h 723641"/>
                  <a:gd name="connsiteX1" fmla="*/ 158490 w 777353"/>
                  <a:gd name="connsiteY1" fmla="*/ 0 h 723641"/>
                  <a:gd name="connsiteX2" fmla="*/ 777353 w 777353"/>
                  <a:gd name="connsiteY2" fmla="*/ 723641 h 723641"/>
                  <a:gd name="connsiteX3" fmla="*/ 0 w 777353"/>
                  <a:gd name="connsiteY3" fmla="*/ 715705 h 723641"/>
                  <a:gd name="connsiteX0" fmla="*/ 0 w 777353"/>
                  <a:gd name="connsiteY0" fmla="*/ 715705 h 723641"/>
                  <a:gd name="connsiteX1" fmla="*/ 158490 w 777353"/>
                  <a:gd name="connsiteY1" fmla="*/ 0 h 723641"/>
                  <a:gd name="connsiteX2" fmla="*/ 777353 w 777353"/>
                  <a:gd name="connsiteY2" fmla="*/ 723641 h 723641"/>
                  <a:gd name="connsiteX3" fmla="*/ 0 w 777353"/>
                  <a:gd name="connsiteY3" fmla="*/ 715705 h 723641"/>
                  <a:gd name="connsiteX0" fmla="*/ 0 w 777353"/>
                  <a:gd name="connsiteY0" fmla="*/ 725863 h 733799"/>
                  <a:gd name="connsiteX1" fmla="*/ 155950 w 777353"/>
                  <a:gd name="connsiteY1" fmla="*/ 0 h 733799"/>
                  <a:gd name="connsiteX2" fmla="*/ 777353 w 777353"/>
                  <a:gd name="connsiteY2" fmla="*/ 733799 h 733799"/>
                  <a:gd name="connsiteX3" fmla="*/ 0 w 777353"/>
                  <a:gd name="connsiteY3" fmla="*/ 725863 h 73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7353" h="733799">
                    <a:moveTo>
                      <a:pt x="0" y="725863"/>
                    </a:moveTo>
                    <a:cubicBezTo>
                      <a:pt x="82992" y="306056"/>
                      <a:pt x="91214" y="292807"/>
                      <a:pt x="155950" y="0"/>
                    </a:cubicBezTo>
                    <a:lnTo>
                      <a:pt x="777353" y="733799"/>
                    </a:lnTo>
                    <a:lnTo>
                      <a:pt x="0" y="725863"/>
                    </a:lnTo>
                    <a:close/>
                  </a:path>
                </a:pathLst>
              </a:custGeom>
              <a:solidFill>
                <a:schemeClr val="bg1">
                  <a:alpha val="375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51"/>
              <p:cNvSpPr/>
              <p:nvPr/>
            </p:nvSpPr>
            <p:spPr>
              <a:xfrm>
                <a:off x="3803065" y="870188"/>
                <a:ext cx="820477" cy="735011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1484052"/>
                  <a:gd name="connsiteY0" fmla="*/ 149761 h 1059397"/>
                  <a:gd name="connsiteX1" fmla="*/ 1484052 w 1484052"/>
                  <a:gd name="connsiteY1" fmla="*/ 0 h 1059397"/>
                  <a:gd name="connsiteX2" fmla="*/ 536053 w 1484052"/>
                  <a:gd name="connsiteY2" fmla="*/ 1059397 h 1059397"/>
                  <a:gd name="connsiteX3" fmla="*/ 0 w 1484052"/>
                  <a:gd name="connsiteY3" fmla="*/ 149761 h 1059397"/>
                  <a:gd name="connsiteX0" fmla="*/ 127522 w 947999"/>
                  <a:gd name="connsiteY0" fmla="*/ 23940 h 1492376"/>
                  <a:gd name="connsiteX1" fmla="*/ 947999 w 947999"/>
                  <a:gd name="connsiteY1" fmla="*/ 432979 h 1492376"/>
                  <a:gd name="connsiteX2" fmla="*/ 0 w 947999"/>
                  <a:gd name="connsiteY2" fmla="*/ 1492376 h 1492376"/>
                  <a:gd name="connsiteX3" fmla="*/ 127522 w 947999"/>
                  <a:gd name="connsiteY3" fmla="*/ 23940 h 149237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127522 w 947999"/>
                  <a:gd name="connsiteY0" fmla="*/ 0 h 1468436"/>
                  <a:gd name="connsiteX1" fmla="*/ 947999 w 947999"/>
                  <a:gd name="connsiteY1" fmla="*/ 409039 h 1468436"/>
                  <a:gd name="connsiteX2" fmla="*/ 0 w 947999"/>
                  <a:gd name="connsiteY2" fmla="*/ 1468436 h 1468436"/>
                  <a:gd name="connsiteX3" fmla="*/ 127522 w 947999"/>
                  <a:gd name="connsiteY3" fmla="*/ 0 h 1468436"/>
                  <a:gd name="connsiteX0" fmla="*/ 0 w 820477"/>
                  <a:gd name="connsiteY0" fmla="*/ 0 h 900111"/>
                  <a:gd name="connsiteX1" fmla="*/ 820477 w 820477"/>
                  <a:gd name="connsiteY1" fmla="*/ 409039 h 900111"/>
                  <a:gd name="connsiteX2" fmla="*/ 596378 w 820477"/>
                  <a:gd name="connsiteY2" fmla="*/ 900111 h 900111"/>
                  <a:gd name="connsiteX3" fmla="*/ 0 w 820477"/>
                  <a:gd name="connsiteY3" fmla="*/ 0 h 900111"/>
                  <a:gd name="connsiteX0" fmla="*/ 0 w 820477"/>
                  <a:gd name="connsiteY0" fmla="*/ 0 h 735011"/>
                  <a:gd name="connsiteX1" fmla="*/ 820477 w 820477"/>
                  <a:gd name="connsiteY1" fmla="*/ 409039 h 735011"/>
                  <a:gd name="connsiteX2" fmla="*/ 634478 w 820477"/>
                  <a:gd name="connsiteY2" fmla="*/ 735011 h 735011"/>
                  <a:gd name="connsiteX3" fmla="*/ 0 w 820477"/>
                  <a:gd name="connsiteY3" fmla="*/ 0 h 735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0477" h="735011">
                    <a:moveTo>
                      <a:pt x="0" y="0"/>
                    </a:moveTo>
                    <a:lnTo>
                      <a:pt x="820477" y="409039"/>
                    </a:lnTo>
                    <a:lnTo>
                      <a:pt x="634478" y="7350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525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51"/>
              <p:cNvSpPr/>
              <p:nvPr/>
            </p:nvSpPr>
            <p:spPr>
              <a:xfrm>
                <a:off x="2987415" y="1282651"/>
                <a:ext cx="536054" cy="1073686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054" h="1073686">
                    <a:moveTo>
                      <a:pt x="0" y="1073686"/>
                    </a:moveTo>
                    <a:cubicBezTo>
                      <a:pt x="442" y="715791"/>
                      <a:pt x="885" y="357895"/>
                      <a:pt x="1327" y="0"/>
                    </a:cubicBezTo>
                    <a:lnTo>
                      <a:pt x="536054" y="897473"/>
                    </a:lnTo>
                    <a:lnTo>
                      <a:pt x="0" y="1073686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51"/>
              <p:cNvSpPr/>
              <p:nvPr/>
            </p:nvSpPr>
            <p:spPr>
              <a:xfrm>
                <a:off x="3509697" y="1590378"/>
                <a:ext cx="1108822" cy="764121"/>
              </a:xfrm>
              <a:custGeom>
                <a:avLst/>
                <a:gdLst>
                  <a:gd name="connsiteX0" fmla="*/ 0 w 936104"/>
                  <a:gd name="connsiteY0" fmla="*/ 806986 h 806986"/>
                  <a:gd name="connsiteX1" fmla="*/ 468052 w 936104"/>
                  <a:gd name="connsiteY1" fmla="*/ 0 h 806986"/>
                  <a:gd name="connsiteX2" fmla="*/ 936104 w 936104"/>
                  <a:gd name="connsiteY2" fmla="*/ 806986 h 806986"/>
                  <a:gd name="connsiteX3" fmla="*/ 0 w 936104"/>
                  <a:gd name="connsiteY3" fmla="*/ 806986 h 806986"/>
                  <a:gd name="connsiteX0" fmla="*/ 0 w 936104"/>
                  <a:gd name="connsiteY0" fmla="*/ 1073686 h 1073686"/>
                  <a:gd name="connsiteX1" fmla="*/ 1327 w 936104"/>
                  <a:gd name="connsiteY1" fmla="*/ 0 h 1073686"/>
                  <a:gd name="connsiteX2" fmla="*/ 936104 w 936104"/>
                  <a:gd name="connsiteY2" fmla="*/ 1073686 h 1073686"/>
                  <a:gd name="connsiteX3" fmla="*/ 0 w 936104"/>
                  <a:gd name="connsiteY3" fmla="*/ 1073686 h 1073686"/>
                  <a:gd name="connsiteX0" fmla="*/ 0 w 536054"/>
                  <a:gd name="connsiteY0" fmla="*/ 1073686 h 1073686"/>
                  <a:gd name="connsiteX1" fmla="*/ 1327 w 536054"/>
                  <a:gd name="connsiteY1" fmla="*/ 0 h 1073686"/>
                  <a:gd name="connsiteX2" fmla="*/ 536054 w 536054"/>
                  <a:gd name="connsiteY2" fmla="*/ 897473 h 1073686"/>
                  <a:gd name="connsiteX3" fmla="*/ 0 w 536054"/>
                  <a:gd name="connsiteY3" fmla="*/ 1073686 h 1073686"/>
                  <a:gd name="connsiteX0" fmla="*/ 0 w 546498"/>
                  <a:gd name="connsiteY0" fmla="*/ 1073686 h 1131195"/>
                  <a:gd name="connsiteX1" fmla="*/ 1327 w 546498"/>
                  <a:gd name="connsiteY1" fmla="*/ 0 h 1131195"/>
                  <a:gd name="connsiteX2" fmla="*/ 536054 w 546498"/>
                  <a:gd name="connsiteY2" fmla="*/ 897473 h 1131195"/>
                  <a:gd name="connsiteX3" fmla="*/ 0 w 546498"/>
                  <a:gd name="connsiteY3" fmla="*/ 1073686 h 1131195"/>
                  <a:gd name="connsiteX0" fmla="*/ 0 w 692086"/>
                  <a:gd name="connsiteY0" fmla="*/ 1073686 h 1125683"/>
                  <a:gd name="connsiteX1" fmla="*/ 1327 w 692086"/>
                  <a:gd name="connsiteY1" fmla="*/ 0 h 1125683"/>
                  <a:gd name="connsiteX2" fmla="*/ 683691 w 692086"/>
                  <a:gd name="connsiteY2" fmla="*/ 864135 h 1125683"/>
                  <a:gd name="connsiteX3" fmla="*/ 0 w 692086"/>
                  <a:gd name="connsiteY3" fmla="*/ 1073686 h 1125683"/>
                  <a:gd name="connsiteX0" fmla="*/ 0 w 683691"/>
                  <a:gd name="connsiteY0" fmla="*/ 1073686 h 1119655"/>
                  <a:gd name="connsiteX1" fmla="*/ 1327 w 683691"/>
                  <a:gd name="connsiteY1" fmla="*/ 0 h 1119655"/>
                  <a:gd name="connsiteX2" fmla="*/ 683691 w 683691"/>
                  <a:gd name="connsiteY2" fmla="*/ 864135 h 1119655"/>
                  <a:gd name="connsiteX3" fmla="*/ 0 w 683691"/>
                  <a:gd name="connsiteY3" fmla="*/ 1073686 h 1119655"/>
                  <a:gd name="connsiteX0" fmla="*/ 0 w 464616"/>
                  <a:gd name="connsiteY0" fmla="*/ 1073686 h 1132883"/>
                  <a:gd name="connsiteX1" fmla="*/ 1327 w 464616"/>
                  <a:gd name="connsiteY1" fmla="*/ 0 h 1132883"/>
                  <a:gd name="connsiteX2" fmla="*/ 464616 w 464616"/>
                  <a:gd name="connsiteY2" fmla="*/ 949860 h 1132883"/>
                  <a:gd name="connsiteX3" fmla="*/ 0 w 464616"/>
                  <a:gd name="connsiteY3" fmla="*/ 1073686 h 1132883"/>
                  <a:gd name="connsiteX0" fmla="*/ 0 w 464616"/>
                  <a:gd name="connsiteY0" fmla="*/ 1073686 h 1073686"/>
                  <a:gd name="connsiteX1" fmla="*/ 1327 w 464616"/>
                  <a:gd name="connsiteY1" fmla="*/ 0 h 1073686"/>
                  <a:gd name="connsiteX2" fmla="*/ 464616 w 464616"/>
                  <a:gd name="connsiteY2" fmla="*/ 949860 h 1073686"/>
                  <a:gd name="connsiteX3" fmla="*/ 0 w 464616"/>
                  <a:gd name="connsiteY3" fmla="*/ 1073686 h 107368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464616"/>
                  <a:gd name="connsiteY0" fmla="*/ 1321336 h 1321336"/>
                  <a:gd name="connsiteX1" fmla="*/ 272790 w 464616"/>
                  <a:gd name="connsiteY1" fmla="*/ 0 h 1321336"/>
                  <a:gd name="connsiteX2" fmla="*/ 464616 w 464616"/>
                  <a:gd name="connsiteY2" fmla="*/ 1197510 h 1321336"/>
                  <a:gd name="connsiteX3" fmla="*/ 0 w 464616"/>
                  <a:gd name="connsiteY3" fmla="*/ 1321336 h 1321336"/>
                  <a:gd name="connsiteX0" fmla="*/ 0 w 1012303"/>
                  <a:gd name="connsiteY0" fmla="*/ 387886 h 1205385"/>
                  <a:gd name="connsiteX1" fmla="*/ 820477 w 1012303"/>
                  <a:gd name="connsiteY1" fmla="*/ 0 h 1205385"/>
                  <a:gd name="connsiteX2" fmla="*/ 1012303 w 1012303"/>
                  <a:gd name="connsiteY2" fmla="*/ 1197510 h 1205385"/>
                  <a:gd name="connsiteX3" fmla="*/ 0 w 1012303"/>
                  <a:gd name="connsiteY3" fmla="*/ 387886 h 1205385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211394"/>
                  <a:gd name="connsiteX1" fmla="*/ 820477 w 1012303"/>
                  <a:gd name="connsiteY1" fmla="*/ 0 h 1211394"/>
                  <a:gd name="connsiteX2" fmla="*/ 1012303 w 1012303"/>
                  <a:gd name="connsiteY2" fmla="*/ 1197510 h 1211394"/>
                  <a:gd name="connsiteX3" fmla="*/ 0 w 1012303"/>
                  <a:gd name="connsiteY3" fmla="*/ 387886 h 1211394"/>
                  <a:gd name="connsiteX0" fmla="*/ 0 w 1012303"/>
                  <a:gd name="connsiteY0" fmla="*/ 387886 h 1197510"/>
                  <a:gd name="connsiteX1" fmla="*/ 820477 w 1012303"/>
                  <a:gd name="connsiteY1" fmla="*/ 0 h 1197510"/>
                  <a:gd name="connsiteX2" fmla="*/ 1012303 w 1012303"/>
                  <a:gd name="connsiteY2" fmla="*/ 1197510 h 1197510"/>
                  <a:gd name="connsiteX3" fmla="*/ 0 w 1012303"/>
                  <a:gd name="connsiteY3" fmla="*/ 387886 h 1197510"/>
                  <a:gd name="connsiteX0" fmla="*/ 0 w 820477"/>
                  <a:gd name="connsiteY0" fmla="*/ 387886 h 1278472"/>
                  <a:gd name="connsiteX1" fmla="*/ 820477 w 820477"/>
                  <a:gd name="connsiteY1" fmla="*/ 0 h 1278472"/>
                  <a:gd name="connsiteX2" fmla="*/ 583678 w 820477"/>
                  <a:gd name="connsiteY2" fmla="*/ 1278472 h 1278472"/>
                  <a:gd name="connsiteX3" fmla="*/ 0 w 820477"/>
                  <a:gd name="connsiteY3" fmla="*/ 387886 h 1278472"/>
                  <a:gd name="connsiteX0" fmla="*/ 0 w 820477"/>
                  <a:gd name="connsiteY0" fmla="*/ 387886 h 1307047"/>
                  <a:gd name="connsiteX1" fmla="*/ 820477 w 820477"/>
                  <a:gd name="connsiteY1" fmla="*/ 0 h 1307047"/>
                  <a:gd name="connsiteX2" fmla="*/ 545578 w 820477"/>
                  <a:gd name="connsiteY2" fmla="*/ 1307047 h 1307047"/>
                  <a:gd name="connsiteX3" fmla="*/ 0 w 820477"/>
                  <a:gd name="connsiteY3" fmla="*/ 387886 h 1307047"/>
                  <a:gd name="connsiteX0" fmla="*/ 0 w 817302"/>
                  <a:gd name="connsiteY0" fmla="*/ 403761 h 1322922"/>
                  <a:gd name="connsiteX1" fmla="*/ 817302 w 817302"/>
                  <a:gd name="connsiteY1" fmla="*/ 0 h 1322922"/>
                  <a:gd name="connsiteX2" fmla="*/ 545578 w 817302"/>
                  <a:gd name="connsiteY2" fmla="*/ 1322922 h 1322922"/>
                  <a:gd name="connsiteX3" fmla="*/ 0 w 817302"/>
                  <a:gd name="connsiteY3" fmla="*/ 403761 h 1322922"/>
                  <a:gd name="connsiteX0" fmla="*/ 0 w 817302"/>
                  <a:gd name="connsiteY0" fmla="*/ 403761 h 1310222"/>
                  <a:gd name="connsiteX1" fmla="*/ 817302 w 817302"/>
                  <a:gd name="connsiteY1" fmla="*/ 0 h 1310222"/>
                  <a:gd name="connsiteX2" fmla="*/ 545578 w 817302"/>
                  <a:gd name="connsiteY2" fmla="*/ 1310222 h 1310222"/>
                  <a:gd name="connsiteX3" fmla="*/ 0 w 817302"/>
                  <a:gd name="connsiteY3" fmla="*/ 403761 h 1310222"/>
                  <a:gd name="connsiteX0" fmla="*/ 0 w 817302"/>
                  <a:gd name="connsiteY0" fmla="*/ 403761 h 1313397"/>
                  <a:gd name="connsiteX1" fmla="*/ 817302 w 817302"/>
                  <a:gd name="connsiteY1" fmla="*/ 0 h 1313397"/>
                  <a:gd name="connsiteX2" fmla="*/ 536053 w 817302"/>
                  <a:gd name="connsiteY2" fmla="*/ 1313397 h 1313397"/>
                  <a:gd name="connsiteX3" fmla="*/ 0 w 817302"/>
                  <a:gd name="connsiteY3" fmla="*/ 403761 h 1313397"/>
                  <a:gd name="connsiteX0" fmla="*/ 0 w 1299902"/>
                  <a:gd name="connsiteY0" fmla="*/ 33725 h 943361"/>
                  <a:gd name="connsiteX1" fmla="*/ 1299902 w 1299902"/>
                  <a:gd name="connsiteY1" fmla="*/ 204639 h 943361"/>
                  <a:gd name="connsiteX2" fmla="*/ 536053 w 1299902"/>
                  <a:gd name="connsiteY2" fmla="*/ 943361 h 943361"/>
                  <a:gd name="connsiteX3" fmla="*/ 0 w 1299902"/>
                  <a:gd name="connsiteY3" fmla="*/ 33725 h 943361"/>
                  <a:gd name="connsiteX0" fmla="*/ 0 w 782377"/>
                  <a:gd name="connsiteY0" fmla="*/ 46559 h 797445"/>
                  <a:gd name="connsiteX1" fmla="*/ 782377 w 782377"/>
                  <a:gd name="connsiteY1" fmla="*/ 58723 h 797445"/>
                  <a:gd name="connsiteX2" fmla="*/ 18528 w 782377"/>
                  <a:gd name="connsiteY2" fmla="*/ 797445 h 797445"/>
                  <a:gd name="connsiteX3" fmla="*/ 0 w 782377"/>
                  <a:gd name="connsiteY3" fmla="*/ 46559 h 797445"/>
                  <a:gd name="connsiteX0" fmla="*/ 127522 w 909899"/>
                  <a:gd name="connsiteY0" fmla="*/ 46559 h 638695"/>
                  <a:gd name="connsiteX1" fmla="*/ 909899 w 909899"/>
                  <a:gd name="connsiteY1" fmla="*/ 58723 h 638695"/>
                  <a:gd name="connsiteX2" fmla="*/ 0 w 909899"/>
                  <a:gd name="connsiteY2" fmla="*/ 638695 h 638695"/>
                  <a:gd name="connsiteX3" fmla="*/ 127522 w 909899"/>
                  <a:gd name="connsiteY3" fmla="*/ 46559 h 638695"/>
                  <a:gd name="connsiteX0" fmla="*/ 127522 w 909899"/>
                  <a:gd name="connsiteY0" fmla="*/ 0 h 592136"/>
                  <a:gd name="connsiteX1" fmla="*/ 909899 w 909899"/>
                  <a:gd name="connsiteY1" fmla="*/ 12164 h 592136"/>
                  <a:gd name="connsiteX2" fmla="*/ 0 w 909899"/>
                  <a:gd name="connsiteY2" fmla="*/ 592136 h 592136"/>
                  <a:gd name="connsiteX3" fmla="*/ 127522 w 909899"/>
                  <a:gd name="connsiteY3" fmla="*/ 0 h 592136"/>
                  <a:gd name="connsiteX0" fmla="*/ 127522 w 909899"/>
                  <a:gd name="connsiteY0" fmla="*/ 0 h 592136"/>
                  <a:gd name="connsiteX1" fmla="*/ 909899 w 909899"/>
                  <a:gd name="connsiteY1" fmla="*/ 12164 h 592136"/>
                  <a:gd name="connsiteX2" fmla="*/ 0 w 909899"/>
                  <a:gd name="connsiteY2" fmla="*/ 592136 h 592136"/>
                  <a:gd name="connsiteX3" fmla="*/ 127522 w 909899"/>
                  <a:gd name="connsiteY3" fmla="*/ 0 h 592136"/>
                  <a:gd name="connsiteX0" fmla="*/ 127522 w 757499"/>
                  <a:gd name="connsiteY0" fmla="*/ 134249 h 726385"/>
                  <a:gd name="connsiteX1" fmla="*/ 757499 w 757499"/>
                  <a:gd name="connsiteY1" fmla="*/ 363 h 726385"/>
                  <a:gd name="connsiteX2" fmla="*/ 0 w 757499"/>
                  <a:gd name="connsiteY2" fmla="*/ 726385 h 726385"/>
                  <a:gd name="connsiteX3" fmla="*/ 127522 w 757499"/>
                  <a:gd name="connsiteY3" fmla="*/ 134249 h 726385"/>
                  <a:gd name="connsiteX0" fmla="*/ 0 w 771003"/>
                  <a:gd name="connsiteY0" fmla="*/ 134249 h 720035"/>
                  <a:gd name="connsiteX1" fmla="*/ 629977 w 771003"/>
                  <a:gd name="connsiteY1" fmla="*/ 363 h 720035"/>
                  <a:gd name="connsiteX2" fmla="*/ 771003 w 771003"/>
                  <a:gd name="connsiteY2" fmla="*/ 720035 h 720035"/>
                  <a:gd name="connsiteX3" fmla="*/ 0 w 771003"/>
                  <a:gd name="connsiteY3" fmla="*/ 134249 h 720035"/>
                  <a:gd name="connsiteX0" fmla="*/ 0 w 812278"/>
                  <a:gd name="connsiteY0" fmla="*/ 134249 h 735910"/>
                  <a:gd name="connsiteX1" fmla="*/ 629977 w 812278"/>
                  <a:gd name="connsiteY1" fmla="*/ 363 h 735910"/>
                  <a:gd name="connsiteX2" fmla="*/ 812278 w 812278"/>
                  <a:gd name="connsiteY2" fmla="*/ 735910 h 735910"/>
                  <a:gd name="connsiteX3" fmla="*/ 0 w 812278"/>
                  <a:gd name="connsiteY3" fmla="*/ 134249 h 735910"/>
                  <a:gd name="connsiteX0" fmla="*/ 0 w 1082153"/>
                  <a:gd name="connsiteY0" fmla="*/ 578483 h 735644"/>
                  <a:gd name="connsiteX1" fmla="*/ 899852 w 1082153"/>
                  <a:gd name="connsiteY1" fmla="*/ 97 h 735644"/>
                  <a:gd name="connsiteX2" fmla="*/ 1082153 w 1082153"/>
                  <a:gd name="connsiteY2" fmla="*/ 735644 h 735644"/>
                  <a:gd name="connsiteX3" fmla="*/ 0 w 1082153"/>
                  <a:gd name="connsiteY3" fmla="*/ 578483 h 735644"/>
                  <a:gd name="connsiteX0" fmla="*/ 0 w 1082153"/>
                  <a:gd name="connsiteY0" fmla="*/ 578562 h 735723"/>
                  <a:gd name="connsiteX1" fmla="*/ 899852 w 1082153"/>
                  <a:gd name="connsiteY1" fmla="*/ 176 h 735723"/>
                  <a:gd name="connsiteX2" fmla="*/ 1082153 w 1082153"/>
                  <a:gd name="connsiteY2" fmla="*/ 735723 h 735723"/>
                  <a:gd name="connsiteX3" fmla="*/ 0 w 1082153"/>
                  <a:gd name="connsiteY3" fmla="*/ 578562 h 735723"/>
                  <a:gd name="connsiteX0" fmla="*/ 0 w 1082153"/>
                  <a:gd name="connsiteY0" fmla="*/ 578386 h 735547"/>
                  <a:gd name="connsiteX1" fmla="*/ 899852 w 1082153"/>
                  <a:gd name="connsiteY1" fmla="*/ 0 h 735547"/>
                  <a:gd name="connsiteX2" fmla="*/ 1082153 w 1082153"/>
                  <a:gd name="connsiteY2" fmla="*/ 735547 h 735547"/>
                  <a:gd name="connsiteX3" fmla="*/ 0 w 1082153"/>
                  <a:gd name="connsiteY3" fmla="*/ 578386 h 735547"/>
                  <a:gd name="connsiteX0" fmla="*/ 0 w 1098028"/>
                  <a:gd name="connsiteY0" fmla="*/ 581561 h 735547"/>
                  <a:gd name="connsiteX1" fmla="*/ 915727 w 1098028"/>
                  <a:gd name="connsiteY1" fmla="*/ 0 h 735547"/>
                  <a:gd name="connsiteX2" fmla="*/ 1098028 w 1098028"/>
                  <a:gd name="connsiteY2" fmla="*/ 735547 h 735547"/>
                  <a:gd name="connsiteX3" fmla="*/ 0 w 1098028"/>
                  <a:gd name="connsiteY3" fmla="*/ 581561 h 735547"/>
                  <a:gd name="connsiteX0" fmla="*/ 0 w 1098028"/>
                  <a:gd name="connsiteY0" fmla="*/ 591086 h 745072"/>
                  <a:gd name="connsiteX1" fmla="*/ 912552 w 1098028"/>
                  <a:gd name="connsiteY1" fmla="*/ 0 h 745072"/>
                  <a:gd name="connsiteX2" fmla="*/ 1098028 w 1098028"/>
                  <a:gd name="connsiteY2" fmla="*/ 745072 h 745072"/>
                  <a:gd name="connsiteX3" fmla="*/ 0 w 1098028"/>
                  <a:gd name="connsiteY3" fmla="*/ 591086 h 745072"/>
                  <a:gd name="connsiteX0" fmla="*/ 0 w 1107553"/>
                  <a:gd name="connsiteY0" fmla="*/ 591086 h 770472"/>
                  <a:gd name="connsiteX1" fmla="*/ 912552 w 1107553"/>
                  <a:gd name="connsiteY1" fmla="*/ 0 h 770472"/>
                  <a:gd name="connsiteX2" fmla="*/ 1107553 w 1107553"/>
                  <a:gd name="connsiteY2" fmla="*/ 770472 h 770472"/>
                  <a:gd name="connsiteX3" fmla="*/ 0 w 1107553"/>
                  <a:gd name="connsiteY3" fmla="*/ 591086 h 770472"/>
                  <a:gd name="connsiteX0" fmla="*/ 0 w 1091678"/>
                  <a:gd name="connsiteY0" fmla="*/ 591086 h 764122"/>
                  <a:gd name="connsiteX1" fmla="*/ 912552 w 1091678"/>
                  <a:gd name="connsiteY1" fmla="*/ 0 h 764122"/>
                  <a:gd name="connsiteX2" fmla="*/ 1091678 w 1091678"/>
                  <a:gd name="connsiteY2" fmla="*/ 764122 h 764122"/>
                  <a:gd name="connsiteX3" fmla="*/ 0 w 1091678"/>
                  <a:gd name="connsiteY3" fmla="*/ 591086 h 764122"/>
                  <a:gd name="connsiteX0" fmla="*/ 0 w 1101203"/>
                  <a:gd name="connsiteY0" fmla="*/ 591086 h 764122"/>
                  <a:gd name="connsiteX1" fmla="*/ 912552 w 1101203"/>
                  <a:gd name="connsiteY1" fmla="*/ 0 h 764122"/>
                  <a:gd name="connsiteX2" fmla="*/ 1101203 w 1101203"/>
                  <a:gd name="connsiteY2" fmla="*/ 764122 h 764122"/>
                  <a:gd name="connsiteX3" fmla="*/ 0 w 1101203"/>
                  <a:gd name="connsiteY3" fmla="*/ 591086 h 764122"/>
                  <a:gd name="connsiteX0" fmla="*/ 0 w 1108822"/>
                  <a:gd name="connsiteY0" fmla="*/ 591086 h 764122"/>
                  <a:gd name="connsiteX1" fmla="*/ 920171 w 1108822"/>
                  <a:gd name="connsiteY1" fmla="*/ 0 h 764122"/>
                  <a:gd name="connsiteX2" fmla="*/ 1108822 w 1108822"/>
                  <a:gd name="connsiteY2" fmla="*/ 764122 h 764122"/>
                  <a:gd name="connsiteX3" fmla="*/ 0 w 1108822"/>
                  <a:gd name="connsiteY3" fmla="*/ 591086 h 764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8822" h="764122">
                    <a:moveTo>
                      <a:pt x="0" y="591086"/>
                    </a:moveTo>
                    <a:cubicBezTo>
                      <a:pt x="413192" y="326854"/>
                      <a:pt x="533967" y="232482"/>
                      <a:pt x="920171" y="0"/>
                    </a:cubicBezTo>
                    <a:lnTo>
                      <a:pt x="1108822" y="764122"/>
                    </a:lnTo>
                    <a:lnTo>
                      <a:pt x="0" y="59108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551914" y="2314831"/>
              <a:ext cx="1506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Part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two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0" y="257175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663862" y="2485350"/>
            <a:ext cx="7816276" cy="1728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599892" y="2427750"/>
            <a:ext cx="1944216" cy="28800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-36512" y="257175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3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5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-2.77778E-6 -1.96787E-6 L -0.21111 0.00247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6" y="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043608" y="1401443"/>
            <a:ext cx="877163" cy="1162181"/>
            <a:chOff x="1043608" y="1401443"/>
            <a:chExt cx="877163" cy="1162181"/>
          </a:xfrm>
        </p:grpSpPr>
        <p:grpSp>
          <p:nvGrpSpPr>
            <p:cNvPr id="2" name="组合 1"/>
            <p:cNvGrpSpPr/>
            <p:nvPr/>
          </p:nvGrpSpPr>
          <p:grpSpPr>
            <a:xfrm>
              <a:off x="1144619" y="1401443"/>
              <a:ext cx="675141" cy="626498"/>
              <a:chOff x="7903081" y="894379"/>
              <a:chExt cx="675141" cy="626498"/>
            </a:xfrm>
            <a:solidFill>
              <a:schemeClr val="bg1"/>
            </a:solidFill>
          </p:grpSpPr>
          <p:sp>
            <p:nvSpPr>
              <p:cNvPr id="3" name="Freeform 36"/>
              <p:cNvSpPr>
                <a:spLocks noEditPoints="1"/>
              </p:cNvSpPr>
              <p:nvPr/>
            </p:nvSpPr>
            <p:spPr bwMode="auto">
              <a:xfrm>
                <a:off x="7990491" y="894379"/>
                <a:ext cx="321479" cy="213587"/>
              </a:xfrm>
              <a:custGeom>
                <a:avLst/>
                <a:gdLst>
                  <a:gd name="T0" fmla="*/ 133 w 372"/>
                  <a:gd name="T1" fmla="*/ 185 h 247"/>
                  <a:gd name="T2" fmla="*/ 118 w 372"/>
                  <a:gd name="T3" fmla="*/ 152 h 247"/>
                  <a:gd name="T4" fmla="*/ 136 w 372"/>
                  <a:gd name="T5" fmla="*/ 115 h 247"/>
                  <a:gd name="T6" fmla="*/ 180 w 372"/>
                  <a:gd name="T7" fmla="*/ 100 h 247"/>
                  <a:gd name="T8" fmla="*/ 180 w 372"/>
                  <a:gd name="T9" fmla="*/ 84 h 247"/>
                  <a:gd name="T10" fmla="*/ 205 w 372"/>
                  <a:gd name="T11" fmla="*/ 84 h 247"/>
                  <a:gd name="T12" fmla="*/ 205 w 372"/>
                  <a:gd name="T13" fmla="*/ 99 h 247"/>
                  <a:gd name="T14" fmla="*/ 246 w 372"/>
                  <a:gd name="T15" fmla="*/ 114 h 247"/>
                  <a:gd name="T16" fmla="*/ 263 w 372"/>
                  <a:gd name="T17" fmla="*/ 152 h 247"/>
                  <a:gd name="T18" fmla="*/ 221 w 372"/>
                  <a:gd name="T19" fmla="*/ 152 h 247"/>
                  <a:gd name="T20" fmla="*/ 215 w 372"/>
                  <a:gd name="T21" fmla="*/ 136 h 247"/>
                  <a:gd name="T22" fmla="*/ 167 w 372"/>
                  <a:gd name="T23" fmla="*/ 134 h 247"/>
                  <a:gd name="T24" fmla="*/ 167 w 372"/>
                  <a:gd name="T25" fmla="*/ 156 h 247"/>
                  <a:gd name="T26" fmla="*/ 217 w 372"/>
                  <a:gd name="T27" fmla="*/ 171 h 247"/>
                  <a:gd name="T28" fmla="*/ 251 w 372"/>
                  <a:gd name="T29" fmla="*/ 188 h 247"/>
                  <a:gd name="T30" fmla="*/ 266 w 372"/>
                  <a:gd name="T31" fmla="*/ 223 h 247"/>
                  <a:gd name="T32" fmla="*/ 265 w 372"/>
                  <a:gd name="T33" fmla="*/ 234 h 247"/>
                  <a:gd name="T34" fmla="*/ 259 w 372"/>
                  <a:gd name="T35" fmla="*/ 246 h 247"/>
                  <a:gd name="T36" fmla="*/ 222 w 372"/>
                  <a:gd name="T37" fmla="*/ 230 h 247"/>
                  <a:gd name="T38" fmla="*/ 217 w 372"/>
                  <a:gd name="T39" fmla="*/ 217 h 247"/>
                  <a:gd name="T40" fmla="*/ 133 w 372"/>
                  <a:gd name="T41" fmla="*/ 185 h 247"/>
                  <a:gd name="T42" fmla="*/ 191 w 372"/>
                  <a:gd name="T43" fmla="*/ 39 h 247"/>
                  <a:gd name="T44" fmla="*/ 83 w 372"/>
                  <a:gd name="T45" fmla="*/ 83 h 247"/>
                  <a:gd name="T46" fmla="*/ 39 w 372"/>
                  <a:gd name="T47" fmla="*/ 191 h 247"/>
                  <a:gd name="T48" fmla="*/ 44 w 372"/>
                  <a:gd name="T49" fmla="*/ 231 h 247"/>
                  <a:gd name="T50" fmla="*/ 9 w 372"/>
                  <a:gd name="T51" fmla="*/ 247 h 247"/>
                  <a:gd name="T52" fmla="*/ 0 w 372"/>
                  <a:gd name="T53" fmla="*/ 191 h 247"/>
                  <a:gd name="T54" fmla="*/ 56 w 372"/>
                  <a:gd name="T55" fmla="*/ 56 h 247"/>
                  <a:gd name="T56" fmla="*/ 191 w 372"/>
                  <a:gd name="T57" fmla="*/ 0 h 247"/>
                  <a:gd name="T58" fmla="*/ 326 w 372"/>
                  <a:gd name="T59" fmla="*/ 56 h 247"/>
                  <a:gd name="T60" fmla="*/ 372 w 372"/>
                  <a:gd name="T61" fmla="*/ 132 h 247"/>
                  <a:gd name="T62" fmla="*/ 339 w 372"/>
                  <a:gd name="T63" fmla="*/ 152 h 247"/>
                  <a:gd name="T64" fmla="*/ 299 w 372"/>
                  <a:gd name="T65" fmla="*/ 83 h 247"/>
                  <a:gd name="T66" fmla="*/ 191 w 372"/>
                  <a:gd name="T67" fmla="*/ 39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2" h="247">
                    <a:moveTo>
                      <a:pt x="133" y="185"/>
                    </a:moveTo>
                    <a:cubicBezTo>
                      <a:pt x="123" y="177"/>
                      <a:pt x="118" y="166"/>
                      <a:pt x="118" y="152"/>
                    </a:cubicBezTo>
                    <a:cubicBezTo>
                      <a:pt x="118" y="136"/>
                      <a:pt x="124" y="124"/>
                      <a:pt x="136" y="115"/>
                    </a:cubicBezTo>
                    <a:cubicBezTo>
                      <a:pt x="147" y="105"/>
                      <a:pt x="160" y="100"/>
                      <a:pt x="180" y="100"/>
                    </a:cubicBezTo>
                    <a:cubicBezTo>
                      <a:pt x="180" y="84"/>
                      <a:pt x="180" y="84"/>
                      <a:pt x="180" y="84"/>
                    </a:cubicBezTo>
                    <a:cubicBezTo>
                      <a:pt x="205" y="84"/>
                      <a:pt x="205" y="84"/>
                      <a:pt x="205" y="84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24" y="100"/>
                      <a:pt x="235" y="104"/>
                      <a:pt x="246" y="114"/>
                    </a:cubicBezTo>
                    <a:cubicBezTo>
                      <a:pt x="257" y="123"/>
                      <a:pt x="262" y="136"/>
                      <a:pt x="263" y="152"/>
                    </a:cubicBezTo>
                    <a:cubicBezTo>
                      <a:pt x="221" y="152"/>
                      <a:pt x="221" y="152"/>
                      <a:pt x="221" y="152"/>
                    </a:cubicBezTo>
                    <a:cubicBezTo>
                      <a:pt x="220" y="145"/>
                      <a:pt x="218" y="140"/>
                      <a:pt x="215" y="136"/>
                    </a:cubicBezTo>
                    <a:cubicBezTo>
                      <a:pt x="208" y="128"/>
                      <a:pt x="176" y="128"/>
                      <a:pt x="167" y="134"/>
                    </a:cubicBezTo>
                    <a:cubicBezTo>
                      <a:pt x="161" y="139"/>
                      <a:pt x="160" y="151"/>
                      <a:pt x="167" y="156"/>
                    </a:cubicBezTo>
                    <a:cubicBezTo>
                      <a:pt x="175" y="162"/>
                      <a:pt x="205" y="167"/>
                      <a:pt x="217" y="171"/>
                    </a:cubicBezTo>
                    <a:cubicBezTo>
                      <a:pt x="232" y="176"/>
                      <a:pt x="244" y="181"/>
                      <a:pt x="251" y="188"/>
                    </a:cubicBezTo>
                    <a:cubicBezTo>
                      <a:pt x="261" y="197"/>
                      <a:pt x="266" y="208"/>
                      <a:pt x="266" y="223"/>
                    </a:cubicBezTo>
                    <a:cubicBezTo>
                      <a:pt x="266" y="227"/>
                      <a:pt x="266" y="231"/>
                      <a:pt x="265" y="234"/>
                    </a:cubicBezTo>
                    <a:cubicBezTo>
                      <a:pt x="263" y="238"/>
                      <a:pt x="261" y="242"/>
                      <a:pt x="259" y="246"/>
                    </a:cubicBezTo>
                    <a:cubicBezTo>
                      <a:pt x="247" y="240"/>
                      <a:pt x="235" y="235"/>
                      <a:pt x="222" y="230"/>
                    </a:cubicBezTo>
                    <a:cubicBezTo>
                      <a:pt x="223" y="225"/>
                      <a:pt x="221" y="220"/>
                      <a:pt x="217" y="217"/>
                    </a:cubicBezTo>
                    <a:cubicBezTo>
                      <a:pt x="200" y="204"/>
                      <a:pt x="158" y="207"/>
                      <a:pt x="133" y="185"/>
                    </a:cubicBezTo>
                    <a:close/>
                    <a:moveTo>
                      <a:pt x="191" y="39"/>
                    </a:moveTo>
                    <a:cubicBezTo>
                      <a:pt x="149" y="39"/>
                      <a:pt x="111" y="56"/>
                      <a:pt x="83" y="83"/>
                    </a:cubicBezTo>
                    <a:cubicBezTo>
                      <a:pt x="56" y="111"/>
                      <a:pt x="39" y="149"/>
                      <a:pt x="39" y="191"/>
                    </a:cubicBezTo>
                    <a:cubicBezTo>
                      <a:pt x="39" y="205"/>
                      <a:pt x="40" y="219"/>
                      <a:pt x="44" y="231"/>
                    </a:cubicBezTo>
                    <a:cubicBezTo>
                      <a:pt x="32" y="236"/>
                      <a:pt x="20" y="241"/>
                      <a:pt x="9" y="247"/>
                    </a:cubicBezTo>
                    <a:cubicBezTo>
                      <a:pt x="3" y="229"/>
                      <a:pt x="0" y="210"/>
                      <a:pt x="0" y="191"/>
                    </a:cubicBezTo>
                    <a:cubicBezTo>
                      <a:pt x="0" y="138"/>
                      <a:pt x="22" y="91"/>
                      <a:pt x="56" y="56"/>
                    </a:cubicBezTo>
                    <a:cubicBezTo>
                      <a:pt x="91" y="22"/>
                      <a:pt x="138" y="0"/>
                      <a:pt x="191" y="0"/>
                    </a:cubicBezTo>
                    <a:cubicBezTo>
                      <a:pt x="244" y="0"/>
                      <a:pt x="291" y="22"/>
                      <a:pt x="326" y="56"/>
                    </a:cubicBezTo>
                    <a:cubicBezTo>
                      <a:pt x="347" y="77"/>
                      <a:pt x="363" y="103"/>
                      <a:pt x="372" y="132"/>
                    </a:cubicBezTo>
                    <a:cubicBezTo>
                      <a:pt x="361" y="138"/>
                      <a:pt x="349" y="145"/>
                      <a:pt x="339" y="152"/>
                    </a:cubicBezTo>
                    <a:cubicBezTo>
                      <a:pt x="332" y="126"/>
                      <a:pt x="318" y="102"/>
                      <a:pt x="299" y="83"/>
                    </a:cubicBezTo>
                    <a:cubicBezTo>
                      <a:pt x="271" y="56"/>
                      <a:pt x="233" y="39"/>
                      <a:pt x="191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" name="Freeform 37"/>
              <p:cNvSpPr>
                <a:spLocks noEditPoints="1"/>
              </p:cNvSpPr>
              <p:nvPr/>
            </p:nvSpPr>
            <p:spPr bwMode="auto">
              <a:xfrm>
                <a:off x="8242846" y="1021288"/>
                <a:ext cx="335376" cy="351103"/>
              </a:xfrm>
              <a:custGeom>
                <a:avLst/>
                <a:gdLst>
                  <a:gd name="T0" fmla="*/ 41 w 388"/>
                  <a:gd name="T1" fmla="*/ 59 h 406"/>
                  <a:gd name="T2" fmla="*/ 185 w 388"/>
                  <a:gd name="T3" fmla="*/ 0 h 406"/>
                  <a:gd name="T4" fmla="*/ 329 w 388"/>
                  <a:gd name="T5" fmla="*/ 59 h 406"/>
                  <a:gd name="T6" fmla="*/ 388 w 388"/>
                  <a:gd name="T7" fmla="*/ 203 h 406"/>
                  <a:gd name="T8" fmla="*/ 329 w 388"/>
                  <a:gd name="T9" fmla="*/ 347 h 406"/>
                  <a:gd name="T10" fmla="*/ 185 w 388"/>
                  <a:gd name="T11" fmla="*/ 406 h 406"/>
                  <a:gd name="T12" fmla="*/ 111 w 388"/>
                  <a:gd name="T13" fmla="*/ 393 h 406"/>
                  <a:gd name="T14" fmla="*/ 116 w 388"/>
                  <a:gd name="T15" fmla="*/ 342 h 406"/>
                  <a:gd name="T16" fmla="*/ 36 w 388"/>
                  <a:gd name="T17" fmla="*/ 149 h 406"/>
                  <a:gd name="T18" fmla="*/ 0 w 388"/>
                  <a:gd name="T19" fmla="*/ 119 h 406"/>
                  <a:gd name="T20" fmla="*/ 41 w 388"/>
                  <a:gd name="T21" fmla="*/ 59 h 406"/>
                  <a:gd name="T22" fmla="*/ 123 w 388"/>
                  <a:gd name="T23" fmla="*/ 197 h 406"/>
                  <a:gd name="T24" fmla="*/ 107 w 388"/>
                  <a:gd name="T25" fmla="*/ 161 h 406"/>
                  <a:gd name="T26" fmla="*/ 126 w 388"/>
                  <a:gd name="T27" fmla="*/ 121 h 406"/>
                  <a:gd name="T28" fmla="*/ 173 w 388"/>
                  <a:gd name="T29" fmla="*/ 105 h 406"/>
                  <a:gd name="T30" fmla="*/ 173 w 388"/>
                  <a:gd name="T31" fmla="*/ 88 h 406"/>
                  <a:gd name="T32" fmla="*/ 200 w 388"/>
                  <a:gd name="T33" fmla="*/ 88 h 406"/>
                  <a:gd name="T34" fmla="*/ 200 w 388"/>
                  <a:gd name="T35" fmla="*/ 104 h 406"/>
                  <a:gd name="T36" fmla="*/ 244 w 388"/>
                  <a:gd name="T37" fmla="*/ 120 h 406"/>
                  <a:gd name="T38" fmla="*/ 262 w 388"/>
                  <a:gd name="T39" fmla="*/ 161 h 406"/>
                  <a:gd name="T40" fmla="*/ 217 w 388"/>
                  <a:gd name="T41" fmla="*/ 161 h 406"/>
                  <a:gd name="T42" fmla="*/ 211 w 388"/>
                  <a:gd name="T43" fmla="*/ 144 h 406"/>
                  <a:gd name="T44" fmla="*/ 160 w 388"/>
                  <a:gd name="T45" fmla="*/ 142 h 406"/>
                  <a:gd name="T46" fmla="*/ 159 w 388"/>
                  <a:gd name="T47" fmla="*/ 165 h 406"/>
                  <a:gd name="T48" fmla="*/ 213 w 388"/>
                  <a:gd name="T49" fmla="*/ 181 h 406"/>
                  <a:gd name="T50" fmla="*/ 250 w 388"/>
                  <a:gd name="T51" fmla="*/ 200 h 406"/>
                  <a:gd name="T52" fmla="*/ 265 w 388"/>
                  <a:gd name="T53" fmla="*/ 237 h 406"/>
                  <a:gd name="T54" fmla="*/ 248 w 388"/>
                  <a:gd name="T55" fmla="*/ 279 h 406"/>
                  <a:gd name="T56" fmla="*/ 198 w 388"/>
                  <a:gd name="T57" fmla="*/ 296 h 406"/>
                  <a:gd name="T58" fmla="*/ 198 w 388"/>
                  <a:gd name="T59" fmla="*/ 318 h 406"/>
                  <a:gd name="T60" fmla="*/ 172 w 388"/>
                  <a:gd name="T61" fmla="*/ 318 h 406"/>
                  <a:gd name="T62" fmla="*/ 172 w 388"/>
                  <a:gd name="T63" fmla="*/ 296 h 406"/>
                  <a:gd name="T64" fmla="*/ 123 w 388"/>
                  <a:gd name="T65" fmla="*/ 279 h 406"/>
                  <a:gd name="T66" fmla="*/ 105 w 388"/>
                  <a:gd name="T67" fmla="*/ 233 h 406"/>
                  <a:gd name="T68" fmla="*/ 152 w 388"/>
                  <a:gd name="T69" fmla="*/ 233 h 406"/>
                  <a:gd name="T70" fmla="*/ 158 w 388"/>
                  <a:gd name="T71" fmla="*/ 254 h 406"/>
                  <a:gd name="T72" fmla="*/ 212 w 388"/>
                  <a:gd name="T73" fmla="*/ 256 h 406"/>
                  <a:gd name="T74" fmla="*/ 213 w 388"/>
                  <a:gd name="T75" fmla="*/ 231 h 406"/>
                  <a:gd name="T76" fmla="*/ 123 w 388"/>
                  <a:gd name="T77" fmla="*/ 197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8" h="406">
                    <a:moveTo>
                      <a:pt x="41" y="59"/>
                    </a:moveTo>
                    <a:cubicBezTo>
                      <a:pt x="78" y="22"/>
                      <a:pt x="129" y="0"/>
                      <a:pt x="185" y="0"/>
                    </a:cubicBezTo>
                    <a:cubicBezTo>
                      <a:pt x="241" y="0"/>
                      <a:pt x="292" y="22"/>
                      <a:pt x="329" y="59"/>
                    </a:cubicBezTo>
                    <a:cubicBezTo>
                      <a:pt x="366" y="96"/>
                      <a:pt x="388" y="147"/>
                      <a:pt x="388" y="203"/>
                    </a:cubicBezTo>
                    <a:cubicBezTo>
                      <a:pt x="388" y="259"/>
                      <a:pt x="366" y="310"/>
                      <a:pt x="329" y="347"/>
                    </a:cubicBezTo>
                    <a:cubicBezTo>
                      <a:pt x="292" y="384"/>
                      <a:pt x="241" y="406"/>
                      <a:pt x="185" y="406"/>
                    </a:cubicBezTo>
                    <a:cubicBezTo>
                      <a:pt x="159" y="406"/>
                      <a:pt x="134" y="401"/>
                      <a:pt x="111" y="393"/>
                    </a:cubicBezTo>
                    <a:cubicBezTo>
                      <a:pt x="114" y="376"/>
                      <a:pt x="116" y="359"/>
                      <a:pt x="116" y="342"/>
                    </a:cubicBezTo>
                    <a:cubicBezTo>
                      <a:pt x="116" y="270"/>
                      <a:pt x="87" y="200"/>
                      <a:pt x="36" y="149"/>
                    </a:cubicBezTo>
                    <a:cubicBezTo>
                      <a:pt x="25" y="138"/>
                      <a:pt x="13" y="128"/>
                      <a:pt x="0" y="119"/>
                    </a:cubicBezTo>
                    <a:cubicBezTo>
                      <a:pt x="10" y="96"/>
                      <a:pt x="24" y="76"/>
                      <a:pt x="41" y="59"/>
                    </a:cubicBezTo>
                    <a:close/>
                    <a:moveTo>
                      <a:pt x="123" y="197"/>
                    </a:moveTo>
                    <a:cubicBezTo>
                      <a:pt x="112" y="188"/>
                      <a:pt x="107" y="176"/>
                      <a:pt x="107" y="161"/>
                    </a:cubicBezTo>
                    <a:cubicBezTo>
                      <a:pt x="107" y="144"/>
                      <a:pt x="113" y="131"/>
                      <a:pt x="126" y="121"/>
                    </a:cubicBezTo>
                    <a:cubicBezTo>
                      <a:pt x="138" y="111"/>
                      <a:pt x="152" y="105"/>
                      <a:pt x="173" y="105"/>
                    </a:cubicBezTo>
                    <a:cubicBezTo>
                      <a:pt x="173" y="88"/>
                      <a:pt x="173" y="88"/>
                      <a:pt x="173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104"/>
                      <a:pt x="200" y="104"/>
                      <a:pt x="200" y="104"/>
                    </a:cubicBezTo>
                    <a:cubicBezTo>
                      <a:pt x="220" y="105"/>
                      <a:pt x="233" y="110"/>
                      <a:pt x="244" y="120"/>
                    </a:cubicBezTo>
                    <a:cubicBezTo>
                      <a:pt x="255" y="130"/>
                      <a:pt x="261" y="143"/>
                      <a:pt x="262" y="161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16" y="154"/>
                      <a:pt x="214" y="148"/>
                      <a:pt x="211" y="144"/>
                    </a:cubicBezTo>
                    <a:cubicBezTo>
                      <a:pt x="203" y="135"/>
                      <a:pt x="168" y="135"/>
                      <a:pt x="160" y="142"/>
                    </a:cubicBezTo>
                    <a:cubicBezTo>
                      <a:pt x="152" y="147"/>
                      <a:pt x="152" y="160"/>
                      <a:pt x="159" y="165"/>
                    </a:cubicBezTo>
                    <a:cubicBezTo>
                      <a:pt x="168" y="172"/>
                      <a:pt x="200" y="177"/>
                      <a:pt x="213" y="181"/>
                    </a:cubicBezTo>
                    <a:cubicBezTo>
                      <a:pt x="229" y="186"/>
                      <a:pt x="242" y="193"/>
                      <a:pt x="250" y="200"/>
                    </a:cubicBezTo>
                    <a:cubicBezTo>
                      <a:pt x="260" y="209"/>
                      <a:pt x="265" y="221"/>
                      <a:pt x="265" y="237"/>
                    </a:cubicBezTo>
                    <a:cubicBezTo>
                      <a:pt x="265" y="256"/>
                      <a:pt x="260" y="270"/>
                      <a:pt x="248" y="279"/>
                    </a:cubicBezTo>
                    <a:cubicBezTo>
                      <a:pt x="236" y="289"/>
                      <a:pt x="222" y="295"/>
                      <a:pt x="198" y="296"/>
                    </a:cubicBezTo>
                    <a:cubicBezTo>
                      <a:pt x="198" y="318"/>
                      <a:pt x="198" y="318"/>
                      <a:pt x="198" y="318"/>
                    </a:cubicBezTo>
                    <a:cubicBezTo>
                      <a:pt x="172" y="318"/>
                      <a:pt x="172" y="318"/>
                      <a:pt x="172" y="318"/>
                    </a:cubicBezTo>
                    <a:cubicBezTo>
                      <a:pt x="172" y="296"/>
                      <a:pt x="172" y="296"/>
                      <a:pt x="172" y="296"/>
                    </a:cubicBezTo>
                    <a:cubicBezTo>
                      <a:pt x="150" y="295"/>
                      <a:pt x="136" y="290"/>
                      <a:pt x="123" y="279"/>
                    </a:cubicBezTo>
                    <a:cubicBezTo>
                      <a:pt x="111" y="268"/>
                      <a:pt x="105" y="252"/>
                      <a:pt x="105" y="233"/>
                    </a:cubicBezTo>
                    <a:cubicBezTo>
                      <a:pt x="152" y="233"/>
                      <a:pt x="152" y="233"/>
                      <a:pt x="152" y="233"/>
                    </a:cubicBezTo>
                    <a:cubicBezTo>
                      <a:pt x="153" y="243"/>
                      <a:pt x="155" y="250"/>
                      <a:pt x="158" y="254"/>
                    </a:cubicBezTo>
                    <a:cubicBezTo>
                      <a:pt x="167" y="265"/>
                      <a:pt x="203" y="263"/>
                      <a:pt x="212" y="256"/>
                    </a:cubicBezTo>
                    <a:cubicBezTo>
                      <a:pt x="220" y="251"/>
                      <a:pt x="221" y="237"/>
                      <a:pt x="213" y="231"/>
                    </a:cubicBezTo>
                    <a:cubicBezTo>
                      <a:pt x="195" y="216"/>
                      <a:pt x="150" y="220"/>
                      <a:pt x="123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38"/>
              <p:cNvSpPr>
                <a:spLocks noEditPoints="1"/>
              </p:cNvSpPr>
              <p:nvPr/>
            </p:nvSpPr>
            <p:spPr bwMode="auto">
              <a:xfrm>
                <a:off x="7903081" y="1114915"/>
                <a:ext cx="406328" cy="405962"/>
              </a:xfrm>
              <a:custGeom>
                <a:avLst/>
                <a:gdLst>
                  <a:gd name="T0" fmla="*/ 235 w 470"/>
                  <a:gd name="T1" fmla="*/ 57 h 470"/>
                  <a:gd name="T2" fmla="*/ 109 w 470"/>
                  <a:gd name="T3" fmla="*/ 109 h 470"/>
                  <a:gd name="T4" fmla="*/ 57 w 470"/>
                  <a:gd name="T5" fmla="*/ 235 h 470"/>
                  <a:gd name="T6" fmla="*/ 109 w 470"/>
                  <a:gd name="T7" fmla="*/ 361 h 470"/>
                  <a:gd name="T8" fmla="*/ 235 w 470"/>
                  <a:gd name="T9" fmla="*/ 413 h 470"/>
                  <a:gd name="T10" fmla="*/ 361 w 470"/>
                  <a:gd name="T11" fmla="*/ 361 h 470"/>
                  <a:gd name="T12" fmla="*/ 413 w 470"/>
                  <a:gd name="T13" fmla="*/ 235 h 470"/>
                  <a:gd name="T14" fmla="*/ 361 w 470"/>
                  <a:gd name="T15" fmla="*/ 109 h 470"/>
                  <a:gd name="T16" fmla="*/ 235 w 470"/>
                  <a:gd name="T17" fmla="*/ 57 h 470"/>
                  <a:gd name="T18" fmla="*/ 170 w 470"/>
                  <a:gd name="T19" fmla="*/ 228 h 470"/>
                  <a:gd name="T20" fmla="*/ 154 w 470"/>
                  <a:gd name="T21" fmla="*/ 191 h 470"/>
                  <a:gd name="T22" fmla="*/ 173 w 470"/>
                  <a:gd name="T23" fmla="*/ 149 h 470"/>
                  <a:gd name="T24" fmla="*/ 222 w 470"/>
                  <a:gd name="T25" fmla="*/ 132 h 470"/>
                  <a:gd name="T26" fmla="*/ 222 w 470"/>
                  <a:gd name="T27" fmla="*/ 114 h 470"/>
                  <a:gd name="T28" fmla="*/ 251 w 470"/>
                  <a:gd name="T29" fmla="*/ 114 h 470"/>
                  <a:gd name="T30" fmla="*/ 251 w 470"/>
                  <a:gd name="T31" fmla="*/ 132 h 470"/>
                  <a:gd name="T32" fmla="*/ 296 w 470"/>
                  <a:gd name="T33" fmla="*/ 148 h 470"/>
                  <a:gd name="T34" fmla="*/ 314 w 470"/>
                  <a:gd name="T35" fmla="*/ 190 h 470"/>
                  <a:gd name="T36" fmla="*/ 267 w 470"/>
                  <a:gd name="T37" fmla="*/ 190 h 470"/>
                  <a:gd name="T38" fmla="*/ 262 w 470"/>
                  <a:gd name="T39" fmla="*/ 173 h 470"/>
                  <a:gd name="T40" fmla="*/ 208 w 470"/>
                  <a:gd name="T41" fmla="*/ 171 h 470"/>
                  <a:gd name="T42" fmla="*/ 208 w 470"/>
                  <a:gd name="T43" fmla="*/ 196 h 470"/>
                  <a:gd name="T44" fmla="*/ 264 w 470"/>
                  <a:gd name="T45" fmla="*/ 212 h 470"/>
                  <a:gd name="T46" fmla="*/ 302 w 470"/>
                  <a:gd name="T47" fmla="*/ 231 h 470"/>
                  <a:gd name="T48" fmla="*/ 318 w 470"/>
                  <a:gd name="T49" fmla="*/ 271 h 470"/>
                  <a:gd name="T50" fmla="*/ 300 w 470"/>
                  <a:gd name="T51" fmla="*/ 314 h 470"/>
                  <a:gd name="T52" fmla="*/ 248 w 470"/>
                  <a:gd name="T53" fmla="*/ 333 h 470"/>
                  <a:gd name="T54" fmla="*/ 248 w 470"/>
                  <a:gd name="T55" fmla="*/ 355 h 470"/>
                  <a:gd name="T56" fmla="*/ 219 w 470"/>
                  <a:gd name="T57" fmla="*/ 355 h 470"/>
                  <a:gd name="T58" fmla="*/ 219 w 470"/>
                  <a:gd name="T59" fmla="*/ 333 h 470"/>
                  <a:gd name="T60" fmla="*/ 171 w 470"/>
                  <a:gd name="T61" fmla="*/ 313 h 470"/>
                  <a:gd name="T62" fmla="*/ 151 w 470"/>
                  <a:gd name="T63" fmla="*/ 266 h 470"/>
                  <a:gd name="T64" fmla="*/ 201 w 470"/>
                  <a:gd name="T65" fmla="*/ 266 h 470"/>
                  <a:gd name="T66" fmla="*/ 207 w 470"/>
                  <a:gd name="T67" fmla="*/ 288 h 470"/>
                  <a:gd name="T68" fmla="*/ 263 w 470"/>
                  <a:gd name="T69" fmla="*/ 290 h 470"/>
                  <a:gd name="T70" fmla="*/ 264 w 470"/>
                  <a:gd name="T71" fmla="*/ 264 h 470"/>
                  <a:gd name="T72" fmla="*/ 170 w 470"/>
                  <a:gd name="T73" fmla="*/ 228 h 470"/>
                  <a:gd name="T74" fmla="*/ 69 w 470"/>
                  <a:gd name="T75" fmla="*/ 69 h 470"/>
                  <a:gd name="T76" fmla="*/ 235 w 470"/>
                  <a:gd name="T77" fmla="*/ 0 h 470"/>
                  <a:gd name="T78" fmla="*/ 401 w 470"/>
                  <a:gd name="T79" fmla="*/ 69 h 470"/>
                  <a:gd name="T80" fmla="*/ 470 w 470"/>
                  <a:gd name="T81" fmla="*/ 235 h 470"/>
                  <a:gd name="T82" fmla="*/ 401 w 470"/>
                  <a:gd name="T83" fmla="*/ 401 h 470"/>
                  <a:gd name="T84" fmla="*/ 235 w 470"/>
                  <a:gd name="T85" fmla="*/ 470 h 470"/>
                  <a:gd name="T86" fmla="*/ 69 w 470"/>
                  <a:gd name="T87" fmla="*/ 401 h 470"/>
                  <a:gd name="T88" fmla="*/ 0 w 470"/>
                  <a:gd name="T89" fmla="*/ 235 h 470"/>
                  <a:gd name="T90" fmla="*/ 69 w 470"/>
                  <a:gd name="T91" fmla="*/ 69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0" h="470">
                    <a:moveTo>
                      <a:pt x="235" y="57"/>
                    </a:moveTo>
                    <a:cubicBezTo>
                      <a:pt x="186" y="57"/>
                      <a:pt x="141" y="77"/>
                      <a:pt x="109" y="109"/>
                    </a:cubicBezTo>
                    <a:cubicBezTo>
                      <a:pt x="77" y="141"/>
                      <a:pt x="57" y="186"/>
                      <a:pt x="57" y="235"/>
                    </a:cubicBezTo>
                    <a:cubicBezTo>
                      <a:pt x="57" y="284"/>
                      <a:pt x="77" y="328"/>
                      <a:pt x="109" y="361"/>
                    </a:cubicBezTo>
                    <a:cubicBezTo>
                      <a:pt x="141" y="393"/>
                      <a:pt x="186" y="413"/>
                      <a:pt x="235" y="413"/>
                    </a:cubicBezTo>
                    <a:cubicBezTo>
                      <a:pt x="284" y="413"/>
                      <a:pt x="328" y="393"/>
                      <a:pt x="361" y="361"/>
                    </a:cubicBezTo>
                    <a:cubicBezTo>
                      <a:pt x="393" y="328"/>
                      <a:pt x="413" y="284"/>
                      <a:pt x="413" y="235"/>
                    </a:cubicBezTo>
                    <a:cubicBezTo>
                      <a:pt x="413" y="186"/>
                      <a:pt x="393" y="141"/>
                      <a:pt x="361" y="109"/>
                    </a:cubicBezTo>
                    <a:cubicBezTo>
                      <a:pt x="328" y="77"/>
                      <a:pt x="284" y="57"/>
                      <a:pt x="235" y="57"/>
                    </a:cubicBezTo>
                    <a:close/>
                    <a:moveTo>
                      <a:pt x="170" y="228"/>
                    </a:moveTo>
                    <a:cubicBezTo>
                      <a:pt x="159" y="219"/>
                      <a:pt x="154" y="207"/>
                      <a:pt x="154" y="191"/>
                    </a:cubicBezTo>
                    <a:cubicBezTo>
                      <a:pt x="154" y="174"/>
                      <a:pt x="160" y="160"/>
                      <a:pt x="173" y="149"/>
                    </a:cubicBezTo>
                    <a:cubicBezTo>
                      <a:pt x="186" y="139"/>
                      <a:pt x="200" y="133"/>
                      <a:pt x="222" y="132"/>
                    </a:cubicBezTo>
                    <a:cubicBezTo>
                      <a:pt x="222" y="114"/>
                      <a:pt x="222" y="114"/>
                      <a:pt x="222" y="114"/>
                    </a:cubicBezTo>
                    <a:cubicBezTo>
                      <a:pt x="251" y="114"/>
                      <a:pt x="251" y="114"/>
                      <a:pt x="251" y="114"/>
                    </a:cubicBezTo>
                    <a:cubicBezTo>
                      <a:pt x="251" y="132"/>
                      <a:pt x="251" y="132"/>
                      <a:pt x="251" y="132"/>
                    </a:cubicBezTo>
                    <a:cubicBezTo>
                      <a:pt x="272" y="133"/>
                      <a:pt x="284" y="138"/>
                      <a:pt x="296" y="148"/>
                    </a:cubicBezTo>
                    <a:cubicBezTo>
                      <a:pt x="308" y="158"/>
                      <a:pt x="313" y="172"/>
                      <a:pt x="314" y="190"/>
                    </a:cubicBezTo>
                    <a:cubicBezTo>
                      <a:pt x="267" y="190"/>
                      <a:pt x="267" y="190"/>
                      <a:pt x="267" y="190"/>
                    </a:cubicBezTo>
                    <a:cubicBezTo>
                      <a:pt x="266" y="182"/>
                      <a:pt x="265" y="177"/>
                      <a:pt x="262" y="173"/>
                    </a:cubicBezTo>
                    <a:cubicBezTo>
                      <a:pt x="254" y="164"/>
                      <a:pt x="218" y="164"/>
                      <a:pt x="208" y="171"/>
                    </a:cubicBezTo>
                    <a:cubicBezTo>
                      <a:pt x="201" y="177"/>
                      <a:pt x="200" y="190"/>
                      <a:pt x="208" y="196"/>
                    </a:cubicBezTo>
                    <a:cubicBezTo>
                      <a:pt x="217" y="203"/>
                      <a:pt x="250" y="208"/>
                      <a:pt x="264" y="212"/>
                    </a:cubicBezTo>
                    <a:cubicBezTo>
                      <a:pt x="281" y="218"/>
                      <a:pt x="294" y="224"/>
                      <a:pt x="302" y="231"/>
                    </a:cubicBezTo>
                    <a:cubicBezTo>
                      <a:pt x="313" y="241"/>
                      <a:pt x="318" y="254"/>
                      <a:pt x="318" y="271"/>
                    </a:cubicBezTo>
                    <a:cubicBezTo>
                      <a:pt x="319" y="290"/>
                      <a:pt x="312" y="304"/>
                      <a:pt x="300" y="314"/>
                    </a:cubicBezTo>
                    <a:cubicBezTo>
                      <a:pt x="288" y="325"/>
                      <a:pt x="272" y="332"/>
                      <a:pt x="248" y="333"/>
                    </a:cubicBezTo>
                    <a:cubicBezTo>
                      <a:pt x="248" y="355"/>
                      <a:pt x="248" y="355"/>
                      <a:pt x="248" y="355"/>
                    </a:cubicBezTo>
                    <a:cubicBezTo>
                      <a:pt x="219" y="355"/>
                      <a:pt x="219" y="355"/>
                      <a:pt x="219" y="355"/>
                    </a:cubicBezTo>
                    <a:cubicBezTo>
                      <a:pt x="219" y="333"/>
                      <a:pt x="219" y="333"/>
                      <a:pt x="219" y="333"/>
                    </a:cubicBezTo>
                    <a:cubicBezTo>
                      <a:pt x="196" y="333"/>
                      <a:pt x="183" y="325"/>
                      <a:pt x="171" y="313"/>
                    </a:cubicBezTo>
                    <a:cubicBezTo>
                      <a:pt x="158" y="302"/>
                      <a:pt x="151" y="286"/>
                      <a:pt x="151" y="266"/>
                    </a:cubicBezTo>
                    <a:cubicBezTo>
                      <a:pt x="201" y="266"/>
                      <a:pt x="201" y="266"/>
                      <a:pt x="201" y="266"/>
                    </a:cubicBezTo>
                    <a:cubicBezTo>
                      <a:pt x="202" y="276"/>
                      <a:pt x="204" y="283"/>
                      <a:pt x="207" y="288"/>
                    </a:cubicBezTo>
                    <a:cubicBezTo>
                      <a:pt x="216" y="299"/>
                      <a:pt x="254" y="297"/>
                      <a:pt x="263" y="290"/>
                    </a:cubicBezTo>
                    <a:cubicBezTo>
                      <a:pt x="272" y="284"/>
                      <a:pt x="272" y="271"/>
                      <a:pt x="264" y="264"/>
                    </a:cubicBezTo>
                    <a:cubicBezTo>
                      <a:pt x="245" y="249"/>
                      <a:pt x="198" y="252"/>
                      <a:pt x="170" y="228"/>
                    </a:cubicBezTo>
                    <a:close/>
                    <a:moveTo>
                      <a:pt x="69" y="69"/>
                    </a:moveTo>
                    <a:cubicBezTo>
                      <a:pt x="111" y="26"/>
                      <a:pt x="170" y="0"/>
                      <a:pt x="235" y="0"/>
                    </a:cubicBezTo>
                    <a:cubicBezTo>
                      <a:pt x="300" y="0"/>
                      <a:pt x="359" y="26"/>
                      <a:pt x="401" y="69"/>
                    </a:cubicBezTo>
                    <a:cubicBezTo>
                      <a:pt x="444" y="111"/>
                      <a:pt x="470" y="170"/>
                      <a:pt x="470" y="235"/>
                    </a:cubicBezTo>
                    <a:cubicBezTo>
                      <a:pt x="470" y="300"/>
                      <a:pt x="444" y="359"/>
                      <a:pt x="401" y="401"/>
                    </a:cubicBezTo>
                    <a:cubicBezTo>
                      <a:pt x="359" y="444"/>
                      <a:pt x="300" y="470"/>
                      <a:pt x="235" y="470"/>
                    </a:cubicBezTo>
                    <a:cubicBezTo>
                      <a:pt x="170" y="470"/>
                      <a:pt x="111" y="444"/>
                      <a:pt x="69" y="401"/>
                    </a:cubicBezTo>
                    <a:cubicBezTo>
                      <a:pt x="26" y="359"/>
                      <a:pt x="0" y="300"/>
                      <a:pt x="0" y="235"/>
                    </a:cubicBezTo>
                    <a:cubicBezTo>
                      <a:pt x="0" y="170"/>
                      <a:pt x="26" y="111"/>
                      <a:pt x="6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043608" y="219429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关键词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532197" y="12167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74257" y="12167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74257" y="42789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2197" y="42789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49456" y="42789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449456" y="12167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043608" y="3354546"/>
            <a:ext cx="877163" cy="1233428"/>
            <a:chOff x="1520855" y="3147814"/>
            <a:chExt cx="877163" cy="1233428"/>
          </a:xfrm>
        </p:grpSpPr>
        <p:grpSp>
          <p:nvGrpSpPr>
            <p:cNvPr id="6" name="组合 5"/>
            <p:cNvGrpSpPr/>
            <p:nvPr/>
          </p:nvGrpSpPr>
          <p:grpSpPr>
            <a:xfrm>
              <a:off x="1695378" y="3147814"/>
              <a:ext cx="528116" cy="702571"/>
              <a:chOff x="7976594" y="2279040"/>
              <a:chExt cx="528116" cy="702571"/>
            </a:xfrm>
            <a:solidFill>
              <a:schemeClr val="bg1"/>
            </a:solidFill>
          </p:grpSpPr>
          <p:sp>
            <p:nvSpPr>
              <p:cNvPr id="7" name="Freeform 23"/>
              <p:cNvSpPr>
                <a:spLocks noEditPoints="1"/>
              </p:cNvSpPr>
              <p:nvPr/>
            </p:nvSpPr>
            <p:spPr bwMode="auto">
              <a:xfrm>
                <a:off x="7976594" y="2279040"/>
                <a:ext cx="519705" cy="702571"/>
              </a:xfrm>
              <a:custGeom>
                <a:avLst/>
                <a:gdLst>
                  <a:gd name="T0" fmla="*/ 592 w 601"/>
                  <a:gd name="T1" fmla="*/ 600 h 813"/>
                  <a:gd name="T2" fmla="*/ 374 w 601"/>
                  <a:gd name="T3" fmla="*/ 589 h 813"/>
                  <a:gd name="T4" fmla="*/ 374 w 601"/>
                  <a:gd name="T5" fmla="*/ 423 h 813"/>
                  <a:gd name="T6" fmla="*/ 601 w 601"/>
                  <a:gd name="T7" fmla="*/ 435 h 813"/>
                  <a:gd name="T8" fmla="*/ 533 w 601"/>
                  <a:gd name="T9" fmla="*/ 514 h 813"/>
                  <a:gd name="T10" fmla="*/ 592 w 601"/>
                  <a:gd name="T11" fmla="*/ 600 h 813"/>
                  <a:gd name="T12" fmla="*/ 253 w 601"/>
                  <a:gd name="T13" fmla="*/ 44 h 813"/>
                  <a:gd name="T14" fmla="*/ 298 w 601"/>
                  <a:gd name="T15" fmla="*/ 0 h 813"/>
                  <a:gd name="T16" fmla="*/ 342 w 601"/>
                  <a:gd name="T17" fmla="*/ 44 h 813"/>
                  <a:gd name="T18" fmla="*/ 342 w 601"/>
                  <a:gd name="T19" fmla="*/ 103 h 813"/>
                  <a:gd name="T20" fmla="*/ 253 w 601"/>
                  <a:gd name="T21" fmla="*/ 108 h 813"/>
                  <a:gd name="T22" fmla="*/ 253 w 601"/>
                  <a:gd name="T23" fmla="*/ 44 h 813"/>
                  <a:gd name="T24" fmla="*/ 342 w 601"/>
                  <a:gd name="T25" fmla="*/ 332 h 813"/>
                  <a:gd name="T26" fmla="*/ 342 w 601"/>
                  <a:gd name="T27" fmla="*/ 737 h 813"/>
                  <a:gd name="T28" fmla="*/ 355 w 601"/>
                  <a:gd name="T29" fmla="*/ 750 h 813"/>
                  <a:gd name="T30" fmla="*/ 380 w 601"/>
                  <a:gd name="T31" fmla="*/ 750 h 813"/>
                  <a:gd name="T32" fmla="*/ 415 w 601"/>
                  <a:gd name="T33" fmla="*/ 786 h 813"/>
                  <a:gd name="T34" fmla="*/ 415 w 601"/>
                  <a:gd name="T35" fmla="*/ 813 h 813"/>
                  <a:gd name="T36" fmla="*/ 180 w 601"/>
                  <a:gd name="T37" fmla="*/ 813 h 813"/>
                  <a:gd name="T38" fmla="*/ 180 w 601"/>
                  <a:gd name="T39" fmla="*/ 786 h 813"/>
                  <a:gd name="T40" fmla="*/ 216 w 601"/>
                  <a:gd name="T41" fmla="*/ 750 h 813"/>
                  <a:gd name="T42" fmla="*/ 240 w 601"/>
                  <a:gd name="T43" fmla="*/ 750 h 813"/>
                  <a:gd name="T44" fmla="*/ 253 w 601"/>
                  <a:gd name="T45" fmla="*/ 737 h 813"/>
                  <a:gd name="T46" fmla="*/ 253 w 601"/>
                  <a:gd name="T47" fmla="*/ 337 h 813"/>
                  <a:gd name="T48" fmla="*/ 342 w 601"/>
                  <a:gd name="T49" fmla="*/ 332 h 813"/>
                  <a:gd name="T50" fmla="*/ 221 w 601"/>
                  <a:gd name="T51" fmla="*/ 581 h 813"/>
                  <a:gd name="T52" fmla="*/ 59 w 601"/>
                  <a:gd name="T53" fmla="*/ 572 h 813"/>
                  <a:gd name="T54" fmla="*/ 0 w 601"/>
                  <a:gd name="T55" fmla="*/ 486 h 813"/>
                  <a:gd name="T56" fmla="*/ 68 w 601"/>
                  <a:gd name="T57" fmla="*/ 407 h 813"/>
                  <a:gd name="T58" fmla="*/ 221 w 601"/>
                  <a:gd name="T59" fmla="*/ 415 h 813"/>
                  <a:gd name="T60" fmla="*/ 221 w 601"/>
                  <a:gd name="T61" fmla="*/ 581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1" h="813">
                    <a:moveTo>
                      <a:pt x="592" y="600"/>
                    </a:moveTo>
                    <a:cubicBezTo>
                      <a:pt x="374" y="589"/>
                      <a:pt x="374" y="589"/>
                      <a:pt x="374" y="589"/>
                    </a:cubicBezTo>
                    <a:cubicBezTo>
                      <a:pt x="374" y="423"/>
                      <a:pt x="374" y="423"/>
                      <a:pt x="374" y="423"/>
                    </a:cubicBezTo>
                    <a:cubicBezTo>
                      <a:pt x="601" y="435"/>
                      <a:pt x="601" y="435"/>
                      <a:pt x="601" y="435"/>
                    </a:cubicBezTo>
                    <a:cubicBezTo>
                      <a:pt x="533" y="514"/>
                      <a:pt x="533" y="514"/>
                      <a:pt x="533" y="514"/>
                    </a:cubicBezTo>
                    <a:cubicBezTo>
                      <a:pt x="592" y="600"/>
                      <a:pt x="592" y="600"/>
                      <a:pt x="592" y="600"/>
                    </a:cubicBezTo>
                    <a:close/>
                    <a:moveTo>
                      <a:pt x="253" y="44"/>
                    </a:moveTo>
                    <a:cubicBezTo>
                      <a:pt x="253" y="20"/>
                      <a:pt x="273" y="0"/>
                      <a:pt x="298" y="0"/>
                    </a:cubicBezTo>
                    <a:cubicBezTo>
                      <a:pt x="322" y="0"/>
                      <a:pt x="342" y="20"/>
                      <a:pt x="342" y="44"/>
                    </a:cubicBezTo>
                    <a:cubicBezTo>
                      <a:pt x="342" y="103"/>
                      <a:pt x="342" y="103"/>
                      <a:pt x="342" y="103"/>
                    </a:cubicBezTo>
                    <a:cubicBezTo>
                      <a:pt x="253" y="108"/>
                      <a:pt x="253" y="108"/>
                      <a:pt x="253" y="108"/>
                    </a:cubicBezTo>
                    <a:cubicBezTo>
                      <a:pt x="253" y="44"/>
                      <a:pt x="253" y="44"/>
                      <a:pt x="253" y="44"/>
                    </a:cubicBezTo>
                    <a:close/>
                    <a:moveTo>
                      <a:pt x="342" y="332"/>
                    </a:moveTo>
                    <a:cubicBezTo>
                      <a:pt x="342" y="737"/>
                      <a:pt x="342" y="737"/>
                      <a:pt x="342" y="737"/>
                    </a:cubicBezTo>
                    <a:cubicBezTo>
                      <a:pt x="342" y="744"/>
                      <a:pt x="348" y="750"/>
                      <a:pt x="355" y="750"/>
                    </a:cubicBezTo>
                    <a:cubicBezTo>
                      <a:pt x="380" y="750"/>
                      <a:pt x="380" y="750"/>
                      <a:pt x="380" y="750"/>
                    </a:cubicBezTo>
                    <a:cubicBezTo>
                      <a:pt x="399" y="750"/>
                      <a:pt x="415" y="766"/>
                      <a:pt x="415" y="786"/>
                    </a:cubicBezTo>
                    <a:cubicBezTo>
                      <a:pt x="415" y="813"/>
                      <a:pt x="415" y="813"/>
                      <a:pt x="415" y="813"/>
                    </a:cubicBezTo>
                    <a:cubicBezTo>
                      <a:pt x="180" y="813"/>
                      <a:pt x="180" y="813"/>
                      <a:pt x="180" y="813"/>
                    </a:cubicBezTo>
                    <a:cubicBezTo>
                      <a:pt x="180" y="786"/>
                      <a:pt x="180" y="786"/>
                      <a:pt x="180" y="786"/>
                    </a:cubicBezTo>
                    <a:cubicBezTo>
                      <a:pt x="180" y="766"/>
                      <a:pt x="196" y="750"/>
                      <a:pt x="216" y="750"/>
                    </a:cubicBezTo>
                    <a:cubicBezTo>
                      <a:pt x="240" y="750"/>
                      <a:pt x="240" y="750"/>
                      <a:pt x="240" y="750"/>
                    </a:cubicBezTo>
                    <a:cubicBezTo>
                      <a:pt x="247" y="750"/>
                      <a:pt x="253" y="744"/>
                      <a:pt x="253" y="737"/>
                    </a:cubicBezTo>
                    <a:cubicBezTo>
                      <a:pt x="253" y="337"/>
                      <a:pt x="253" y="337"/>
                      <a:pt x="253" y="337"/>
                    </a:cubicBezTo>
                    <a:cubicBezTo>
                      <a:pt x="342" y="332"/>
                      <a:pt x="342" y="332"/>
                      <a:pt x="342" y="332"/>
                    </a:cubicBezTo>
                    <a:close/>
                    <a:moveTo>
                      <a:pt x="221" y="581"/>
                    </a:moveTo>
                    <a:cubicBezTo>
                      <a:pt x="59" y="572"/>
                      <a:pt x="59" y="572"/>
                      <a:pt x="59" y="572"/>
                    </a:cubicBezTo>
                    <a:cubicBezTo>
                      <a:pt x="0" y="486"/>
                      <a:pt x="0" y="486"/>
                      <a:pt x="0" y="486"/>
                    </a:cubicBezTo>
                    <a:cubicBezTo>
                      <a:pt x="68" y="407"/>
                      <a:pt x="68" y="407"/>
                      <a:pt x="68" y="407"/>
                    </a:cubicBezTo>
                    <a:cubicBezTo>
                      <a:pt x="221" y="415"/>
                      <a:pt x="221" y="415"/>
                      <a:pt x="221" y="415"/>
                    </a:cubicBezTo>
                    <a:cubicBezTo>
                      <a:pt x="221" y="581"/>
                      <a:pt x="221" y="581"/>
                      <a:pt x="221" y="5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24"/>
              <p:cNvSpPr>
                <a:spLocks/>
              </p:cNvSpPr>
              <p:nvPr/>
            </p:nvSpPr>
            <p:spPr bwMode="auto">
              <a:xfrm>
                <a:off x="7985371" y="2386200"/>
                <a:ext cx="519339" cy="166774"/>
              </a:xfrm>
              <a:custGeom>
                <a:avLst/>
                <a:gdLst>
                  <a:gd name="T0" fmla="*/ 0 w 1420"/>
                  <a:gd name="T1" fmla="*/ 66 h 456"/>
                  <a:gd name="T2" fmla="*/ 631 w 1420"/>
                  <a:gd name="T3" fmla="*/ 33 h 456"/>
                  <a:gd name="T4" fmla="*/ 1259 w 1420"/>
                  <a:gd name="T5" fmla="*/ 0 h 456"/>
                  <a:gd name="T6" fmla="*/ 1420 w 1420"/>
                  <a:gd name="T7" fmla="*/ 189 h 456"/>
                  <a:gd name="T8" fmla="*/ 1281 w 1420"/>
                  <a:gd name="T9" fmla="*/ 390 h 456"/>
                  <a:gd name="T10" fmla="*/ 650 w 1420"/>
                  <a:gd name="T11" fmla="*/ 423 h 456"/>
                  <a:gd name="T12" fmla="*/ 21 w 1420"/>
                  <a:gd name="T13" fmla="*/ 456 h 456"/>
                  <a:gd name="T14" fmla="*/ 160 w 1420"/>
                  <a:gd name="T15" fmla="*/ 253 h 456"/>
                  <a:gd name="T16" fmla="*/ 0 w 1420"/>
                  <a:gd name="T17" fmla="*/ 66 h 456"/>
                  <a:gd name="T18" fmla="*/ 0 w 1420"/>
                  <a:gd name="T19" fmla="*/ 6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0" h="456">
                    <a:moveTo>
                      <a:pt x="0" y="66"/>
                    </a:moveTo>
                    <a:lnTo>
                      <a:pt x="631" y="33"/>
                    </a:lnTo>
                    <a:lnTo>
                      <a:pt x="1259" y="0"/>
                    </a:lnTo>
                    <a:lnTo>
                      <a:pt x="1420" y="189"/>
                    </a:lnTo>
                    <a:lnTo>
                      <a:pt x="1281" y="390"/>
                    </a:lnTo>
                    <a:lnTo>
                      <a:pt x="650" y="423"/>
                    </a:lnTo>
                    <a:lnTo>
                      <a:pt x="21" y="456"/>
                    </a:lnTo>
                    <a:lnTo>
                      <a:pt x="160" y="253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20855" y="401191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关键词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3529" y="329310"/>
            <a:ext cx="8191971" cy="658264"/>
            <a:chOff x="383529" y="329310"/>
            <a:chExt cx="8191971" cy="658264"/>
          </a:xfrm>
        </p:grpSpPr>
        <p:grpSp>
          <p:nvGrpSpPr>
            <p:cNvPr id="15" name="组合 14"/>
            <p:cNvGrpSpPr/>
            <p:nvPr/>
          </p:nvGrpSpPr>
          <p:grpSpPr>
            <a:xfrm>
              <a:off x="383529" y="329310"/>
              <a:ext cx="8191971" cy="658264"/>
              <a:chOff x="383529" y="329310"/>
              <a:chExt cx="8191971" cy="658264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383529" y="329310"/>
                <a:ext cx="8191971" cy="658264"/>
                <a:chOff x="383529" y="155832"/>
                <a:chExt cx="8191971" cy="658264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757205" y="208971"/>
                  <a:ext cx="7818295" cy="547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8295" h="547224">
                      <a:moveTo>
                        <a:pt x="0" y="0"/>
                      </a:moveTo>
                      <a:lnTo>
                        <a:pt x="7818295" y="0"/>
                      </a:lnTo>
                      <a:lnTo>
                        <a:pt x="7818295" y="547224"/>
                      </a:lnTo>
                      <a:lnTo>
                        <a:pt x="11878" y="547224"/>
                      </a:lnTo>
                      <a:lnTo>
                        <a:pt x="183620" y="461353"/>
                      </a:lnTo>
                      <a:lnTo>
                        <a:pt x="183620" y="91810"/>
                      </a:lnTo>
                      <a:close/>
                    </a:path>
                  </a:pathLst>
                </a:custGeom>
                <a:solidFill>
                  <a:schemeClr val="bg1">
                    <a:alpha val="1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29" name="组合 28"/>
                <p:cNvGrpSpPr/>
                <p:nvPr/>
              </p:nvGrpSpPr>
              <p:grpSpPr>
                <a:xfrm>
                  <a:off x="383529" y="155832"/>
                  <a:ext cx="568006" cy="658264"/>
                  <a:chOff x="2987090" y="862825"/>
                  <a:chExt cx="1636452" cy="1896488"/>
                </a:xfrm>
              </p:grpSpPr>
              <p:sp>
                <p:nvSpPr>
                  <p:cNvPr id="30" name="等腰三角形 51"/>
                  <p:cNvSpPr/>
                  <p:nvPr/>
                </p:nvSpPr>
                <p:spPr>
                  <a:xfrm>
                    <a:off x="2987090" y="872828"/>
                    <a:ext cx="817302" cy="1313397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17302" h="1313397">
                        <a:moveTo>
                          <a:pt x="0" y="403761"/>
                        </a:moveTo>
                        <a:cubicBezTo>
                          <a:pt x="371917" y="241129"/>
                          <a:pt x="497773" y="153107"/>
                          <a:pt x="817302" y="0"/>
                        </a:cubicBezTo>
                        <a:lnTo>
                          <a:pt x="536053" y="1313397"/>
                        </a:lnTo>
                        <a:lnTo>
                          <a:pt x="0" y="403761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5625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等腰三角形 51"/>
                  <p:cNvSpPr/>
                  <p:nvPr/>
                </p:nvSpPr>
                <p:spPr>
                  <a:xfrm>
                    <a:off x="4432352" y="1285578"/>
                    <a:ext cx="186803" cy="1075272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1484052"/>
                      <a:gd name="connsiteY0" fmla="*/ 149761 h 1059397"/>
                      <a:gd name="connsiteX1" fmla="*/ 1484052 w 1484052"/>
                      <a:gd name="connsiteY1" fmla="*/ 0 h 1059397"/>
                      <a:gd name="connsiteX2" fmla="*/ 536053 w 1484052"/>
                      <a:gd name="connsiteY2" fmla="*/ 1059397 h 1059397"/>
                      <a:gd name="connsiteX3" fmla="*/ 0 w 1484052"/>
                      <a:gd name="connsiteY3" fmla="*/ 149761 h 1059397"/>
                      <a:gd name="connsiteX0" fmla="*/ 127522 w 947999"/>
                      <a:gd name="connsiteY0" fmla="*/ 23940 h 1492376"/>
                      <a:gd name="connsiteX1" fmla="*/ 947999 w 947999"/>
                      <a:gd name="connsiteY1" fmla="*/ 432979 h 1492376"/>
                      <a:gd name="connsiteX2" fmla="*/ 0 w 947999"/>
                      <a:gd name="connsiteY2" fmla="*/ 1492376 h 1492376"/>
                      <a:gd name="connsiteX3" fmla="*/ 127522 w 947999"/>
                      <a:gd name="connsiteY3" fmla="*/ 23940 h 149237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0 w 820477"/>
                      <a:gd name="connsiteY0" fmla="*/ 0 h 900111"/>
                      <a:gd name="connsiteX1" fmla="*/ 820477 w 820477"/>
                      <a:gd name="connsiteY1" fmla="*/ 409039 h 900111"/>
                      <a:gd name="connsiteX2" fmla="*/ 596378 w 820477"/>
                      <a:gd name="connsiteY2" fmla="*/ 900111 h 900111"/>
                      <a:gd name="connsiteX3" fmla="*/ 0 w 820477"/>
                      <a:gd name="connsiteY3" fmla="*/ 0 h 900111"/>
                      <a:gd name="connsiteX0" fmla="*/ 0 w 820477"/>
                      <a:gd name="connsiteY0" fmla="*/ 0 h 735011"/>
                      <a:gd name="connsiteX1" fmla="*/ 820477 w 820477"/>
                      <a:gd name="connsiteY1" fmla="*/ 409039 h 735011"/>
                      <a:gd name="connsiteX2" fmla="*/ 634478 w 820477"/>
                      <a:gd name="connsiteY2" fmla="*/ 735011 h 735011"/>
                      <a:gd name="connsiteX3" fmla="*/ 0 w 820477"/>
                      <a:gd name="connsiteY3" fmla="*/ 0 h 735011"/>
                      <a:gd name="connsiteX0" fmla="*/ 0 w 661727"/>
                      <a:gd name="connsiteY0" fmla="*/ 0 h 735011"/>
                      <a:gd name="connsiteX1" fmla="*/ 661727 w 661727"/>
                      <a:gd name="connsiteY1" fmla="*/ 262989 h 735011"/>
                      <a:gd name="connsiteX2" fmla="*/ 634478 w 661727"/>
                      <a:gd name="connsiteY2" fmla="*/ 735011 h 735011"/>
                      <a:gd name="connsiteX3" fmla="*/ 0 w 661727"/>
                      <a:gd name="connsiteY3" fmla="*/ 0 h 735011"/>
                      <a:gd name="connsiteX0" fmla="*/ 0 w 663053"/>
                      <a:gd name="connsiteY0" fmla="*/ 0 h 1325561"/>
                      <a:gd name="connsiteX1" fmla="*/ 661727 w 663053"/>
                      <a:gd name="connsiteY1" fmla="*/ 262989 h 1325561"/>
                      <a:gd name="connsiteX2" fmla="*/ 663053 w 663053"/>
                      <a:gd name="connsiteY2" fmla="*/ 1325561 h 1325561"/>
                      <a:gd name="connsiteX3" fmla="*/ 0 w 663053"/>
                      <a:gd name="connsiteY3" fmla="*/ 0 h 1325561"/>
                      <a:gd name="connsiteX0" fmla="*/ 0 w 177278"/>
                      <a:gd name="connsiteY0" fmla="*/ 321211 h 1062572"/>
                      <a:gd name="connsiteX1" fmla="*/ 175952 w 177278"/>
                      <a:gd name="connsiteY1" fmla="*/ 0 h 1062572"/>
                      <a:gd name="connsiteX2" fmla="*/ 177278 w 177278"/>
                      <a:gd name="connsiteY2" fmla="*/ 1062572 h 1062572"/>
                      <a:gd name="connsiteX3" fmla="*/ 0 w 177278"/>
                      <a:gd name="connsiteY3" fmla="*/ 321211 h 1062572"/>
                      <a:gd name="connsiteX0" fmla="*/ 0 w 180453"/>
                      <a:gd name="connsiteY0" fmla="*/ 308511 h 1062572"/>
                      <a:gd name="connsiteX1" fmla="*/ 179127 w 180453"/>
                      <a:gd name="connsiteY1" fmla="*/ 0 h 1062572"/>
                      <a:gd name="connsiteX2" fmla="*/ 180453 w 180453"/>
                      <a:gd name="connsiteY2" fmla="*/ 1062572 h 1062572"/>
                      <a:gd name="connsiteX3" fmla="*/ 0 w 180453"/>
                      <a:gd name="connsiteY3" fmla="*/ 308511 h 1062572"/>
                      <a:gd name="connsiteX0" fmla="*/ 0 w 183628"/>
                      <a:gd name="connsiteY0" fmla="*/ 308511 h 1075272"/>
                      <a:gd name="connsiteX1" fmla="*/ 179127 w 183628"/>
                      <a:gd name="connsiteY1" fmla="*/ 0 h 1075272"/>
                      <a:gd name="connsiteX2" fmla="*/ 183628 w 183628"/>
                      <a:gd name="connsiteY2" fmla="*/ 1075272 h 1075272"/>
                      <a:gd name="connsiteX3" fmla="*/ 0 w 183628"/>
                      <a:gd name="connsiteY3" fmla="*/ 308511 h 1075272"/>
                      <a:gd name="connsiteX0" fmla="*/ 0 w 174103"/>
                      <a:gd name="connsiteY0" fmla="*/ 318036 h 1075272"/>
                      <a:gd name="connsiteX1" fmla="*/ 169602 w 174103"/>
                      <a:gd name="connsiteY1" fmla="*/ 0 h 1075272"/>
                      <a:gd name="connsiteX2" fmla="*/ 174103 w 174103"/>
                      <a:gd name="connsiteY2" fmla="*/ 1075272 h 1075272"/>
                      <a:gd name="connsiteX3" fmla="*/ 0 w 174103"/>
                      <a:gd name="connsiteY3" fmla="*/ 318036 h 1075272"/>
                      <a:gd name="connsiteX0" fmla="*/ 0 w 180453"/>
                      <a:gd name="connsiteY0" fmla="*/ 311686 h 1075272"/>
                      <a:gd name="connsiteX1" fmla="*/ 175952 w 180453"/>
                      <a:gd name="connsiteY1" fmla="*/ 0 h 1075272"/>
                      <a:gd name="connsiteX2" fmla="*/ 180453 w 180453"/>
                      <a:gd name="connsiteY2" fmla="*/ 1075272 h 1075272"/>
                      <a:gd name="connsiteX3" fmla="*/ 0 w 180453"/>
                      <a:gd name="connsiteY3" fmla="*/ 311686 h 1075272"/>
                      <a:gd name="connsiteX0" fmla="*/ 0 w 186803"/>
                      <a:gd name="connsiteY0" fmla="*/ 321211 h 1075272"/>
                      <a:gd name="connsiteX1" fmla="*/ 182302 w 186803"/>
                      <a:gd name="connsiteY1" fmla="*/ 0 h 1075272"/>
                      <a:gd name="connsiteX2" fmla="*/ 186803 w 186803"/>
                      <a:gd name="connsiteY2" fmla="*/ 1075272 h 1075272"/>
                      <a:gd name="connsiteX3" fmla="*/ 0 w 186803"/>
                      <a:gd name="connsiteY3" fmla="*/ 321211 h 1075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6803" h="1075272">
                        <a:moveTo>
                          <a:pt x="0" y="321211"/>
                        </a:moveTo>
                        <a:lnTo>
                          <a:pt x="182302" y="0"/>
                        </a:lnTo>
                        <a:cubicBezTo>
                          <a:pt x="183802" y="358424"/>
                          <a:pt x="185303" y="716848"/>
                          <a:pt x="186803" y="1075272"/>
                        </a:cubicBezTo>
                        <a:lnTo>
                          <a:pt x="0" y="321211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4875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等腰三角形 51"/>
                  <p:cNvSpPr/>
                  <p:nvPr/>
                </p:nvSpPr>
                <p:spPr>
                  <a:xfrm>
                    <a:off x="3523143" y="1581390"/>
                    <a:ext cx="909899" cy="592136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1299902"/>
                      <a:gd name="connsiteY0" fmla="*/ 33725 h 943361"/>
                      <a:gd name="connsiteX1" fmla="*/ 1299902 w 1299902"/>
                      <a:gd name="connsiteY1" fmla="*/ 204639 h 943361"/>
                      <a:gd name="connsiteX2" fmla="*/ 536053 w 1299902"/>
                      <a:gd name="connsiteY2" fmla="*/ 943361 h 943361"/>
                      <a:gd name="connsiteX3" fmla="*/ 0 w 1299902"/>
                      <a:gd name="connsiteY3" fmla="*/ 33725 h 943361"/>
                      <a:gd name="connsiteX0" fmla="*/ 0 w 782377"/>
                      <a:gd name="connsiteY0" fmla="*/ 46559 h 797445"/>
                      <a:gd name="connsiteX1" fmla="*/ 782377 w 782377"/>
                      <a:gd name="connsiteY1" fmla="*/ 58723 h 797445"/>
                      <a:gd name="connsiteX2" fmla="*/ 18528 w 782377"/>
                      <a:gd name="connsiteY2" fmla="*/ 797445 h 797445"/>
                      <a:gd name="connsiteX3" fmla="*/ 0 w 782377"/>
                      <a:gd name="connsiteY3" fmla="*/ 46559 h 797445"/>
                      <a:gd name="connsiteX0" fmla="*/ 127522 w 909899"/>
                      <a:gd name="connsiteY0" fmla="*/ 46559 h 638695"/>
                      <a:gd name="connsiteX1" fmla="*/ 909899 w 909899"/>
                      <a:gd name="connsiteY1" fmla="*/ 58723 h 638695"/>
                      <a:gd name="connsiteX2" fmla="*/ 0 w 909899"/>
                      <a:gd name="connsiteY2" fmla="*/ 638695 h 638695"/>
                      <a:gd name="connsiteX3" fmla="*/ 127522 w 909899"/>
                      <a:gd name="connsiteY3" fmla="*/ 46559 h 638695"/>
                      <a:gd name="connsiteX0" fmla="*/ 127522 w 909899"/>
                      <a:gd name="connsiteY0" fmla="*/ 0 h 592136"/>
                      <a:gd name="connsiteX1" fmla="*/ 909899 w 909899"/>
                      <a:gd name="connsiteY1" fmla="*/ 12164 h 592136"/>
                      <a:gd name="connsiteX2" fmla="*/ 0 w 909899"/>
                      <a:gd name="connsiteY2" fmla="*/ 592136 h 592136"/>
                      <a:gd name="connsiteX3" fmla="*/ 127522 w 909899"/>
                      <a:gd name="connsiteY3" fmla="*/ 0 h 592136"/>
                      <a:gd name="connsiteX0" fmla="*/ 127522 w 909899"/>
                      <a:gd name="connsiteY0" fmla="*/ 0 h 592136"/>
                      <a:gd name="connsiteX1" fmla="*/ 909899 w 909899"/>
                      <a:gd name="connsiteY1" fmla="*/ 12164 h 592136"/>
                      <a:gd name="connsiteX2" fmla="*/ 0 w 909899"/>
                      <a:gd name="connsiteY2" fmla="*/ 592136 h 592136"/>
                      <a:gd name="connsiteX3" fmla="*/ 127522 w 909899"/>
                      <a:gd name="connsiteY3" fmla="*/ 0 h 592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09899" h="592136">
                        <a:moveTo>
                          <a:pt x="127522" y="0"/>
                        </a:moveTo>
                        <a:cubicBezTo>
                          <a:pt x="594689" y="11993"/>
                          <a:pt x="523695" y="3346"/>
                          <a:pt x="909899" y="12164"/>
                        </a:cubicBezTo>
                        <a:lnTo>
                          <a:pt x="0" y="592136"/>
                        </a:lnTo>
                        <a:lnTo>
                          <a:pt x="127522" y="0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3375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等腰三角形 51"/>
                  <p:cNvSpPr/>
                  <p:nvPr/>
                </p:nvSpPr>
                <p:spPr>
                  <a:xfrm>
                    <a:off x="3524992" y="2184102"/>
                    <a:ext cx="1084001" cy="575211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1484052"/>
                      <a:gd name="connsiteY0" fmla="*/ 149761 h 1059397"/>
                      <a:gd name="connsiteX1" fmla="*/ 1484052 w 1484052"/>
                      <a:gd name="connsiteY1" fmla="*/ 0 h 1059397"/>
                      <a:gd name="connsiteX2" fmla="*/ 536053 w 1484052"/>
                      <a:gd name="connsiteY2" fmla="*/ 1059397 h 1059397"/>
                      <a:gd name="connsiteX3" fmla="*/ 0 w 1484052"/>
                      <a:gd name="connsiteY3" fmla="*/ 149761 h 1059397"/>
                      <a:gd name="connsiteX0" fmla="*/ 127522 w 947999"/>
                      <a:gd name="connsiteY0" fmla="*/ 23940 h 1492376"/>
                      <a:gd name="connsiteX1" fmla="*/ 947999 w 947999"/>
                      <a:gd name="connsiteY1" fmla="*/ 432979 h 1492376"/>
                      <a:gd name="connsiteX2" fmla="*/ 0 w 947999"/>
                      <a:gd name="connsiteY2" fmla="*/ 1492376 h 1492376"/>
                      <a:gd name="connsiteX3" fmla="*/ 127522 w 947999"/>
                      <a:gd name="connsiteY3" fmla="*/ 23940 h 149237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0 w 820477"/>
                      <a:gd name="connsiteY0" fmla="*/ 0 h 900111"/>
                      <a:gd name="connsiteX1" fmla="*/ 820477 w 820477"/>
                      <a:gd name="connsiteY1" fmla="*/ 409039 h 900111"/>
                      <a:gd name="connsiteX2" fmla="*/ 596378 w 820477"/>
                      <a:gd name="connsiteY2" fmla="*/ 900111 h 900111"/>
                      <a:gd name="connsiteX3" fmla="*/ 0 w 820477"/>
                      <a:gd name="connsiteY3" fmla="*/ 0 h 900111"/>
                      <a:gd name="connsiteX0" fmla="*/ 0 w 820477"/>
                      <a:gd name="connsiteY0" fmla="*/ 0 h 735011"/>
                      <a:gd name="connsiteX1" fmla="*/ 820477 w 820477"/>
                      <a:gd name="connsiteY1" fmla="*/ 409039 h 735011"/>
                      <a:gd name="connsiteX2" fmla="*/ 634478 w 820477"/>
                      <a:gd name="connsiteY2" fmla="*/ 735011 h 735011"/>
                      <a:gd name="connsiteX3" fmla="*/ 0 w 820477"/>
                      <a:gd name="connsiteY3" fmla="*/ 0 h 735011"/>
                      <a:gd name="connsiteX0" fmla="*/ 0 w 661727"/>
                      <a:gd name="connsiteY0" fmla="*/ 0 h 735011"/>
                      <a:gd name="connsiteX1" fmla="*/ 661727 w 661727"/>
                      <a:gd name="connsiteY1" fmla="*/ 262989 h 735011"/>
                      <a:gd name="connsiteX2" fmla="*/ 634478 w 661727"/>
                      <a:gd name="connsiteY2" fmla="*/ 735011 h 735011"/>
                      <a:gd name="connsiteX3" fmla="*/ 0 w 661727"/>
                      <a:gd name="connsiteY3" fmla="*/ 0 h 735011"/>
                      <a:gd name="connsiteX0" fmla="*/ 0 w 663053"/>
                      <a:gd name="connsiteY0" fmla="*/ 0 h 1325561"/>
                      <a:gd name="connsiteX1" fmla="*/ 661727 w 663053"/>
                      <a:gd name="connsiteY1" fmla="*/ 262989 h 1325561"/>
                      <a:gd name="connsiteX2" fmla="*/ 663053 w 663053"/>
                      <a:gd name="connsiteY2" fmla="*/ 1325561 h 1325561"/>
                      <a:gd name="connsiteX3" fmla="*/ 0 w 663053"/>
                      <a:gd name="connsiteY3" fmla="*/ 0 h 1325561"/>
                      <a:gd name="connsiteX0" fmla="*/ 0 w 177278"/>
                      <a:gd name="connsiteY0" fmla="*/ 321211 h 1062572"/>
                      <a:gd name="connsiteX1" fmla="*/ 175952 w 177278"/>
                      <a:gd name="connsiteY1" fmla="*/ 0 h 1062572"/>
                      <a:gd name="connsiteX2" fmla="*/ 177278 w 177278"/>
                      <a:gd name="connsiteY2" fmla="*/ 1062572 h 1062572"/>
                      <a:gd name="connsiteX3" fmla="*/ 0 w 177278"/>
                      <a:gd name="connsiteY3" fmla="*/ 321211 h 1062572"/>
                      <a:gd name="connsiteX0" fmla="*/ 0 w 180453"/>
                      <a:gd name="connsiteY0" fmla="*/ 308511 h 1062572"/>
                      <a:gd name="connsiteX1" fmla="*/ 179127 w 180453"/>
                      <a:gd name="connsiteY1" fmla="*/ 0 h 1062572"/>
                      <a:gd name="connsiteX2" fmla="*/ 180453 w 180453"/>
                      <a:gd name="connsiteY2" fmla="*/ 1062572 h 1062572"/>
                      <a:gd name="connsiteX3" fmla="*/ 0 w 180453"/>
                      <a:gd name="connsiteY3" fmla="*/ 308511 h 1062572"/>
                      <a:gd name="connsiteX0" fmla="*/ 0 w 183628"/>
                      <a:gd name="connsiteY0" fmla="*/ 308511 h 1075272"/>
                      <a:gd name="connsiteX1" fmla="*/ 179127 w 183628"/>
                      <a:gd name="connsiteY1" fmla="*/ 0 h 1075272"/>
                      <a:gd name="connsiteX2" fmla="*/ 183628 w 183628"/>
                      <a:gd name="connsiteY2" fmla="*/ 1075272 h 1075272"/>
                      <a:gd name="connsiteX3" fmla="*/ 0 w 183628"/>
                      <a:gd name="connsiteY3" fmla="*/ 308511 h 1075272"/>
                      <a:gd name="connsiteX0" fmla="*/ 0 w 174103"/>
                      <a:gd name="connsiteY0" fmla="*/ 318036 h 1075272"/>
                      <a:gd name="connsiteX1" fmla="*/ 169602 w 174103"/>
                      <a:gd name="connsiteY1" fmla="*/ 0 h 1075272"/>
                      <a:gd name="connsiteX2" fmla="*/ 174103 w 174103"/>
                      <a:gd name="connsiteY2" fmla="*/ 1075272 h 1075272"/>
                      <a:gd name="connsiteX3" fmla="*/ 0 w 174103"/>
                      <a:gd name="connsiteY3" fmla="*/ 318036 h 1075272"/>
                      <a:gd name="connsiteX0" fmla="*/ 0 w 180453"/>
                      <a:gd name="connsiteY0" fmla="*/ 311686 h 1075272"/>
                      <a:gd name="connsiteX1" fmla="*/ 175952 w 180453"/>
                      <a:gd name="connsiteY1" fmla="*/ 0 h 1075272"/>
                      <a:gd name="connsiteX2" fmla="*/ 180453 w 180453"/>
                      <a:gd name="connsiteY2" fmla="*/ 1075272 h 1075272"/>
                      <a:gd name="connsiteX3" fmla="*/ 0 w 180453"/>
                      <a:gd name="connsiteY3" fmla="*/ 311686 h 1075272"/>
                      <a:gd name="connsiteX0" fmla="*/ 0 w 186803"/>
                      <a:gd name="connsiteY0" fmla="*/ 321211 h 1075272"/>
                      <a:gd name="connsiteX1" fmla="*/ 182302 w 186803"/>
                      <a:gd name="connsiteY1" fmla="*/ 0 h 1075272"/>
                      <a:gd name="connsiteX2" fmla="*/ 186803 w 186803"/>
                      <a:gd name="connsiteY2" fmla="*/ 1075272 h 1075272"/>
                      <a:gd name="connsiteX3" fmla="*/ 0 w 186803"/>
                      <a:gd name="connsiteY3" fmla="*/ 321211 h 1075272"/>
                      <a:gd name="connsiteX0" fmla="*/ 0 w 955153"/>
                      <a:gd name="connsiteY0" fmla="*/ 1321336 h 1321336"/>
                      <a:gd name="connsiteX1" fmla="*/ 950652 w 955153"/>
                      <a:gd name="connsiteY1" fmla="*/ 0 h 1321336"/>
                      <a:gd name="connsiteX2" fmla="*/ 955153 w 955153"/>
                      <a:gd name="connsiteY2" fmla="*/ 1075272 h 1321336"/>
                      <a:gd name="connsiteX3" fmla="*/ 0 w 955153"/>
                      <a:gd name="connsiteY3" fmla="*/ 1321336 h 1321336"/>
                      <a:gd name="connsiteX0" fmla="*/ 0 w 950662"/>
                      <a:gd name="connsiteY0" fmla="*/ 1321336 h 1321336"/>
                      <a:gd name="connsiteX1" fmla="*/ 950652 w 950662"/>
                      <a:gd name="connsiteY1" fmla="*/ 0 h 1321336"/>
                      <a:gd name="connsiteX2" fmla="*/ 790053 w 950662"/>
                      <a:gd name="connsiteY2" fmla="*/ 913347 h 1321336"/>
                      <a:gd name="connsiteX3" fmla="*/ 0 w 950662"/>
                      <a:gd name="connsiteY3" fmla="*/ 1321336 h 1321336"/>
                      <a:gd name="connsiteX0" fmla="*/ 0 w 790053"/>
                      <a:gd name="connsiteY0" fmla="*/ 525533 h 525533"/>
                      <a:gd name="connsiteX1" fmla="*/ 121977 w 790053"/>
                      <a:gd name="connsiteY1" fmla="*/ 10647 h 525533"/>
                      <a:gd name="connsiteX2" fmla="*/ 790053 w 790053"/>
                      <a:gd name="connsiteY2" fmla="*/ 117544 h 525533"/>
                      <a:gd name="connsiteX3" fmla="*/ 0 w 790053"/>
                      <a:gd name="connsiteY3" fmla="*/ 525533 h 525533"/>
                      <a:gd name="connsiteX0" fmla="*/ 0 w 790053"/>
                      <a:gd name="connsiteY0" fmla="*/ 581834 h 581834"/>
                      <a:gd name="connsiteX1" fmla="*/ 121977 w 790053"/>
                      <a:gd name="connsiteY1" fmla="*/ 66948 h 581834"/>
                      <a:gd name="connsiteX2" fmla="*/ 790053 w 790053"/>
                      <a:gd name="connsiteY2" fmla="*/ 173845 h 581834"/>
                      <a:gd name="connsiteX3" fmla="*/ 0 w 790053"/>
                      <a:gd name="connsiteY3" fmla="*/ 581834 h 581834"/>
                      <a:gd name="connsiteX0" fmla="*/ 0 w 790053"/>
                      <a:gd name="connsiteY0" fmla="*/ 514886 h 514886"/>
                      <a:gd name="connsiteX1" fmla="*/ 121977 w 790053"/>
                      <a:gd name="connsiteY1" fmla="*/ 0 h 514886"/>
                      <a:gd name="connsiteX2" fmla="*/ 790053 w 790053"/>
                      <a:gd name="connsiteY2" fmla="*/ 106897 h 514886"/>
                      <a:gd name="connsiteX3" fmla="*/ 0 w 790053"/>
                      <a:gd name="connsiteY3" fmla="*/ 514886 h 514886"/>
                      <a:gd name="connsiteX0" fmla="*/ 293948 w 1084001"/>
                      <a:gd name="connsiteY0" fmla="*/ 575211 h 575211"/>
                      <a:gd name="connsiteX1" fmla="*/ 0 w 1084001"/>
                      <a:gd name="connsiteY1" fmla="*/ 0 h 575211"/>
                      <a:gd name="connsiteX2" fmla="*/ 1084001 w 1084001"/>
                      <a:gd name="connsiteY2" fmla="*/ 167222 h 575211"/>
                      <a:gd name="connsiteX3" fmla="*/ 293948 w 1084001"/>
                      <a:gd name="connsiteY3" fmla="*/ 575211 h 575211"/>
                      <a:gd name="connsiteX0" fmla="*/ 293948 w 1084001"/>
                      <a:gd name="connsiteY0" fmla="*/ 575211 h 575211"/>
                      <a:gd name="connsiteX1" fmla="*/ 0 w 1084001"/>
                      <a:gd name="connsiteY1" fmla="*/ 0 h 575211"/>
                      <a:gd name="connsiteX2" fmla="*/ 1084001 w 1084001"/>
                      <a:gd name="connsiteY2" fmla="*/ 167222 h 575211"/>
                      <a:gd name="connsiteX3" fmla="*/ 293948 w 1084001"/>
                      <a:gd name="connsiteY3" fmla="*/ 575211 h 575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4001" h="575211">
                        <a:moveTo>
                          <a:pt x="293948" y="575211"/>
                        </a:moveTo>
                        <a:lnTo>
                          <a:pt x="0" y="0"/>
                        </a:lnTo>
                        <a:lnTo>
                          <a:pt x="1084001" y="167222"/>
                        </a:lnTo>
                        <a:lnTo>
                          <a:pt x="293948" y="575211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4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等腰三角形 51"/>
                  <p:cNvSpPr/>
                  <p:nvPr/>
                </p:nvSpPr>
                <p:spPr>
                  <a:xfrm>
                    <a:off x="3006831" y="2174161"/>
                    <a:ext cx="808298" cy="569914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1484052"/>
                      <a:gd name="connsiteY0" fmla="*/ 149761 h 1059397"/>
                      <a:gd name="connsiteX1" fmla="*/ 1484052 w 1484052"/>
                      <a:gd name="connsiteY1" fmla="*/ 0 h 1059397"/>
                      <a:gd name="connsiteX2" fmla="*/ 536053 w 1484052"/>
                      <a:gd name="connsiteY2" fmla="*/ 1059397 h 1059397"/>
                      <a:gd name="connsiteX3" fmla="*/ 0 w 1484052"/>
                      <a:gd name="connsiteY3" fmla="*/ 149761 h 1059397"/>
                      <a:gd name="connsiteX0" fmla="*/ 127522 w 947999"/>
                      <a:gd name="connsiteY0" fmla="*/ 23940 h 1492376"/>
                      <a:gd name="connsiteX1" fmla="*/ 947999 w 947999"/>
                      <a:gd name="connsiteY1" fmla="*/ 432979 h 1492376"/>
                      <a:gd name="connsiteX2" fmla="*/ 0 w 947999"/>
                      <a:gd name="connsiteY2" fmla="*/ 1492376 h 1492376"/>
                      <a:gd name="connsiteX3" fmla="*/ 127522 w 947999"/>
                      <a:gd name="connsiteY3" fmla="*/ 23940 h 149237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0 w 820477"/>
                      <a:gd name="connsiteY0" fmla="*/ 0 h 900111"/>
                      <a:gd name="connsiteX1" fmla="*/ 820477 w 820477"/>
                      <a:gd name="connsiteY1" fmla="*/ 409039 h 900111"/>
                      <a:gd name="connsiteX2" fmla="*/ 596378 w 820477"/>
                      <a:gd name="connsiteY2" fmla="*/ 900111 h 900111"/>
                      <a:gd name="connsiteX3" fmla="*/ 0 w 820477"/>
                      <a:gd name="connsiteY3" fmla="*/ 0 h 900111"/>
                      <a:gd name="connsiteX0" fmla="*/ 0 w 820477"/>
                      <a:gd name="connsiteY0" fmla="*/ 0 h 735011"/>
                      <a:gd name="connsiteX1" fmla="*/ 820477 w 820477"/>
                      <a:gd name="connsiteY1" fmla="*/ 409039 h 735011"/>
                      <a:gd name="connsiteX2" fmla="*/ 634478 w 820477"/>
                      <a:gd name="connsiteY2" fmla="*/ 735011 h 735011"/>
                      <a:gd name="connsiteX3" fmla="*/ 0 w 820477"/>
                      <a:gd name="connsiteY3" fmla="*/ 0 h 735011"/>
                      <a:gd name="connsiteX0" fmla="*/ 0 w 661727"/>
                      <a:gd name="connsiteY0" fmla="*/ 0 h 735011"/>
                      <a:gd name="connsiteX1" fmla="*/ 661727 w 661727"/>
                      <a:gd name="connsiteY1" fmla="*/ 262989 h 735011"/>
                      <a:gd name="connsiteX2" fmla="*/ 634478 w 661727"/>
                      <a:gd name="connsiteY2" fmla="*/ 735011 h 735011"/>
                      <a:gd name="connsiteX3" fmla="*/ 0 w 661727"/>
                      <a:gd name="connsiteY3" fmla="*/ 0 h 735011"/>
                      <a:gd name="connsiteX0" fmla="*/ 0 w 663053"/>
                      <a:gd name="connsiteY0" fmla="*/ 0 h 1325561"/>
                      <a:gd name="connsiteX1" fmla="*/ 661727 w 663053"/>
                      <a:gd name="connsiteY1" fmla="*/ 262989 h 1325561"/>
                      <a:gd name="connsiteX2" fmla="*/ 663053 w 663053"/>
                      <a:gd name="connsiteY2" fmla="*/ 1325561 h 1325561"/>
                      <a:gd name="connsiteX3" fmla="*/ 0 w 663053"/>
                      <a:gd name="connsiteY3" fmla="*/ 0 h 1325561"/>
                      <a:gd name="connsiteX0" fmla="*/ 0 w 177278"/>
                      <a:gd name="connsiteY0" fmla="*/ 321211 h 1062572"/>
                      <a:gd name="connsiteX1" fmla="*/ 175952 w 177278"/>
                      <a:gd name="connsiteY1" fmla="*/ 0 h 1062572"/>
                      <a:gd name="connsiteX2" fmla="*/ 177278 w 177278"/>
                      <a:gd name="connsiteY2" fmla="*/ 1062572 h 1062572"/>
                      <a:gd name="connsiteX3" fmla="*/ 0 w 177278"/>
                      <a:gd name="connsiteY3" fmla="*/ 321211 h 1062572"/>
                      <a:gd name="connsiteX0" fmla="*/ 0 w 180453"/>
                      <a:gd name="connsiteY0" fmla="*/ 308511 h 1062572"/>
                      <a:gd name="connsiteX1" fmla="*/ 179127 w 180453"/>
                      <a:gd name="connsiteY1" fmla="*/ 0 h 1062572"/>
                      <a:gd name="connsiteX2" fmla="*/ 180453 w 180453"/>
                      <a:gd name="connsiteY2" fmla="*/ 1062572 h 1062572"/>
                      <a:gd name="connsiteX3" fmla="*/ 0 w 180453"/>
                      <a:gd name="connsiteY3" fmla="*/ 308511 h 1062572"/>
                      <a:gd name="connsiteX0" fmla="*/ 0 w 183628"/>
                      <a:gd name="connsiteY0" fmla="*/ 308511 h 1075272"/>
                      <a:gd name="connsiteX1" fmla="*/ 179127 w 183628"/>
                      <a:gd name="connsiteY1" fmla="*/ 0 h 1075272"/>
                      <a:gd name="connsiteX2" fmla="*/ 183628 w 183628"/>
                      <a:gd name="connsiteY2" fmla="*/ 1075272 h 1075272"/>
                      <a:gd name="connsiteX3" fmla="*/ 0 w 183628"/>
                      <a:gd name="connsiteY3" fmla="*/ 308511 h 1075272"/>
                      <a:gd name="connsiteX0" fmla="*/ 0 w 174103"/>
                      <a:gd name="connsiteY0" fmla="*/ 318036 h 1075272"/>
                      <a:gd name="connsiteX1" fmla="*/ 169602 w 174103"/>
                      <a:gd name="connsiteY1" fmla="*/ 0 h 1075272"/>
                      <a:gd name="connsiteX2" fmla="*/ 174103 w 174103"/>
                      <a:gd name="connsiteY2" fmla="*/ 1075272 h 1075272"/>
                      <a:gd name="connsiteX3" fmla="*/ 0 w 174103"/>
                      <a:gd name="connsiteY3" fmla="*/ 318036 h 1075272"/>
                      <a:gd name="connsiteX0" fmla="*/ 0 w 180453"/>
                      <a:gd name="connsiteY0" fmla="*/ 311686 h 1075272"/>
                      <a:gd name="connsiteX1" fmla="*/ 175952 w 180453"/>
                      <a:gd name="connsiteY1" fmla="*/ 0 h 1075272"/>
                      <a:gd name="connsiteX2" fmla="*/ 180453 w 180453"/>
                      <a:gd name="connsiteY2" fmla="*/ 1075272 h 1075272"/>
                      <a:gd name="connsiteX3" fmla="*/ 0 w 180453"/>
                      <a:gd name="connsiteY3" fmla="*/ 311686 h 1075272"/>
                      <a:gd name="connsiteX0" fmla="*/ 0 w 186803"/>
                      <a:gd name="connsiteY0" fmla="*/ 321211 h 1075272"/>
                      <a:gd name="connsiteX1" fmla="*/ 182302 w 186803"/>
                      <a:gd name="connsiteY1" fmla="*/ 0 h 1075272"/>
                      <a:gd name="connsiteX2" fmla="*/ 186803 w 186803"/>
                      <a:gd name="connsiteY2" fmla="*/ 1075272 h 1075272"/>
                      <a:gd name="connsiteX3" fmla="*/ 0 w 186803"/>
                      <a:gd name="connsiteY3" fmla="*/ 321211 h 1075272"/>
                      <a:gd name="connsiteX0" fmla="*/ 0 w 955153"/>
                      <a:gd name="connsiteY0" fmla="*/ 1321336 h 1321336"/>
                      <a:gd name="connsiteX1" fmla="*/ 950652 w 955153"/>
                      <a:gd name="connsiteY1" fmla="*/ 0 h 1321336"/>
                      <a:gd name="connsiteX2" fmla="*/ 955153 w 955153"/>
                      <a:gd name="connsiteY2" fmla="*/ 1075272 h 1321336"/>
                      <a:gd name="connsiteX3" fmla="*/ 0 w 955153"/>
                      <a:gd name="connsiteY3" fmla="*/ 1321336 h 1321336"/>
                      <a:gd name="connsiteX0" fmla="*/ 0 w 950662"/>
                      <a:gd name="connsiteY0" fmla="*/ 1321336 h 1321336"/>
                      <a:gd name="connsiteX1" fmla="*/ 950652 w 950662"/>
                      <a:gd name="connsiteY1" fmla="*/ 0 h 1321336"/>
                      <a:gd name="connsiteX2" fmla="*/ 790053 w 950662"/>
                      <a:gd name="connsiteY2" fmla="*/ 913347 h 1321336"/>
                      <a:gd name="connsiteX3" fmla="*/ 0 w 950662"/>
                      <a:gd name="connsiteY3" fmla="*/ 1321336 h 1321336"/>
                      <a:gd name="connsiteX0" fmla="*/ 0 w 790053"/>
                      <a:gd name="connsiteY0" fmla="*/ 525533 h 525533"/>
                      <a:gd name="connsiteX1" fmla="*/ 121977 w 790053"/>
                      <a:gd name="connsiteY1" fmla="*/ 10647 h 525533"/>
                      <a:gd name="connsiteX2" fmla="*/ 790053 w 790053"/>
                      <a:gd name="connsiteY2" fmla="*/ 117544 h 525533"/>
                      <a:gd name="connsiteX3" fmla="*/ 0 w 790053"/>
                      <a:gd name="connsiteY3" fmla="*/ 525533 h 525533"/>
                      <a:gd name="connsiteX0" fmla="*/ 0 w 790053"/>
                      <a:gd name="connsiteY0" fmla="*/ 581834 h 581834"/>
                      <a:gd name="connsiteX1" fmla="*/ 121977 w 790053"/>
                      <a:gd name="connsiteY1" fmla="*/ 66948 h 581834"/>
                      <a:gd name="connsiteX2" fmla="*/ 790053 w 790053"/>
                      <a:gd name="connsiteY2" fmla="*/ 173845 h 581834"/>
                      <a:gd name="connsiteX3" fmla="*/ 0 w 790053"/>
                      <a:gd name="connsiteY3" fmla="*/ 581834 h 581834"/>
                      <a:gd name="connsiteX0" fmla="*/ 0 w 790053"/>
                      <a:gd name="connsiteY0" fmla="*/ 514886 h 514886"/>
                      <a:gd name="connsiteX1" fmla="*/ 121977 w 790053"/>
                      <a:gd name="connsiteY1" fmla="*/ 0 h 514886"/>
                      <a:gd name="connsiteX2" fmla="*/ 790053 w 790053"/>
                      <a:gd name="connsiteY2" fmla="*/ 106897 h 514886"/>
                      <a:gd name="connsiteX3" fmla="*/ 0 w 790053"/>
                      <a:gd name="connsiteY3" fmla="*/ 514886 h 514886"/>
                      <a:gd name="connsiteX0" fmla="*/ 293948 w 1084001"/>
                      <a:gd name="connsiteY0" fmla="*/ 575211 h 575211"/>
                      <a:gd name="connsiteX1" fmla="*/ 0 w 1084001"/>
                      <a:gd name="connsiteY1" fmla="*/ 0 h 575211"/>
                      <a:gd name="connsiteX2" fmla="*/ 1084001 w 1084001"/>
                      <a:gd name="connsiteY2" fmla="*/ 167222 h 575211"/>
                      <a:gd name="connsiteX3" fmla="*/ 293948 w 1084001"/>
                      <a:gd name="connsiteY3" fmla="*/ 575211 h 575211"/>
                      <a:gd name="connsiteX0" fmla="*/ 293948 w 1084001"/>
                      <a:gd name="connsiteY0" fmla="*/ 575211 h 575211"/>
                      <a:gd name="connsiteX1" fmla="*/ 0 w 1084001"/>
                      <a:gd name="connsiteY1" fmla="*/ 0 h 575211"/>
                      <a:gd name="connsiteX2" fmla="*/ 1084001 w 1084001"/>
                      <a:gd name="connsiteY2" fmla="*/ 167222 h 575211"/>
                      <a:gd name="connsiteX3" fmla="*/ 293948 w 1084001"/>
                      <a:gd name="connsiteY3" fmla="*/ 575211 h 575211"/>
                      <a:gd name="connsiteX0" fmla="*/ 967048 w 1757101"/>
                      <a:gd name="connsiteY0" fmla="*/ 559336 h 559336"/>
                      <a:gd name="connsiteX1" fmla="*/ 0 w 1757101"/>
                      <a:gd name="connsiteY1" fmla="*/ 0 h 559336"/>
                      <a:gd name="connsiteX2" fmla="*/ 1757101 w 1757101"/>
                      <a:gd name="connsiteY2" fmla="*/ 151347 h 559336"/>
                      <a:gd name="connsiteX3" fmla="*/ 967048 w 1757101"/>
                      <a:gd name="connsiteY3" fmla="*/ 559336 h 559336"/>
                      <a:gd name="connsiteX0" fmla="*/ 795598 w 1757101"/>
                      <a:gd name="connsiteY0" fmla="*/ 400586 h 400586"/>
                      <a:gd name="connsiteX1" fmla="*/ 0 w 1757101"/>
                      <a:gd name="connsiteY1" fmla="*/ 0 h 400586"/>
                      <a:gd name="connsiteX2" fmla="*/ 1757101 w 1757101"/>
                      <a:gd name="connsiteY2" fmla="*/ 151347 h 400586"/>
                      <a:gd name="connsiteX3" fmla="*/ 795598 w 1757101"/>
                      <a:gd name="connsiteY3" fmla="*/ 400586 h 400586"/>
                      <a:gd name="connsiteX0" fmla="*/ 795598 w 795598"/>
                      <a:gd name="connsiteY0" fmla="*/ 569914 h 569914"/>
                      <a:gd name="connsiteX1" fmla="*/ 0 w 795598"/>
                      <a:gd name="connsiteY1" fmla="*/ 169328 h 569914"/>
                      <a:gd name="connsiteX2" fmla="*/ 515676 w 795598"/>
                      <a:gd name="connsiteY2" fmla="*/ 0 h 569914"/>
                      <a:gd name="connsiteX3" fmla="*/ 795598 w 795598"/>
                      <a:gd name="connsiteY3" fmla="*/ 569914 h 569914"/>
                      <a:gd name="connsiteX0" fmla="*/ 808298 w 808298"/>
                      <a:gd name="connsiteY0" fmla="*/ 563564 h 563564"/>
                      <a:gd name="connsiteX1" fmla="*/ 0 w 808298"/>
                      <a:gd name="connsiteY1" fmla="*/ 169328 h 563564"/>
                      <a:gd name="connsiteX2" fmla="*/ 515676 w 808298"/>
                      <a:gd name="connsiteY2" fmla="*/ 0 h 563564"/>
                      <a:gd name="connsiteX3" fmla="*/ 808298 w 808298"/>
                      <a:gd name="connsiteY3" fmla="*/ 563564 h 563564"/>
                      <a:gd name="connsiteX0" fmla="*/ 795598 w 795598"/>
                      <a:gd name="connsiteY0" fmla="*/ 573089 h 573089"/>
                      <a:gd name="connsiteX1" fmla="*/ 0 w 795598"/>
                      <a:gd name="connsiteY1" fmla="*/ 169328 h 573089"/>
                      <a:gd name="connsiteX2" fmla="*/ 515676 w 795598"/>
                      <a:gd name="connsiteY2" fmla="*/ 0 h 573089"/>
                      <a:gd name="connsiteX3" fmla="*/ 795598 w 795598"/>
                      <a:gd name="connsiteY3" fmla="*/ 573089 h 573089"/>
                      <a:gd name="connsiteX0" fmla="*/ 798773 w 798773"/>
                      <a:gd name="connsiteY0" fmla="*/ 563564 h 563564"/>
                      <a:gd name="connsiteX1" fmla="*/ 0 w 798773"/>
                      <a:gd name="connsiteY1" fmla="*/ 169328 h 563564"/>
                      <a:gd name="connsiteX2" fmla="*/ 515676 w 798773"/>
                      <a:gd name="connsiteY2" fmla="*/ 0 h 563564"/>
                      <a:gd name="connsiteX3" fmla="*/ 798773 w 798773"/>
                      <a:gd name="connsiteY3" fmla="*/ 563564 h 563564"/>
                      <a:gd name="connsiteX0" fmla="*/ 808298 w 808298"/>
                      <a:gd name="connsiteY0" fmla="*/ 563564 h 563564"/>
                      <a:gd name="connsiteX1" fmla="*/ 0 w 808298"/>
                      <a:gd name="connsiteY1" fmla="*/ 169328 h 563564"/>
                      <a:gd name="connsiteX2" fmla="*/ 525201 w 808298"/>
                      <a:gd name="connsiteY2" fmla="*/ 0 h 563564"/>
                      <a:gd name="connsiteX3" fmla="*/ 808298 w 808298"/>
                      <a:gd name="connsiteY3" fmla="*/ 563564 h 563564"/>
                      <a:gd name="connsiteX0" fmla="*/ 808298 w 808298"/>
                      <a:gd name="connsiteY0" fmla="*/ 569914 h 569914"/>
                      <a:gd name="connsiteX1" fmla="*/ 0 w 808298"/>
                      <a:gd name="connsiteY1" fmla="*/ 175678 h 569914"/>
                      <a:gd name="connsiteX2" fmla="*/ 515676 w 808298"/>
                      <a:gd name="connsiteY2" fmla="*/ 0 h 569914"/>
                      <a:gd name="connsiteX3" fmla="*/ 808298 w 808298"/>
                      <a:gd name="connsiteY3" fmla="*/ 569914 h 569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8298" h="569914">
                        <a:moveTo>
                          <a:pt x="808298" y="569914"/>
                        </a:moveTo>
                        <a:lnTo>
                          <a:pt x="0" y="175678"/>
                        </a:lnTo>
                        <a:lnTo>
                          <a:pt x="515676" y="0"/>
                        </a:lnTo>
                        <a:lnTo>
                          <a:pt x="808298" y="569914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4125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等腰三角形 51"/>
                  <p:cNvSpPr/>
                  <p:nvPr/>
                </p:nvSpPr>
                <p:spPr>
                  <a:xfrm>
                    <a:off x="3650665" y="862825"/>
                    <a:ext cx="777353" cy="733799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664902"/>
                      <a:gd name="connsiteY0" fmla="*/ 546636 h 1456272"/>
                      <a:gd name="connsiteX1" fmla="*/ 664902 w 664902"/>
                      <a:gd name="connsiteY1" fmla="*/ 0 h 1456272"/>
                      <a:gd name="connsiteX2" fmla="*/ 536053 w 664902"/>
                      <a:gd name="connsiteY2" fmla="*/ 1456272 h 1456272"/>
                      <a:gd name="connsiteX3" fmla="*/ 0 w 664902"/>
                      <a:gd name="connsiteY3" fmla="*/ 546636 h 1456272"/>
                      <a:gd name="connsiteX0" fmla="*/ 0 w 1298053"/>
                      <a:gd name="connsiteY0" fmla="*/ 546636 h 726022"/>
                      <a:gd name="connsiteX1" fmla="*/ 664902 w 1298053"/>
                      <a:gd name="connsiteY1" fmla="*/ 0 h 726022"/>
                      <a:gd name="connsiteX2" fmla="*/ 1298053 w 1298053"/>
                      <a:gd name="connsiteY2" fmla="*/ 726022 h 726022"/>
                      <a:gd name="connsiteX3" fmla="*/ 0 w 1298053"/>
                      <a:gd name="connsiteY3" fmla="*/ 546636 h 726022"/>
                      <a:gd name="connsiteX0" fmla="*/ 0 w 774178"/>
                      <a:gd name="connsiteY0" fmla="*/ 714911 h 726022"/>
                      <a:gd name="connsiteX1" fmla="*/ 141027 w 774178"/>
                      <a:gd name="connsiteY1" fmla="*/ 0 h 726022"/>
                      <a:gd name="connsiteX2" fmla="*/ 774178 w 774178"/>
                      <a:gd name="connsiteY2" fmla="*/ 726022 h 726022"/>
                      <a:gd name="connsiteX3" fmla="*/ 0 w 774178"/>
                      <a:gd name="connsiteY3" fmla="*/ 714911 h 726022"/>
                      <a:gd name="connsiteX0" fmla="*/ 20006 w 794184"/>
                      <a:gd name="connsiteY0" fmla="*/ 714911 h 726022"/>
                      <a:gd name="connsiteX1" fmla="*/ 161033 w 794184"/>
                      <a:gd name="connsiteY1" fmla="*/ 0 h 726022"/>
                      <a:gd name="connsiteX2" fmla="*/ 794184 w 794184"/>
                      <a:gd name="connsiteY2" fmla="*/ 726022 h 726022"/>
                      <a:gd name="connsiteX3" fmla="*/ 20006 w 794184"/>
                      <a:gd name="connsiteY3" fmla="*/ 714911 h 726022"/>
                      <a:gd name="connsiteX0" fmla="*/ 0 w 774178"/>
                      <a:gd name="connsiteY0" fmla="*/ 714911 h 726022"/>
                      <a:gd name="connsiteX1" fmla="*/ 141027 w 774178"/>
                      <a:gd name="connsiteY1" fmla="*/ 0 h 726022"/>
                      <a:gd name="connsiteX2" fmla="*/ 774178 w 774178"/>
                      <a:gd name="connsiteY2" fmla="*/ 726022 h 726022"/>
                      <a:gd name="connsiteX3" fmla="*/ 0 w 774178"/>
                      <a:gd name="connsiteY3" fmla="*/ 714911 h 726022"/>
                      <a:gd name="connsiteX0" fmla="*/ 0 w 774178"/>
                      <a:gd name="connsiteY0" fmla="*/ 714911 h 726022"/>
                      <a:gd name="connsiteX1" fmla="*/ 141027 w 774178"/>
                      <a:gd name="connsiteY1" fmla="*/ 0 h 726022"/>
                      <a:gd name="connsiteX2" fmla="*/ 774178 w 774178"/>
                      <a:gd name="connsiteY2" fmla="*/ 726022 h 726022"/>
                      <a:gd name="connsiteX3" fmla="*/ 0 w 774178"/>
                      <a:gd name="connsiteY3" fmla="*/ 714911 h 726022"/>
                      <a:gd name="connsiteX0" fmla="*/ 0 w 774178"/>
                      <a:gd name="connsiteY0" fmla="*/ 714911 h 726022"/>
                      <a:gd name="connsiteX1" fmla="*/ 141027 w 774178"/>
                      <a:gd name="connsiteY1" fmla="*/ 0 h 726022"/>
                      <a:gd name="connsiteX2" fmla="*/ 774178 w 774178"/>
                      <a:gd name="connsiteY2" fmla="*/ 726022 h 726022"/>
                      <a:gd name="connsiteX3" fmla="*/ 0 w 774178"/>
                      <a:gd name="connsiteY3" fmla="*/ 714911 h 726022"/>
                      <a:gd name="connsiteX0" fmla="*/ 0 w 774178"/>
                      <a:gd name="connsiteY0" fmla="*/ 714911 h 726022"/>
                      <a:gd name="connsiteX1" fmla="*/ 141027 w 774178"/>
                      <a:gd name="connsiteY1" fmla="*/ 0 h 726022"/>
                      <a:gd name="connsiteX2" fmla="*/ 774178 w 774178"/>
                      <a:gd name="connsiteY2" fmla="*/ 726022 h 726022"/>
                      <a:gd name="connsiteX3" fmla="*/ 0 w 774178"/>
                      <a:gd name="connsiteY3" fmla="*/ 714911 h 726022"/>
                      <a:gd name="connsiteX0" fmla="*/ 0 w 783703"/>
                      <a:gd name="connsiteY0" fmla="*/ 714911 h 726022"/>
                      <a:gd name="connsiteX1" fmla="*/ 150552 w 783703"/>
                      <a:gd name="connsiteY1" fmla="*/ 0 h 726022"/>
                      <a:gd name="connsiteX2" fmla="*/ 783703 w 783703"/>
                      <a:gd name="connsiteY2" fmla="*/ 726022 h 726022"/>
                      <a:gd name="connsiteX3" fmla="*/ 0 w 783703"/>
                      <a:gd name="connsiteY3" fmla="*/ 714911 h 726022"/>
                      <a:gd name="connsiteX0" fmla="*/ 0 w 767828"/>
                      <a:gd name="connsiteY0" fmla="*/ 718086 h 726022"/>
                      <a:gd name="connsiteX1" fmla="*/ 134677 w 767828"/>
                      <a:gd name="connsiteY1" fmla="*/ 0 h 726022"/>
                      <a:gd name="connsiteX2" fmla="*/ 767828 w 767828"/>
                      <a:gd name="connsiteY2" fmla="*/ 726022 h 726022"/>
                      <a:gd name="connsiteX3" fmla="*/ 0 w 767828"/>
                      <a:gd name="connsiteY3" fmla="*/ 718086 h 726022"/>
                      <a:gd name="connsiteX0" fmla="*/ 0 w 777353"/>
                      <a:gd name="connsiteY0" fmla="*/ 718086 h 726022"/>
                      <a:gd name="connsiteX1" fmla="*/ 144202 w 777353"/>
                      <a:gd name="connsiteY1" fmla="*/ 0 h 726022"/>
                      <a:gd name="connsiteX2" fmla="*/ 777353 w 777353"/>
                      <a:gd name="connsiteY2" fmla="*/ 726022 h 726022"/>
                      <a:gd name="connsiteX3" fmla="*/ 0 w 777353"/>
                      <a:gd name="connsiteY3" fmla="*/ 718086 h 726022"/>
                      <a:gd name="connsiteX0" fmla="*/ 0 w 777353"/>
                      <a:gd name="connsiteY0" fmla="*/ 710942 h 718878"/>
                      <a:gd name="connsiteX1" fmla="*/ 151346 w 777353"/>
                      <a:gd name="connsiteY1" fmla="*/ 0 h 718878"/>
                      <a:gd name="connsiteX2" fmla="*/ 777353 w 777353"/>
                      <a:gd name="connsiteY2" fmla="*/ 718878 h 718878"/>
                      <a:gd name="connsiteX3" fmla="*/ 0 w 777353"/>
                      <a:gd name="connsiteY3" fmla="*/ 710942 h 718878"/>
                      <a:gd name="connsiteX0" fmla="*/ 0 w 777353"/>
                      <a:gd name="connsiteY0" fmla="*/ 715705 h 723641"/>
                      <a:gd name="connsiteX1" fmla="*/ 158490 w 777353"/>
                      <a:gd name="connsiteY1" fmla="*/ 0 h 723641"/>
                      <a:gd name="connsiteX2" fmla="*/ 777353 w 777353"/>
                      <a:gd name="connsiteY2" fmla="*/ 723641 h 723641"/>
                      <a:gd name="connsiteX3" fmla="*/ 0 w 777353"/>
                      <a:gd name="connsiteY3" fmla="*/ 715705 h 723641"/>
                      <a:gd name="connsiteX0" fmla="*/ 0 w 777353"/>
                      <a:gd name="connsiteY0" fmla="*/ 715705 h 723641"/>
                      <a:gd name="connsiteX1" fmla="*/ 158490 w 777353"/>
                      <a:gd name="connsiteY1" fmla="*/ 0 h 723641"/>
                      <a:gd name="connsiteX2" fmla="*/ 777353 w 777353"/>
                      <a:gd name="connsiteY2" fmla="*/ 723641 h 723641"/>
                      <a:gd name="connsiteX3" fmla="*/ 0 w 777353"/>
                      <a:gd name="connsiteY3" fmla="*/ 715705 h 723641"/>
                      <a:gd name="connsiteX0" fmla="*/ 0 w 777353"/>
                      <a:gd name="connsiteY0" fmla="*/ 725863 h 733799"/>
                      <a:gd name="connsiteX1" fmla="*/ 155950 w 777353"/>
                      <a:gd name="connsiteY1" fmla="*/ 0 h 733799"/>
                      <a:gd name="connsiteX2" fmla="*/ 777353 w 777353"/>
                      <a:gd name="connsiteY2" fmla="*/ 733799 h 733799"/>
                      <a:gd name="connsiteX3" fmla="*/ 0 w 777353"/>
                      <a:gd name="connsiteY3" fmla="*/ 725863 h 733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77353" h="733799">
                        <a:moveTo>
                          <a:pt x="0" y="725863"/>
                        </a:moveTo>
                        <a:cubicBezTo>
                          <a:pt x="82992" y="306056"/>
                          <a:pt x="91214" y="292807"/>
                          <a:pt x="155950" y="0"/>
                        </a:cubicBezTo>
                        <a:lnTo>
                          <a:pt x="777353" y="733799"/>
                        </a:lnTo>
                        <a:lnTo>
                          <a:pt x="0" y="725863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375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等腰三角形 51"/>
                  <p:cNvSpPr/>
                  <p:nvPr/>
                </p:nvSpPr>
                <p:spPr>
                  <a:xfrm>
                    <a:off x="3803065" y="870188"/>
                    <a:ext cx="820477" cy="735011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1484052"/>
                      <a:gd name="connsiteY0" fmla="*/ 149761 h 1059397"/>
                      <a:gd name="connsiteX1" fmla="*/ 1484052 w 1484052"/>
                      <a:gd name="connsiteY1" fmla="*/ 0 h 1059397"/>
                      <a:gd name="connsiteX2" fmla="*/ 536053 w 1484052"/>
                      <a:gd name="connsiteY2" fmla="*/ 1059397 h 1059397"/>
                      <a:gd name="connsiteX3" fmla="*/ 0 w 1484052"/>
                      <a:gd name="connsiteY3" fmla="*/ 149761 h 1059397"/>
                      <a:gd name="connsiteX0" fmla="*/ 127522 w 947999"/>
                      <a:gd name="connsiteY0" fmla="*/ 23940 h 1492376"/>
                      <a:gd name="connsiteX1" fmla="*/ 947999 w 947999"/>
                      <a:gd name="connsiteY1" fmla="*/ 432979 h 1492376"/>
                      <a:gd name="connsiteX2" fmla="*/ 0 w 947999"/>
                      <a:gd name="connsiteY2" fmla="*/ 1492376 h 1492376"/>
                      <a:gd name="connsiteX3" fmla="*/ 127522 w 947999"/>
                      <a:gd name="connsiteY3" fmla="*/ 23940 h 149237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127522 w 947999"/>
                      <a:gd name="connsiteY0" fmla="*/ 0 h 1468436"/>
                      <a:gd name="connsiteX1" fmla="*/ 947999 w 947999"/>
                      <a:gd name="connsiteY1" fmla="*/ 409039 h 1468436"/>
                      <a:gd name="connsiteX2" fmla="*/ 0 w 947999"/>
                      <a:gd name="connsiteY2" fmla="*/ 1468436 h 1468436"/>
                      <a:gd name="connsiteX3" fmla="*/ 127522 w 947999"/>
                      <a:gd name="connsiteY3" fmla="*/ 0 h 1468436"/>
                      <a:gd name="connsiteX0" fmla="*/ 0 w 820477"/>
                      <a:gd name="connsiteY0" fmla="*/ 0 h 900111"/>
                      <a:gd name="connsiteX1" fmla="*/ 820477 w 820477"/>
                      <a:gd name="connsiteY1" fmla="*/ 409039 h 900111"/>
                      <a:gd name="connsiteX2" fmla="*/ 596378 w 820477"/>
                      <a:gd name="connsiteY2" fmla="*/ 900111 h 900111"/>
                      <a:gd name="connsiteX3" fmla="*/ 0 w 820477"/>
                      <a:gd name="connsiteY3" fmla="*/ 0 h 900111"/>
                      <a:gd name="connsiteX0" fmla="*/ 0 w 820477"/>
                      <a:gd name="connsiteY0" fmla="*/ 0 h 735011"/>
                      <a:gd name="connsiteX1" fmla="*/ 820477 w 820477"/>
                      <a:gd name="connsiteY1" fmla="*/ 409039 h 735011"/>
                      <a:gd name="connsiteX2" fmla="*/ 634478 w 820477"/>
                      <a:gd name="connsiteY2" fmla="*/ 735011 h 735011"/>
                      <a:gd name="connsiteX3" fmla="*/ 0 w 820477"/>
                      <a:gd name="connsiteY3" fmla="*/ 0 h 7350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20477" h="735011">
                        <a:moveTo>
                          <a:pt x="0" y="0"/>
                        </a:moveTo>
                        <a:lnTo>
                          <a:pt x="820477" y="409039"/>
                        </a:lnTo>
                        <a:lnTo>
                          <a:pt x="634478" y="7350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525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等腰三角形 51"/>
                  <p:cNvSpPr/>
                  <p:nvPr/>
                </p:nvSpPr>
                <p:spPr>
                  <a:xfrm>
                    <a:off x="2987415" y="1282651"/>
                    <a:ext cx="536054" cy="1073686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36054" h="1073686">
                        <a:moveTo>
                          <a:pt x="0" y="1073686"/>
                        </a:moveTo>
                        <a:cubicBezTo>
                          <a:pt x="442" y="715791"/>
                          <a:pt x="885" y="357895"/>
                          <a:pt x="1327" y="0"/>
                        </a:cubicBezTo>
                        <a:lnTo>
                          <a:pt x="536054" y="897473"/>
                        </a:lnTo>
                        <a:lnTo>
                          <a:pt x="0" y="1073686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等腰三角形 51"/>
                  <p:cNvSpPr/>
                  <p:nvPr/>
                </p:nvSpPr>
                <p:spPr>
                  <a:xfrm>
                    <a:off x="3509697" y="1590378"/>
                    <a:ext cx="1108822" cy="764121"/>
                  </a:xfrm>
                  <a:custGeom>
                    <a:avLst/>
                    <a:gdLst>
                      <a:gd name="connsiteX0" fmla="*/ 0 w 936104"/>
                      <a:gd name="connsiteY0" fmla="*/ 806986 h 806986"/>
                      <a:gd name="connsiteX1" fmla="*/ 468052 w 936104"/>
                      <a:gd name="connsiteY1" fmla="*/ 0 h 806986"/>
                      <a:gd name="connsiteX2" fmla="*/ 936104 w 936104"/>
                      <a:gd name="connsiteY2" fmla="*/ 806986 h 806986"/>
                      <a:gd name="connsiteX3" fmla="*/ 0 w 936104"/>
                      <a:gd name="connsiteY3" fmla="*/ 806986 h 806986"/>
                      <a:gd name="connsiteX0" fmla="*/ 0 w 936104"/>
                      <a:gd name="connsiteY0" fmla="*/ 1073686 h 1073686"/>
                      <a:gd name="connsiteX1" fmla="*/ 1327 w 936104"/>
                      <a:gd name="connsiteY1" fmla="*/ 0 h 1073686"/>
                      <a:gd name="connsiteX2" fmla="*/ 936104 w 936104"/>
                      <a:gd name="connsiteY2" fmla="*/ 1073686 h 1073686"/>
                      <a:gd name="connsiteX3" fmla="*/ 0 w 936104"/>
                      <a:gd name="connsiteY3" fmla="*/ 1073686 h 1073686"/>
                      <a:gd name="connsiteX0" fmla="*/ 0 w 536054"/>
                      <a:gd name="connsiteY0" fmla="*/ 1073686 h 1073686"/>
                      <a:gd name="connsiteX1" fmla="*/ 1327 w 536054"/>
                      <a:gd name="connsiteY1" fmla="*/ 0 h 1073686"/>
                      <a:gd name="connsiteX2" fmla="*/ 536054 w 536054"/>
                      <a:gd name="connsiteY2" fmla="*/ 897473 h 1073686"/>
                      <a:gd name="connsiteX3" fmla="*/ 0 w 536054"/>
                      <a:gd name="connsiteY3" fmla="*/ 1073686 h 1073686"/>
                      <a:gd name="connsiteX0" fmla="*/ 0 w 546498"/>
                      <a:gd name="connsiteY0" fmla="*/ 1073686 h 1131195"/>
                      <a:gd name="connsiteX1" fmla="*/ 1327 w 546498"/>
                      <a:gd name="connsiteY1" fmla="*/ 0 h 1131195"/>
                      <a:gd name="connsiteX2" fmla="*/ 536054 w 546498"/>
                      <a:gd name="connsiteY2" fmla="*/ 897473 h 1131195"/>
                      <a:gd name="connsiteX3" fmla="*/ 0 w 546498"/>
                      <a:gd name="connsiteY3" fmla="*/ 1073686 h 1131195"/>
                      <a:gd name="connsiteX0" fmla="*/ 0 w 692086"/>
                      <a:gd name="connsiteY0" fmla="*/ 1073686 h 1125683"/>
                      <a:gd name="connsiteX1" fmla="*/ 1327 w 692086"/>
                      <a:gd name="connsiteY1" fmla="*/ 0 h 1125683"/>
                      <a:gd name="connsiteX2" fmla="*/ 683691 w 692086"/>
                      <a:gd name="connsiteY2" fmla="*/ 864135 h 1125683"/>
                      <a:gd name="connsiteX3" fmla="*/ 0 w 692086"/>
                      <a:gd name="connsiteY3" fmla="*/ 1073686 h 1125683"/>
                      <a:gd name="connsiteX0" fmla="*/ 0 w 683691"/>
                      <a:gd name="connsiteY0" fmla="*/ 1073686 h 1119655"/>
                      <a:gd name="connsiteX1" fmla="*/ 1327 w 683691"/>
                      <a:gd name="connsiteY1" fmla="*/ 0 h 1119655"/>
                      <a:gd name="connsiteX2" fmla="*/ 683691 w 683691"/>
                      <a:gd name="connsiteY2" fmla="*/ 864135 h 1119655"/>
                      <a:gd name="connsiteX3" fmla="*/ 0 w 683691"/>
                      <a:gd name="connsiteY3" fmla="*/ 1073686 h 1119655"/>
                      <a:gd name="connsiteX0" fmla="*/ 0 w 464616"/>
                      <a:gd name="connsiteY0" fmla="*/ 1073686 h 1132883"/>
                      <a:gd name="connsiteX1" fmla="*/ 1327 w 464616"/>
                      <a:gd name="connsiteY1" fmla="*/ 0 h 1132883"/>
                      <a:gd name="connsiteX2" fmla="*/ 464616 w 464616"/>
                      <a:gd name="connsiteY2" fmla="*/ 949860 h 1132883"/>
                      <a:gd name="connsiteX3" fmla="*/ 0 w 464616"/>
                      <a:gd name="connsiteY3" fmla="*/ 1073686 h 1132883"/>
                      <a:gd name="connsiteX0" fmla="*/ 0 w 464616"/>
                      <a:gd name="connsiteY0" fmla="*/ 1073686 h 1073686"/>
                      <a:gd name="connsiteX1" fmla="*/ 1327 w 464616"/>
                      <a:gd name="connsiteY1" fmla="*/ 0 h 1073686"/>
                      <a:gd name="connsiteX2" fmla="*/ 464616 w 464616"/>
                      <a:gd name="connsiteY2" fmla="*/ 949860 h 1073686"/>
                      <a:gd name="connsiteX3" fmla="*/ 0 w 464616"/>
                      <a:gd name="connsiteY3" fmla="*/ 1073686 h 107368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464616"/>
                      <a:gd name="connsiteY0" fmla="*/ 1321336 h 1321336"/>
                      <a:gd name="connsiteX1" fmla="*/ 272790 w 464616"/>
                      <a:gd name="connsiteY1" fmla="*/ 0 h 1321336"/>
                      <a:gd name="connsiteX2" fmla="*/ 464616 w 464616"/>
                      <a:gd name="connsiteY2" fmla="*/ 1197510 h 1321336"/>
                      <a:gd name="connsiteX3" fmla="*/ 0 w 464616"/>
                      <a:gd name="connsiteY3" fmla="*/ 1321336 h 1321336"/>
                      <a:gd name="connsiteX0" fmla="*/ 0 w 1012303"/>
                      <a:gd name="connsiteY0" fmla="*/ 387886 h 1205385"/>
                      <a:gd name="connsiteX1" fmla="*/ 820477 w 1012303"/>
                      <a:gd name="connsiteY1" fmla="*/ 0 h 1205385"/>
                      <a:gd name="connsiteX2" fmla="*/ 1012303 w 1012303"/>
                      <a:gd name="connsiteY2" fmla="*/ 1197510 h 1205385"/>
                      <a:gd name="connsiteX3" fmla="*/ 0 w 1012303"/>
                      <a:gd name="connsiteY3" fmla="*/ 387886 h 1205385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211394"/>
                      <a:gd name="connsiteX1" fmla="*/ 820477 w 1012303"/>
                      <a:gd name="connsiteY1" fmla="*/ 0 h 1211394"/>
                      <a:gd name="connsiteX2" fmla="*/ 1012303 w 1012303"/>
                      <a:gd name="connsiteY2" fmla="*/ 1197510 h 1211394"/>
                      <a:gd name="connsiteX3" fmla="*/ 0 w 1012303"/>
                      <a:gd name="connsiteY3" fmla="*/ 387886 h 1211394"/>
                      <a:gd name="connsiteX0" fmla="*/ 0 w 1012303"/>
                      <a:gd name="connsiteY0" fmla="*/ 387886 h 1197510"/>
                      <a:gd name="connsiteX1" fmla="*/ 820477 w 1012303"/>
                      <a:gd name="connsiteY1" fmla="*/ 0 h 1197510"/>
                      <a:gd name="connsiteX2" fmla="*/ 1012303 w 1012303"/>
                      <a:gd name="connsiteY2" fmla="*/ 1197510 h 1197510"/>
                      <a:gd name="connsiteX3" fmla="*/ 0 w 1012303"/>
                      <a:gd name="connsiteY3" fmla="*/ 387886 h 1197510"/>
                      <a:gd name="connsiteX0" fmla="*/ 0 w 820477"/>
                      <a:gd name="connsiteY0" fmla="*/ 387886 h 1278472"/>
                      <a:gd name="connsiteX1" fmla="*/ 820477 w 820477"/>
                      <a:gd name="connsiteY1" fmla="*/ 0 h 1278472"/>
                      <a:gd name="connsiteX2" fmla="*/ 583678 w 820477"/>
                      <a:gd name="connsiteY2" fmla="*/ 1278472 h 1278472"/>
                      <a:gd name="connsiteX3" fmla="*/ 0 w 820477"/>
                      <a:gd name="connsiteY3" fmla="*/ 387886 h 1278472"/>
                      <a:gd name="connsiteX0" fmla="*/ 0 w 820477"/>
                      <a:gd name="connsiteY0" fmla="*/ 387886 h 1307047"/>
                      <a:gd name="connsiteX1" fmla="*/ 820477 w 820477"/>
                      <a:gd name="connsiteY1" fmla="*/ 0 h 1307047"/>
                      <a:gd name="connsiteX2" fmla="*/ 545578 w 820477"/>
                      <a:gd name="connsiteY2" fmla="*/ 1307047 h 1307047"/>
                      <a:gd name="connsiteX3" fmla="*/ 0 w 820477"/>
                      <a:gd name="connsiteY3" fmla="*/ 387886 h 1307047"/>
                      <a:gd name="connsiteX0" fmla="*/ 0 w 817302"/>
                      <a:gd name="connsiteY0" fmla="*/ 403761 h 1322922"/>
                      <a:gd name="connsiteX1" fmla="*/ 817302 w 817302"/>
                      <a:gd name="connsiteY1" fmla="*/ 0 h 1322922"/>
                      <a:gd name="connsiteX2" fmla="*/ 545578 w 817302"/>
                      <a:gd name="connsiteY2" fmla="*/ 1322922 h 1322922"/>
                      <a:gd name="connsiteX3" fmla="*/ 0 w 817302"/>
                      <a:gd name="connsiteY3" fmla="*/ 403761 h 1322922"/>
                      <a:gd name="connsiteX0" fmla="*/ 0 w 817302"/>
                      <a:gd name="connsiteY0" fmla="*/ 403761 h 1310222"/>
                      <a:gd name="connsiteX1" fmla="*/ 817302 w 817302"/>
                      <a:gd name="connsiteY1" fmla="*/ 0 h 1310222"/>
                      <a:gd name="connsiteX2" fmla="*/ 545578 w 817302"/>
                      <a:gd name="connsiteY2" fmla="*/ 1310222 h 1310222"/>
                      <a:gd name="connsiteX3" fmla="*/ 0 w 817302"/>
                      <a:gd name="connsiteY3" fmla="*/ 403761 h 1310222"/>
                      <a:gd name="connsiteX0" fmla="*/ 0 w 817302"/>
                      <a:gd name="connsiteY0" fmla="*/ 403761 h 1313397"/>
                      <a:gd name="connsiteX1" fmla="*/ 817302 w 817302"/>
                      <a:gd name="connsiteY1" fmla="*/ 0 h 1313397"/>
                      <a:gd name="connsiteX2" fmla="*/ 536053 w 817302"/>
                      <a:gd name="connsiteY2" fmla="*/ 1313397 h 1313397"/>
                      <a:gd name="connsiteX3" fmla="*/ 0 w 817302"/>
                      <a:gd name="connsiteY3" fmla="*/ 403761 h 1313397"/>
                      <a:gd name="connsiteX0" fmla="*/ 0 w 1299902"/>
                      <a:gd name="connsiteY0" fmla="*/ 33725 h 943361"/>
                      <a:gd name="connsiteX1" fmla="*/ 1299902 w 1299902"/>
                      <a:gd name="connsiteY1" fmla="*/ 204639 h 943361"/>
                      <a:gd name="connsiteX2" fmla="*/ 536053 w 1299902"/>
                      <a:gd name="connsiteY2" fmla="*/ 943361 h 943361"/>
                      <a:gd name="connsiteX3" fmla="*/ 0 w 1299902"/>
                      <a:gd name="connsiteY3" fmla="*/ 33725 h 943361"/>
                      <a:gd name="connsiteX0" fmla="*/ 0 w 782377"/>
                      <a:gd name="connsiteY0" fmla="*/ 46559 h 797445"/>
                      <a:gd name="connsiteX1" fmla="*/ 782377 w 782377"/>
                      <a:gd name="connsiteY1" fmla="*/ 58723 h 797445"/>
                      <a:gd name="connsiteX2" fmla="*/ 18528 w 782377"/>
                      <a:gd name="connsiteY2" fmla="*/ 797445 h 797445"/>
                      <a:gd name="connsiteX3" fmla="*/ 0 w 782377"/>
                      <a:gd name="connsiteY3" fmla="*/ 46559 h 797445"/>
                      <a:gd name="connsiteX0" fmla="*/ 127522 w 909899"/>
                      <a:gd name="connsiteY0" fmla="*/ 46559 h 638695"/>
                      <a:gd name="connsiteX1" fmla="*/ 909899 w 909899"/>
                      <a:gd name="connsiteY1" fmla="*/ 58723 h 638695"/>
                      <a:gd name="connsiteX2" fmla="*/ 0 w 909899"/>
                      <a:gd name="connsiteY2" fmla="*/ 638695 h 638695"/>
                      <a:gd name="connsiteX3" fmla="*/ 127522 w 909899"/>
                      <a:gd name="connsiteY3" fmla="*/ 46559 h 638695"/>
                      <a:gd name="connsiteX0" fmla="*/ 127522 w 909899"/>
                      <a:gd name="connsiteY0" fmla="*/ 0 h 592136"/>
                      <a:gd name="connsiteX1" fmla="*/ 909899 w 909899"/>
                      <a:gd name="connsiteY1" fmla="*/ 12164 h 592136"/>
                      <a:gd name="connsiteX2" fmla="*/ 0 w 909899"/>
                      <a:gd name="connsiteY2" fmla="*/ 592136 h 592136"/>
                      <a:gd name="connsiteX3" fmla="*/ 127522 w 909899"/>
                      <a:gd name="connsiteY3" fmla="*/ 0 h 592136"/>
                      <a:gd name="connsiteX0" fmla="*/ 127522 w 909899"/>
                      <a:gd name="connsiteY0" fmla="*/ 0 h 592136"/>
                      <a:gd name="connsiteX1" fmla="*/ 909899 w 909899"/>
                      <a:gd name="connsiteY1" fmla="*/ 12164 h 592136"/>
                      <a:gd name="connsiteX2" fmla="*/ 0 w 909899"/>
                      <a:gd name="connsiteY2" fmla="*/ 592136 h 592136"/>
                      <a:gd name="connsiteX3" fmla="*/ 127522 w 909899"/>
                      <a:gd name="connsiteY3" fmla="*/ 0 h 592136"/>
                      <a:gd name="connsiteX0" fmla="*/ 127522 w 757499"/>
                      <a:gd name="connsiteY0" fmla="*/ 134249 h 726385"/>
                      <a:gd name="connsiteX1" fmla="*/ 757499 w 757499"/>
                      <a:gd name="connsiteY1" fmla="*/ 363 h 726385"/>
                      <a:gd name="connsiteX2" fmla="*/ 0 w 757499"/>
                      <a:gd name="connsiteY2" fmla="*/ 726385 h 726385"/>
                      <a:gd name="connsiteX3" fmla="*/ 127522 w 757499"/>
                      <a:gd name="connsiteY3" fmla="*/ 134249 h 726385"/>
                      <a:gd name="connsiteX0" fmla="*/ 0 w 771003"/>
                      <a:gd name="connsiteY0" fmla="*/ 134249 h 720035"/>
                      <a:gd name="connsiteX1" fmla="*/ 629977 w 771003"/>
                      <a:gd name="connsiteY1" fmla="*/ 363 h 720035"/>
                      <a:gd name="connsiteX2" fmla="*/ 771003 w 771003"/>
                      <a:gd name="connsiteY2" fmla="*/ 720035 h 720035"/>
                      <a:gd name="connsiteX3" fmla="*/ 0 w 771003"/>
                      <a:gd name="connsiteY3" fmla="*/ 134249 h 720035"/>
                      <a:gd name="connsiteX0" fmla="*/ 0 w 812278"/>
                      <a:gd name="connsiteY0" fmla="*/ 134249 h 735910"/>
                      <a:gd name="connsiteX1" fmla="*/ 629977 w 812278"/>
                      <a:gd name="connsiteY1" fmla="*/ 363 h 735910"/>
                      <a:gd name="connsiteX2" fmla="*/ 812278 w 812278"/>
                      <a:gd name="connsiteY2" fmla="*/ 735910 h 735910"/>
                      <a:gd name="connsiteX3" fmla="*/ 0 w 812278"/>
                      <a:gd name="connsiteY3" fmla="*/ 134249 h 735910"/>
                      <a:gd name="connsiteX0" fmla="*/ 0 w 1082153"/>
                      <a:gd name="connsiteY0" fmla="*/ 578483 h 735644"/>
                      <a:gd name="connsiteX1" fmla="*/ 899852 w 1082153"/>
                      <a:gd name="connsiteY1" fmla="*/ 97 h 735644"/>
                      <a:gd name="connsiteX2" fmla="*/ 1082153 w 1082153"/>
                      <a:gd name="connsiteY2" fmla="*/ 735644 h 735644"/>
                      <a:gd name="connsiteX3" fmla="*/ 0 w 1082153"/>
                      <a:gd name="connsiteY3" fmla="*/ 578483 h 735644"/>
                      <a:gd name="connsiteX0" fmla="*/ 0 w 1082153"/>
                      <a:gd name="connsiteY0" fmla="*/ 578562 h 735723"/>
                      <a:gd name="connsiteX1" fmla="*/ 899852 w 1082153"/>
                      <a:gd name="connsiteY1" fmla="*/ 176 h 735723"/>
                      <a:gd name="connsiteX2" fmla="*/ 1082153 w 1082153"/>
                      <a:gd name="connsiteY2" fmla="*/ 735723 h 735723"/>
                      <a:gd name="connsiteX3" fmla="*/ 0 w 1082153"/>
                      <a:gd name="connsiteY3" fmla="*/ 578562 h 735723"/>
                      <a:gd name="connsiteX0" fmla="*/ 0 w 1082153"/>
                      <a:gd name="connsiteY0" fmla="*/ 578386 h 735547"/>
                      <a:gd name="connsiteX1" fmla="*/ 899852 w 1082153"/>
                      <a:gd name="connsiteY1" fmla="*/ 0 h 735547"/>
                      <a:gd name="connsiteX2" fmla="*/ 1082153 w 1082153"/>
                      <a:gd name="connsiteY2" fmla="*/ 735547 h 735547"/>
                      <a:gd name="connsiteX3" fmla="*/ 0 w 1082153"/>
                      <a:gd name="connsiteY3" fmla="*/ 578386 h 735547"/>
                      <a:gd name="connsiteX0" fmla="*/ 0 w 1098028"/>
                      <a:gd name="connsiteY0" fmla="*/ 581561 h 735547"/>
                      <a:gd name="connsiteX1" fmla="*/ 915727 w 1098028"/>
                      <a:gd name="connsiteY1" fmla="*/ 0 h 735547"/>
                      <a:gd name="connsiteX2" fmla="*/ 1098028 w 1098028"/>
                      <a:gd name="connsiteY2" fmla="*/ 735547 h 735547"/>
                      <a:gd name="connsiteX3" fmla="*/ 0 w 1098028"/>
                      <a:gd name="connsiteY3" fmla="*/ 581561 h 735547"/>
                      <a:gd name="connsiteX0" fmla="*/ 0 w 1098028"/>
                      <a:gd name="connsiteY0" fmla="*/ 591086 h 745072"/>
                      <a:gd name="connsiteX1" fmla="*/ 912552 w 1098028"/>
                      <a:gd name="connsiteY1" fmla="*/ 0 h 745072"/>
                      <a:gd name="connsiteX2" fmla="*/ 1098028 w 1098028"/>
                      <a:gd name="connsiteY2" fmla="*/ 745072 h 745072"/>
                      <a:gd name="connsiteX3" fmla="*/ 0 w 1098028"/>
                      <a:gd name="connsiteY3" fmla="*/ 591086 h 745072"/>
                      <a:gd name="connsiteX0" fmla="*/ 0 w 1107553"/>
                      <a:gd name="connsiteY0" fmla="*/ 591086 h 770472"/>
                      <a:gd name="connsiteX1" fmla="*/ 912552 w 1107553"/>
                      <a:gd name="connsiteY1" fmla="*/ 0 h 770472"/>
                      <a:gd name="connsiteX2" fmla="*/ 1107553 w 1107553"/>
                      <a:gd name="connsiteY2" fmla="*/ 770472 h 770472"/>
                      <a:gd name="connsiteX3" fmla="*/ 0 w 1107553"/>
                      <a:gd name="connsiteY3" fmla="*/ 591086 h 770472"/>
                      <a:gd name="connsiteX0" fmla="*/ 0 w 1091678"/>
                      <a:gd name="connsiteY0" fmla="*/ 591086 h 764122"/>
                      <a:gd name="connsiteX1" fmla="*/ 912552 w 1091678"/>
                      <a:gd name="connsiteY1" fmla="*/ 0 h 764122"/>
                      <a:gd name="connsiteX2" fmla="*/ 1091678 w 1091678"/>
                      <a:gd name="connsiteY2" fmla="*/ 764122 h 764122"/>
                      <a:gd name="connsiteX3" fmla="*/ 0 w 1091678"/>
                      <a:gd name="connsiteY3" fmla="*/ 591086 h 764122"/>
                      <a:gd name="connsiteX0" fmla="*/ 0 w 1101203"/>
                      <a:gd name="connsiteY0" fmla="*/ 591086 h 764122"/>
                      <a:gd name="connsiteX1" fmla="*/ 912552 w 1101203"/>
                      <a:gd name="connsiteY1" fmla="*/ 0 h 764122"/>
                      <a:gd name="connsiteX2" fmla="*/ 1101203 w 1101203"/>
                      <a:gd name="connsiteY2" fmla="*/ 764122 h 764122"/>
                      <a:gd name="connsiteX3" fmla="*/ 0 w 1101203"/>
                      <a:gd name="connsiteY3" fmla="*/ 591086 h 764122"/>
                      <a:gd name="connsiteX0" fmla="*/ 0 w 1108822"/>
                      <a:gd name="connsiteY0" fmla="*/ 591086 h 764122"/>
                      <a:gd name="connsiteX1" fmla="*/ 920171 w 1108822"/>
                      <a:gd name="connsiteY1" fmla="*/ 0 h 764122"/>
                      <a:gd name="connsiteX2" fmla="*/ 1108822 w 1108822"/>
                      <a:gd name="connsiteY2" fmla="*/ 764122 h 764122"/>
                      <a:gd name="connsiteX3" fmla="*/ 0 w 1108822"/>
                      <a:gd name="connsiteY3" fmla="*/ 591086 h 7641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8822" h="764122">
                        <a:moveTo>
                          <a:pt x="0" y="591086"/>
                        </a:moveTo>
                        <a:cubicBezTo>
                          <a:pt x="413192" y="326854"/>
                          <a:pt x="533967" y="232482"/>
                          <a:pt x="920171" y="0"/>
                        </a:cubicBezTo>
                        <a:lnTo>
                          <a:pt x="1108822" y="764122"/>
                        </a:lnTo>
                        <a:lnTo>
                          <a:pt x="0" y="591086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3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8" name="组合 17"/>
              <p:cNvGrpSpPr/>
              <p:nvPr/>
            </p:nvGrpSpPr>
            <p:grpSpPr>
              <a:xfrm>
                <a:off x="5912840" y="382450"/>
                <a:ext cx="2647158" cy="548432"/>
                <a:chOff x="5998553" y="399028"/>
                <a:chExt cx="2749911" cy="519371"/>
              </a:xfrm>
            </p:grpSpPr>
            <p:grpSp>
              <p:nvGrpSpPr>
                <p:cNvPr id="19" name="组合 18"/>
                <p:cNvGrpSpPr/>
                <p:nvPr/>
              </p:nvGrpSpPr>
              <p:grpSpPr>
                <a:xfrm>
                  <a:off x="7454086" y="399028"/>
                  <a:ext cx="1294378" cy="514066"/>
                  <a:chOff x="1766610" y="382448"/>
                  <a:chExt cx="1294378" cy="514066"/>
                </a:xfrm>
              </p:grpSpPr>
              <p:sp>
                <p:nvSpPr>
                  <p:cNvPr id="26" name="等腰三角形 25"/>
                  <p:cNvSpPr/>
                  <p:nvPr/>
                </p:nvSpPr>
                <p:spPr>
                  <a:xfrm>
                    <a:off x="1766610" y="382448"/>
                    <a:ext cx="1135587" cy="513659"/>
                  </a:xfrm>
                  <a:prstGeom prst="triangle">
                    <a:avLst>
                      <a:gd name="adj" fmla="val 77350"/>
                    </a:avLst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等腰三角形 26"/>
                  <p:cNvSpPr/>
                  <p:nvPr/>
                </p:nvSpPr>
                <p:spPr>
                  <a:xfrm>
                    <a:off x="1925401" y="382855"/>
                    <a:ext cx="1135587" cy="513659"/>
                  </a:xfrm>
                  <a:prstGeom prst="triangle">
                    <a:avLst>
                      <a:gd name="adj" fmla="val 77350"/>
                    </a:avLst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" name="组合 19"/>
                <p:cNvGrpSpPr/>
                <p:nvPr/>
              </p:nvGrpSpPr>
              <p:grpSpPr>
                <a:xfrm>
                  <a:off x="6681663" y="404129"/>
                  <a:ext cx="1294378" cy="514066"/>
                  <a:chOff x="1766610" y="382448"/>
                  <a:chExt cx="1294378" cy="514066"/>
                </a:xfrm>
              </p:grpSpPr>
              <p:sp>
                <p:nvSpPr>
                  <p:cNvPr id="24" name="等腰三角形 23"/>
                  <p:cNvSpPr/>
                  <p:nvPr/>
                </p:nvSpPr>
                <p:spPr>
                  <a:xfrm>
                    <a:off x="1766610" y="382448"/>
                    <a:ext cx="1135587" cy="513659"/>
                  </a:xfrm>
                  <a:prstGeom prst="triangle">
                    <a:avLst>
                      <a:gd name="adj" fmla="val 77350"/>
                    </a:avLst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等腰三角形 24"/>
                  <p:cNvSpPr/>
                  <p:nvPr/>
                </p:nvSpPr>
                <p:spPr>
                  <a:xfrm>
                    <a:off x="1925401" y="382855"/>
                    <a:ext cx="1135587" cy="513659"/>
                  </a:xfrm>
                  <a:prstGeom prst="triangle">
                    <a:avLst>
                      <a:gd name="adj" fmla="val 77350"/>
                    </a:avLst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" name="组合 20"/>
                <p:cNvGrpSpPr/>
                <p:nvPr/>
              </p:nvGrpSpPr>
              <p:grpSpPr>
                <a:xfrm>
                  <a:off x="5998553" y="404333"/>
                  <a:ext cx="1294378" cy="514066"/>
                  <a:chOff x="1766610" y="382448"/>
                  <a:chExt cx="1294378" cy="514066"/>
                </a:xfrm>
              </p:grpSpPr>
              <p:sp>
                <p:nvSpPr>
                  <p:cNvPr id="22" name="等腰三角形 21"/>
                  <p:cNvSpPr/>
                  <p:nvPr/>
                </p:nvSpPr>
                <p:spPr>
                  <a:xfrm>
                    <a:off x="1766610" y="382448"/>
                    <a:ext cx="1135587" cy="513659"/>
                  </a:xfrm>
                  <a:prstGeom prst="triangle">
                    <a:avLst>
                      <a:gd name="adj" fmla="val 77350"/>
                    </a:avLst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>
                    <a:off x="1925401" y="382855"/>
                    <a:ext cx="1135587" cy="513659"/>
                  </a:xfrm>
                  <a:prstGeom prst="triangle">
                    <a:avLst>
                      <a:gd name="adj" fmla="val 77350"/>
                    </a:avLst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16" name="TextBox 15"/>
            <p:cNvSpPr txBox="1"/>
            <p:nvPr/>
          </p:nvSpPr>
          <p:spPr>
            <a:xfrm>
              <a:off x="1219232" y="438509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此处输入标题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此处输入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标题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827097" y="1203598"/>
            <a:ext cx="4318807" cy="3456636"/>
            <a:chOff x="2827097" y="1495525"/>
            <a:chExt cx="4318807" cy="3456636"/>
          </a:xfrm>
        </p:grpSpPr>
        <p:sp>
          <p:nvSpPr>
            <p:cNvPr id="48" name="矩形 47"/>
            <p:cNvSpPr/>
            <p:nvPr/>
          </p:nvSpPr>
          <p:spPr>
            <a:xfrm rot="3008265">
              <a:off x="1607196" y="2715426"/>
              <a:ext cx="3114858" cy="675055"/>
            </a:xfrm>
            <a:prstGeom prst="rect">
              <a:avLst/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 rot="19219068">
              <a:off x="3911317" y="2652296"/>
              <a:ext cx="2449281" cy="675055"/>
            </a:xfrm>
            <a:custGeom>
              <a:avLst/>
              <a:gdLst/>
              <a:ahLst/>
              <a:cxnLst/>
              <a:rect l="l" t="t" r="r" b="b"/>
              <a:pathLst>
                <a:path w="2449281" h="675055">
                  <a:moveTo>
                    <a:pt x="2449281" y="0"/>
                  </a:moveTo>
                  <a:lnTo>
                    <a:pt x="2449281" y="675055"/>
                  </a:lnTo>
                  <a:lnTo>
                    <a:pt x="2440439" y="675055"/>
                  </a:lnTo>
                  <a:lnTo>
                    <a:pt x="2438342" y="7729"/>
                  </a:lnTo>
                  <a:lnTo>
                    <a:pt x="1763290" y="9850"/>
                  </a:lnTo>
                  <a:lnTo>
                    <a:pt x="1765381" y="675055"/>
                  </a:lnTo>
                  <a:lnTo>
                    <a:pt x="2121" y="675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右箭头 49"/>
            <p:cNvSpPr/>
            <p:nvPr/>
          </p:nvSpPr>
          <p:spPr>
            <a:xfrm rot="3008265">
              <a:off x="5046767" y="2820195"/>
              <a:ext cx="3114858" cy="1083417"/>
            </a:xfrm>
            <a:prstGeom prst="rightArrow">
              <a:avLst>
                <a:gd name="adj1" fmla="val 64435"/>
                <a:gd name="adj2" fmla="val 5649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 rot="18591735" flipV="1">
              <a:off x="1607196" y="3057204"/>
              <a:ext cx="3114858" cy="675055"/>
            </a:xfrm>
            <a:custGeom>
              <a:avLst/>
              <a:gdLst/>
              <a:ahLst/>
              <a:cxnLst/>
              <a:rect l="l" t="t" r="r" b="b"/>
              <a:pathLst>
                <a:path w="3114858" h="675055">
                  <a:moveTo>
                    <a:pt x="1501124" y="675055"/>
                  </a:moveTo>
                  <a:lnTo>
                    <a:pt x="1378745" y="0"/>
                  </a:lnTo>
                  <a:lnTo>
                    <a:pt x="0" y="0"/>
                  </a:lnTo>
                  <a:lnTo>
                    <a:pt x="0" y="675055"/>
                  </a:lnTo>
                  <a:close/>
                  <a:moveTo>
                    <a:pt x="3114858" y="675055"/>
                  </a:moveTo>
                  <a:lnTo>
                    <a:pt x="3114858" y="0"/>
                  </a:lnTo>
                  <a:lnTo>
                    <a:pt x="2064803" y="0"/>
                  </a:lnTo>
                  <a:lnTo>
                    <a:pt x="2187183" y="675055"/>
                  </a:ln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48"/>
            <p:cNvSpPr/>
            <p:nvPr/>
          </p:nvSpPr>
          <p:spPr>
            <a:xfrm rot="2380932" flipV="1">
              <a:off x="3911317" y="3120334"/>
              <a:ext cx="2449281" cy="675055"/>
            </a:xfrm>
            <a:custGeom>
              <a:avLst/>
              <a:gdLst/>
              <a:ahLst/>
              <a:cxnLst/>
              <a:rect l="l" t="t" r="r" b="b"/>
              <a:pathLst>
                <a:path w="2449281" h="675055">
                  <a:moveTo>
                    <a:pt x="1266708" y="675055"/>
                  </a:moveTo>
                  <a:lnTo>
                    <a:pt x="1765381" y="675055"/>
                  </a:lnTo>
                  <a:lnTo>
                    <a:pt x="1763290" y="9850"/>
                  </a:lnTo>
                  <a:lnTo>
                    <a:pt x="2438342" y="7729"/>
                  </a:lnTo>
                  <a:lnTo>
                    <a:pt x="2440439" y="675055"/>
                  </a:lnTo>
                  <a:lnTo>
                    <a:pt x="2449281" y="675055"/>
                  </a:lnTo>
                  <a:lnTo>
                    <a:pt x="2449281" y="0"/>
                  </a:lnTo>
                  <a:lnTo>
                    <a:pt x="1139940" y="0"/>
                  </a:lnTo>
                  <a:close/>
                  <a:moveTo>
                    <a:pt x="2121" y="675055"/>
                  </a:moveTo>
                  <a:lnTo>
                    <a:pt x="579853" y="675055"/>
                  </a:lnTo>
                  <a:lnTo>
                    <a:pt x="4530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右箭头 56"/>
            <p:cNvSpPr/>
            <p:nvPr/>
          </p:nvSpPr>
          <p:spPr>
            <a:xfrm rot="18591735" flipV="1">
              <a:off x="5046767" y="2544073"/>
              <a:ext cx="3114858" cy="1083417"/>
            </a:xfrm>
            <a:custGeom>
              <a:avLst/>
              <a:gdLst/>
              <a:ahLst/>
              <a:cxnLst/>
              <a:rect l="l" t="t" r="r" b="b"/>
              <a:pathLst>
                <a:path w="3114858" h="1083417">
                  <a:moveTo>
                    <a:pt x="1082827" y="890758"/>
                  </a:moveTo>
                  <a:lnTo>
                    <a:pt x="956269" y="192659"/>
                  </a:lnTo>
                  <a:lnTo>
                    <a:pt x="0" y="192659"/>
                  </a:lnTo>
                  <a:lnTo>
                    <a:pt x="0" y="890758"/>
                  </a:lnTo>
                  <a:close/>
                  <a:moveTo>
                    <a:pt x="3114858" y="541709"/>
                  </a:moveTo>
                  <a:lnTo>
                    <a:pt x="2502815" y="0"/>
                  </a:lnTo>
                  <a:lnTo>
                    <a:pt x="2502815" y="192659"/>
                  </a:lnTo>
                  <a:lnTo>
                    <a:pt x="1665747" y="192659"/>
                  </a:lnTo>
                  <a:lnTo>
                    <a:pt x="1792305" y="890758"/>
                  </a:lnTo>
                  <a:lnTo>
                    <a:pt x="2502814" y="890758"/>
                  </a:lnTo>
                  <a:lnTo>
                    <a:pt x="2502815" y="1083417"/>
                  </a:ln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173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8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3529" y="329310"/>
            <a:ext cx="8191971" cy="658264"/>
            <a:chOff x="383529" y="329310"/>
            <a:chExt cx="8191971" cy="658264"/>
          </a:xfrm>
        </p:grpSpPr>
        <p:grpSp>
          <p:nvGrpSpPr>
            <p:cNvPr id="3" name="组合 2"/>
            <p:cNvGrpSpPr/>
            <p:nvPr/>
          </p:nvGrpSpPr>
          <p:grpSpPr>
            <a:xfrm>
              <a:off x="383529" y="329310"/>
              <a:ext cx="8191971" cy="658264"/>
              <a:chOff x="383529" y="155832"/>
              <a:chExt cx="8191971" cy="658264"/>
            </a:xfrm>
          </p:grpSpPr>
          <p:sp>
            <p:nvSpPr>
              <p:cNvPr id="14" name="矩形 27"/>
              <p:cNvSpPr/>
              <p:nvPr/>
            </p:nvSpPr>
            <p:spPr>
              <a:xfrm>
                <a:off x="757205" y="208971"/>
                <a:ext cx="7818295" cy="547224"/>
              </a:xfrm>
              <a:custGeom>
                <a:avLst/>
                <a:gdLst/>
                <a:ahLst/>
                <a:cxnLst/>
                <a:rect l="l" t="t" r="r" b="b"/>
                <a:pathLst>
                  <a:path w="7818295" h="547224">
                    <a:moveTo>
                      <a:pt x="0" y="0"/>
                    </a:moveTo>
                    <a:lnTo>
                      <a:pt x="7818295" y="0"/>
                    </a:lnTo>
                    <a:lnTo>
                      <a:pt x="7818295" y="547224"/>
                    </a:lnTo>
                    <a:lnTo>
                      <a:pt x="11878" y="547224"/>
                    </a:lnTo>
                    <a:lnTo>
                      <a:pt x="183620" y="461353"/>
                    </a:lnTo>
                    <a:lnTo>
                      <a:pt x="183620" y="9181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383529" y="155832"/>
                <a:ext cx="568006" cy="658264"/>
                <a:chOff x="2987090" y="862825"/>
                <a:chExt cx="1636452" cy="1896488"/>
              </a:xfrm>
            </p:grpSpPr>
            <p:sp>
              <p:nvSpPr>
                <p:cNvPr id="16" name="等腰三角形 51"/>
                <p:cNvSpPr/>
                <p:nvPr/>
              </p:nvSpPr>
              <p:spPr>
                <a:xfrm>
                  <a:off x="2987090" y="872828"/>
                  <a:ext cx="817302" cy="1313397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2" h="1313397">
                      <a:moveTo>
                        <a:pt x="0" y="403761"/>
                      </a:moveTo>
                      <a:cubicBezTo>
                        <a:pt x="371917" y="241129"/>
                        <a:pt x="497773" y="153107"/>
                        <a:pt x="817302" y="0"/>
                      </a:cubicBezTo>
                      <a:lnTo>
                        <a:pt x="536053" y="1313397"/>
                      </a:lnTo>
                      <a:lnTo>
                        <a:pt x="0" y="403761"/>
                      </a:lnTo>
                      <a:close/>
                    </a:path>
                  </a:pathLst>
                </a:custGeom>
                <a:solidFill>
                  <a:schemeClr val="bg1">
                    <a:alpha val="562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等腰三角形 51"/>
                <p:cNvSpPr/>
                <p:nvPr/>
              </p:nvSpPr>
              <p:spPr>
                <a:xfrm>
                  <a:off x="4432352" y="1285578"/>
                  <a:ext cx="186803" cy="1075272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  <a:gd name="connsiteX0" fmla="*/ 0 w 661727"/>
                    <a:gd name="connsiteY0" fmla="*/ 0 h 735011"/>
                    <a:gd name="connsiteX1" fmla="*/ 661727 w 661727"/>
                    <a:gd name="connsiteY1" fmla="*/ 262989 h 735011"/>
                    <a:gd name="connsiteX2" fmla="*/ 634478 w 661727"/>
                    <a:gd name="connsiteY2" fmla="*/ 735011 h 735011"/>
                    <a:gd name="connsiteX3" fmla="*/ 0 w 661727"/>
                    <a:gd name="connsiteY3" fmla="*/ 0 h 735011"/>
                    <a:gd name="connsiteX0" fmla="*/ 0 w 663053"/>
                    <a:gd name="connsiteY0" fmla="*/ 0 h 1325561"/>
                    <a:gd name="connsiteX1" fmla="*/ 661727 w 663053"/>
                    <a:gd name="connsiteY1" fmla="*/ 262989 h 1325561"/>
                    <a:gd name="connsiteX2" fmla="*/ 663053 w 663053"/>
                    <a:gd name="connsiteY2" fmla="*/ 1325561 h 1325561"/>
                    <a:gd name="connsiteX3" fmla="*/ 0 w 663053"/>
                    <a:gd name="connsiteY3" fmla="*/ 0 h 1325561"/>
                    <a:gd name="connsiteX0" fmla="*/ 0 w 177278"/>
                    <a:gd name="connsiteY0" fmla="*/ 321211 h 1062572"/>
                    <a:gd name="connsiteX1" fmla="*/ 175952 w 177278"/>
                    <a:gd name="connsiteY1" fmla="*/ 0 h 1062572"/>
                    <a:gd name="connsiteX2" fmla="*/ 177278 w 177278"/>
                    <a:gd name="connsiteY2" fmla="*/ 1062572 h 1062572"/>
                    <a:gd name="connsiteX3" fmla="*/ 0 w 177278"/>
                    <a:gd name="connsiteY3" fmla="*/ 321211 h 1062572"/>
                    <a:gd name="connsiteX0" fmla="*/ 0 w 180453"/>
                    <a:gd name="connsiteY0" fmla="*/ 308511 h 1062572"/>
                    <a:gd name="connsiteX1" fmla="*/ 179127 w 180453"/>
                    <a:gd name="connsiteY1" fmla="*/ 0 h 1062572"/>
                    <a:gd name="connsiteX2" fmla="*/ 180453 w 180453"/>
                    <a:gd name="connsiteY2" fmla="*/ 1062572 h 1062572"/>
                    <a:gd name="connsiteX3" fmla="*/ 0 w 180453"/>
                    <a:gd name="connsiteY3" fmla="*/ 308511 h 1062572"/>
                    <a:gd name="connsiteX0" fmla="*/ 0 w 183628"/>
                    <a:gd name="connsiteY0" fmla="*/ 308511 h 1075272"/>
                    <a:gd name="connsiteX1" fmla="*/ 179127 w 183628"/>
                    <a:gd name="connsiteY1" fmla="*/ 0 h 1075272"/>
                    <a:gd name="connsiteX2" fmla="*/ 183628 w 183628"/>
                    <a:gd name="connsiteY2" fmla="*/ 1075272 h 1075272"/>
                    <a:gd name="connsiteX3" fmla="*/ 0 w 183628"/>
                    <a:gd name="connsiteY3" fmla="*/ 308511 h 1075272"/>
                    <a:gd name="connsiteX0" fmla="*/ 0 w 174103"/>
                    <a:gd name="connsiteY0" fmla="*/ 318036 h 1075272"/>
                    <a:gd name="connsiteX1" fmla="*/ 169602 w 174103"/>
                    <a:gd name="connsiteY1" fmla="*/ 0 h 1075272"/>
                    <a:gd name="connsiteX2" fmla="*/ 174103 w 174103"/>
                    <a:gd name="connsiteY2" fmla="*/ 1075272 h 1075272"/>
                    <a:gd name="connsiteX3" fmla="*/ 0 w 174103"/>
                    <a:gd name="connsiteY3" fmla="*/ 318036 h 1075272"/>
                    <a:gd name="connsiteX0" fmla="*/ 0 w 180453"/>
                    <a:gd name="connsiteY0" fmla="*/ 311686 h 1075272"/>
                    <a:gd name="connsiteX1" fmla="*/ 175952 w 180453"/>
                    <a:gd name="connsiteY1" fmla="*/ 0 h 1075272"/>
                    <a:gd name="connsiteX2" fmla="*/ 180453 w 180453"/>
                    <a:gd name="connsiteY2" fmla="*/ 1075272 h 1075272"/>
                    <a:gd name="connsiteX3" fmla="*/ 0 w 180453"/>
                    <a:gd name="connsiteY3" fmla="*/ 311686 h 1075272"/>
                    <a:gd name="connsiteX0" fmla="*/ 0 w 186803"/>
                    <a:gd name="connsiteY0" fmla="*/ 321211 h 1075272"/>
                    <a:gd name="connsiteX1" fmla="*/ 182302 w 186803"/>
                    <a:gd name="connsiteY1" fmla="*/ 0 h 1075272"/>
                    <a:gd name="connsiteX2" fmla="*/ 186803 w 186803"/>
                    <a:gd name="connsiteY2" fmla="*/ 1075272 h 1075272"/>
                    <a:gd name="connsiteX3" fmla="*/ 0 w 186803"/>
                    <a:gd name="connsiteY3" fmla="*/ 321211 h 1075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803" h="1075272">
                      <a:moveTo>
                        <a:pt x="0" y="321211"/>
                      </a:moveTo>
                      <a:lnTo>
                        <a:pt x="182302" y="0"/>
                      </a:lnTo>
                      <a:cubicBezTo>
                        <a:pt x="183802" y="358424"/>
                        <a:pt x="185303" y="716848"/>
                        <a:pt x="186803" y="1075272"/>
                      </a:cubicBezTo>
                      <a:lnTo>
                        <a:pt x="0" y="321211"/>
                      </a:lnTo>
                      <a:close/>
                    </a:path>
                  </a:pathLst>
                </a:custGeom>
                <a:solidFill>
                  <a:schemeClr val="bg1">
                    <a:alpha val="487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等腰三角形 51"/>
                <p:cNvSpPr/>
                <p:nvPr/>
              </p:nvSpPr>
              <p:spPr>
                <a:xfrm>
                  <a:off x="3523143" y="1581390"/>
                  <a:ext cx="909899" cy="592136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299902"/>
                    <a:gd name="connsiteY0" fmla="*/ 33725 h 943361"/>
                    <a:gd name="connsiteX1" fmla="*/ 1299902 w 1299902"/>
                    <a:gd name="connsiteY1" fmla="*/ 204639 h 943361"/>
                    <a:gd name="connsiteX2" fmla="*/ 536053 w 1299902"/>
                    <a:gd name="connsiteY2" fmla="*/ 943361 h 943361"/>
                    <a:gd name="connsiteX3" fmla="*/ 0 w 1299902"/>
                    <a:gd name="connsiteY3" fmla="*/ 33725 h 943361"/>
                    <a:gd name="connsiteX0" fmla="*/ 0 w 782377"/>
                    <a:gd name="connsiteY0" fmla="*/ 46559 h 797445"/>
                    <a:gd name="connsiteX1" fmla="*/ 782377 w 782377"/>
                    <a:gd name="connsiteY1" fmla="*/ 58723 h 797445"/>
                    <a:gd name="connsiteX2" fmla="*/ 18528 w 782377"/>
                    <a:gd name="connsiteY2" fmla="*/ 797445 h 797445"/>
                    <a:gd name="connsiteX3" fmla="*/ 0 w 782377"/>
                    <a:gd name="connsiteY3" fmla="*/ 46559 h 797445"/>
                    <a:gd name="connsiteX0" fmla="*/ 127522 w 909899"/>
                    <a:gd name="connsiteY0" fmla="*/ 46559 h 638695"/>
                    <a:gd name="connsiteX1" fmla="*/ 909899 w 909899"/>
                    <a:gd name="connsiteY1" fmla="*/ 58723 h 638695"/>
                    <a:gd name="connsiteX2" fmla="*/ 0 w 909899"/>
                    <a:gd name="connsiteY2" fmla="*/ 638695 h 638695"/>
                    <a:gd name="connsiteX3" fmla="*/ 127522 w 909899"/>
                    <a:gd name="connsiteY3" fmla="*/ 46559 h 638695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09899" h="592136">
                      <a:moveTo>
                        <a:pt x="127522" y="0"/>
                      </a:moveTo>
                      <a:cubicBezTo>
                        <a:pt x="594689" y="11993"/>
                        <a:pt x="523695" y="3346"/>
                        <a:pt x="909899" y="12164"/>
                      </a:cubicBezTo>
                      <a:lnTo>
                        <a:pt x="0" y="592136"/>
                      </a:lnTo>
                      <a:lnTo>
                        <a:pt x="127522" y="0"/>
                      </a:lnTo>
                      <a:close/>
                    </a:path>
                  </a:pathLst>
                </a:custGeom>
                <a:solidFill>
                  <a:schemeClr val="bg1">
                    <a:alpha val="337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等腰三角形 51"/>
                <p:cNvSpPr/>
                <p:nvPr/>
              </p:nvSpPr>
              <p:spPr>
                <a:xfrm>
                  <a:off x="3524992" y="2184102"/>
                  <a:ext cx="1084001" cy="575211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  <a:gd name="connsiteX0" fmla="*/ 0 w 661727"/>
                    <a:gd name="connsiteY0" fmla="*/ 0 h 735011"/>
                    <a:gd name="connsiteX1" fmla="*/ 661727 w 661727"/>
                    <a:gd name="connsiteY1" fmla="*/ 262989 h 735011"/>
                    <a:gd name="connsiteX2" fmla="*/ 634478 w 661727"/>
                    <a:gd name="connsiteY2" fmla="*/ 735011 h 735011"/>
                    <a:gd name="connsiteX3" fmla="*/ 0 w 661727"/>
                    <a:gd name="connsiteY3" fmla="*/ 0 h 735011"/>
                    <a:gd name="connsiteX0" fmla="*/ 0 w 663053"/>
                    <a:gd name="connsiteY0" fmla="*/ 0 h 1325561"/>
                    <a:gd name="connsiteX1" fmla="*/ 661727 w 663053"/>
                    <a:gd name="connsiteY1" fmla="*/ 262989 h 1325561"/>
                    <a:gd name="connsiteX2" fmla="*/ 663053 w 663053"/>
                    <a:gd name="connsiteY2" fmla="*/ 1325561 h 1325561"/>
                    <a:gd name="connsiteX3" fmla="*/ 0 w 663053"/>
                    <a:gd name="connsiteY3" fmla="*/ 0 h 1325561"/>
                    <a:gd name="connsiteX0" fmla="*/ 0 w 177278"/>
                    <a:gd name="connsiteY0" fmla="*/ 321211 h 1062572"/>
                    <a:gd name="connsiteX1" fmla="*/ 175952 w 177278"/>
                    <a:gd name="connsiteY1" fmla="*/ 0 h 1062572"/>
                    <a:gd name="connsiteX2" fmla="*/ 177278 w 177278"/>
                    <a:gd name="connsiteY2" fmla="*/ 1062572 h 1062572"/>
                    <a:gd name="connsiteX3" fmla="*/ 0 w 177278"/>
                    <a:gd name="connsiteY3" fmla="*/ 321211 h 1062572"/>
                    <a:gd name="connsiteX0" fmla="*/ 0 w 180453"/>
                    <a:gd name="connsiteY0" fmla="*/ 308511 h 1062572"/>
                    <a:gd name="connsiteX1" fmla="*/ 179127 w 180453"/>
                    <a:gd name="connsiteY1" fmla="*/ 0 h 1062572"/>
                    <a:gd name="connsiteX2" fmla="*/ 180453 w 180453"/>
                    <a:gd name="connsiteY2" fmla="*/ 1062572 h 1062572"/>
                    <a:gd name="connsiteX3" fmla="*/ 0 w 180453"/>
                    <a:gd name="connsiteY3" fmla="*/ 308511 h 1062572"/>
                    <a:gd name="connsiteX0" fmla="*/ 0 w 183628"/>
                    <a:gd name="connsiteY0" fmla="*/ 308511 h 1075272"/>
                    <a:gd name="connsiteX1" fmla="*/ 179127 w 183628"/>
                    <a:gd name="connsiteY1" fmla="*/ 0 h 1075272"/>
                    <a:gd name="connsiteX2" fmla="*/ 183628 w 183628"/>
                    <a:gd name="connsiteY2" fmla="*/ 1075272 h 1075272"/>
                    <a:gd name="connsiteX3" fmla="*/ 0 w 183628"/>
                    <a:gd name="connsiteY3" fmla="*/ 308511 h 1075272"/>
                    <a:gd name="connsiteX0" fmla="*/ 0 w 174103"/>
                    <a:gd name="connsiteY0" fmla="*/ 318036 h 1075272"/>
                    <a:gd name="connsiteX1" fmla="*/ 169602 w 174103"/>
                    <a:gd name="connsiteY1" fmla="*/ 0 h 1075272"/>
                    <a:gd name="connsiteX2" fmla="*/ 174103 w 174103"/>
                    <a:gd name="connsiteY2" fmla="*/ 1075272 h 1075272"/>
                    <a:gd name="connsiteX3" fmla="*/ 0 w 174103"/>
                    <a:gd name="connsiteY3" fmla="*/ 318036 h 1075272"/>
                    <a:gd name="connsiteX0" fmla="*/ 0 w 180453"/>
                    <a:gd name="connsiteY0" fmla="*/ 311686 h 1075272"/>
                    <a:gd name="connsiteX1" fmla="*/ 175952 w 180453"/>
                    <a:gd name="connsiteY1" fmla="*/ 0 h 1075272"/>
                    <a:gd name="connsiteX2" fmla="*/ 180453 w 180453"/>
                    <a:gd name="connsiteY2" fmla="*/ 1075272 h 1075272"/>
                    <a:gd name="connsiteX3" fmla="*/ 0 w 180453"/>
                    <a:gd name="connsiteY3" fmla="*/ 311686 h 1075272"/>
                    <a:gd name="connsiteX0" fmla="*/ 0 w 186803"/>
                    <a:gd name="connsiteY0" fmla="*/ 321211 h 1075272"/>
                    <a:gd name="connsiteX1" fmla="*/ 182302 w 186803"/>
                    <a:gd name="connsiteY1" fmla="*/ 0 h 1075272"/>
                    <a:gd name="connsiteX2" fmla="*/ 186803 w 186803"/>
                    <a:gd name="connsiteY2" fmla="*/ 1075272 h 1075272"/>
                    <a:gd name="connsiteX3" fmla="*/ 0 w 186803"/>
                    <a:gd name="connsiteY3" fmla="*/ 321211 h 1075272"/>
                    <a:gd name="connsiteX0" fmla="*/ 0 w 955153"/>
                    <a:gd name="connsiteY0" fmla="*/ 1321336 h 1321336"/>
                    <a:gd name="connsiteX1" fmla="*/ 950652 w 955153"/>
                    <a:gd name="connsiteY1" fmla="*/ 0 h 1321336"/>
                    <a:gd name="connsiteX2" fmla="*/ 955153 w 955153"/>
                    <a:gd name="connsiteY2" fmla="*/ 1075272 h 1321336"/>
                    <a:gd name="connsiteX3" fmla="*/ 0 w 955153"/>
                    <a:gd name="connsiteY3" fmla="*/ 1321336 h 1321336"/>
                    <a:gd name="connsiteX0" fmla="*/ 0 w 950662"/>
                    <a:gd name="connsiteY0" fmla="*/ 1321336 h 1321336"/>
                    <a:gd name="connsiteX1" fmla="*/ 950652 w 950662"/>
                    <a:gd name="connsiteY1" fmla="*/ 0 h 1321336"/>
                    <a:gd name="connsiteX2" fmla="*/ 790053 w 950662"/>
                    <a:gd name="connsiteY2" fmla="*/ 913347 h 1321336"/>
                    <a:gd name="connsiteX3" fmla="*/ 0 w 950662"/>
                    <a:gd name="connsiteY3" fmla="*/ 1321336 h 1321336"/>
                    <a:gd name="connsiteX0" fmla="*/ 0 w 790053"/>
                    <a:gd name="connsiteY0" fmla="*/ 525533 h 525533"/>
                    <a:gd name="connsiteX1" fmla="*/ 121977 w 790053"/>
                    <a:gd name="connsiteY1" fmla="*/ 10647 h 525533"/>
                    <a:gd name="connsiteX2" fmla="*/ 790053 w 790053"/>
                    <a:gd name="connsiteY2" fmla="*/ 117544 h 525533"/>
                    <a:gd name="connsiteX3" fmla="*/ 0 w 790053"/>
                    <a:gd name="connsiteY3" fmla="*/ 525533 h 525533"/>
                    <a:gd name="connsiteX0" fmla="*/ 0 w 790053"/>
                    <a:gd name="connsiteY0" fmla="*/ 581834 h 581834"/>
                    <a:gd name="connsiteX1" fmla="*/ 121977 w 790053"/>
                    <a:gd name="connsiteY1" fmla="*/ 66948 h 581834"/>
                    <a:gd name="connsiteX2" fmla="*/ 790053 w 790053"/>
                    <a:gd name="connsiteY2" fmla="*/ 173845 h 581834"/>
                    <a:gd name="connsiteX3" fmla="*/ 0 w 790053"/>
                    <a:gd name="connsiteY3" fmla="*/ 581834 h 581834"/>
                    <a:gd name="connsiteX0" fmla="*/ 0 w 790053"/>
                    <a:gd name="connsiteY0" fmla="*/ 514886 h 514886"/>
                    <a:gd name="connsiteX1" fmla="*/ 121977 w 790053"/>
                    <a:gd name="connsiteY1" fmla="*/ 0 h 514886"/>
                    <a:gd name="connsiteX2" fmla="*/ 790053 w 790053"/>
                    <a:gd name="connsiteY2" fmla="*/ 106897 h 514886"/>
                    <a:gd name="connsiteX3" fmla="*/ 0 w 790053"/>
                    <a:gd name="connsiteY3" fmla="*/ 514886 h 514886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4001" h="575211">
                      <a:moveTo>
                        <a:pt x="293948" y="575211"/>
                      </a:moveTo>
                      <a:lnTo>
                        <a:pt x="0" y="0"/>
                      </a:lnTo>
                      <a:lnTo>
                        <a:pt x="1084001" y="167222"/>
                      </a:lnTo>
                      <a:lnTo>
                        <a:pt x="293948" y="575211"/>
                      </a:lnTo>
                      <a:close/>
                    </a:path>
                  </a:pathLst>
                </a:custGeom>
                <a:solidFill>
                  <a:schemeClr val="bg1"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等腰三角形 51"/>
                <p:cNvSpPr/>
                <p:nvPr/>
              </p:nvSpPr>
              <p:spPr>
                <a:xfrm>
                  <a:off x="3006831" y="2174161"/>
                  <a:ext cx="808298" cy="569914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  <a:gd name="connsiteX0" fmla="*/ 0 w 661727"/>
                    <a:gd name="connsiteY0" fmla="*/ 0 h 735011"/>
                    <a:gd name="connsiteX1" fmla="*/ 661727 w 661727"/>
                    <a:gd name="connsiteY1" fmla="*/ 262989 h 735011"/>
                    <a:gd name="connsiteX2" fmla="*/ 634478 w 661727"/>
                    <a:gd name="connsiteY2" fmla="*/ 735011 h 735011"/>
                    <a:gd name="connsiteX3" fmla="*/ 0 w 661727"/>
                    <a:gd name="connsiteY3" fmla="*/ 0 h 735011"/>
                    <a:gd name="connsiteX0" fmla="*/ 0 w 663053"/>
                    <a:gd name="connsiteY0" fmla="*/ 0 h 1325561"/>
                    <a:gd name="connsiteX1" fmla="*/ 661727 w 663053"/>
                    <a:gd name="connsiteY1" fmla="*/ 262989 h 1325561"/>
                    <a:gd name="connsiteX2" fmla="*/ 663053 w 663053"/>
                    <a:gd name="connsiteY2" fmla="*/ 1325561 h 1325561"/>
                    <a:gd name="connsiteX3" fmla="*/ 0 w 663053"/>
                    <a:gd name="connsiteY3" fmla="*/ 0 h 1325561"/>
                    <a:gd name="connsiteX0" fmla="*/ 0 w 177278"/>
                    <a:gd name="connsiteY0" fmla="*/ 321211 h 1062572"/>
                    <a:gd name="connsiteX1" fmla="*/ 175952 w 177278"/>
                    <a:gd name="connsiteY1" fmla="*/ 0 h 1062572"/>
                    <a:gd name="connsiteX2" fmla="*/ 177278 w 177278"/>
                    <a:gd name="connsiteY2" fmla="*/ 1062572 h 1062572"/>
                    <a:gd name="connsiteX3" fmla="*/ 0 w 177278"/>
                    <a:gd name="connsiteY3" fmla="*/ 321211 h 1062572"/>
                    <a:gd name="connsiteX0" fmla="*/ 0 w 180453"/>
                    <a:gd name="connsiteY0" fmla="*/ 308511 h 1062572"/>
                    <a:gd name="connsiteX1" fmla="*/ 179127 w 180453"/>
                    <a:gd name="connsiteY1" fmla="*/ 0 h 1062572"/>
                    <a:gd name="connsiteX2" fmla="*/ 180453 w 180453"/>
                    <a:gd name="connsiteY2" fmla="*/ 1062572 h 1062572"/>
                    <a:gd name="connsiteX3" fmla="*/ 0 w 180453"/>
                    <a:gd name="connsiteY3" fmla="*/ 308511 h 1062572"/>
                    <a:gd name="connsiteX0" fmla="*/ 0 w 183628"/>
                    <a:gd name="connsiteY0" fmla="*/ 308511 h 1075272"/>
                    <a:gd name="connsiteX1" fmla="*/ 179127 w 183628"/>
                    <a:gd name="connsiteY1" fmla="*/ 0 h 1075272"/>
                    <a:gd name="connsiteX2" fmla="*/ 183628 w 183628"/>
                    <a:gd name="connsiteY2" fmla="*/ 1075272 h 1075272"/>
                    <a:gd name="connsiteX3" fmla="*/ 0 w 183628"/>
                    <a:gd name="connsiteY3" fmla="*/ 308511 h 1075272"/>
                    <a:gd name="connsiteX0" fmla="*/ 0 w 174103"/>
                    <a:gd name="connsiteY0" fmla="*/ 318036 h 1075272"/>
                    <a:gd name="connsiteX1" fmla="*/ 169602 w 174103"/>
                    <a:gd name="connsiteY1" fmla="*/ 0 h 1075272"/>
                    <a:gd name="connsiteX2" fmla="*/ 174103 w 174103"/>
                    <a:gd name="connsiteY2" fmla="*/ 1075272 h 1075272"/>
                    <a:gd name="connsiteX3" fmla="*/ 0 w 174103"/>
                    <a:gd name="connsiteY3" fmla="*/ 318036 h 1075272"/>
                    <a:gd name="connsiteX0" fmla="*/ 0 w 180453"/>
                    <a:gd name="connsiteY0" fmla="*/ 311686 h 1075272"/>
                    <a:gd name="connsiteX1" fmla="*/ 175952 w 180453"/>
                    <a:gd name="connsiteY1" fmla="*/ 0 h 1075272"/>
                    <a:gd name="connsiteX2" fmla="*/ 180453 w 180453"/>
                    <a:gd name="connsiteY2" fmla="*/ 1075272 h 1075272"/>
                    <a:gd name="connsiteX3" fmla="*/ 0 w 180453"/>
                    <a:gd name="connsiteY3" fmla="*/ 311686 h 1075272"/>
                    <a:gd name="connsiteX0" fmla="*/ 0 w 186803"/>
                    <a:gd name="connsiteY0" fmla="*/ 321211 h 1075272"/>
                    <a:gd name="connsiteX1" fmla="*/ 182302 w 186803"/>
                    <a:gd name="connsiteY1" fmla="*/ 0 h 1075272"/>
                    <a:gd name="connsiteX2" fmla="*/ 186803 w 186803"/>
                    <a:gd name="connsiteY2" fmla="*/ 1075272 h 1075272"/>
                    <a:gd name="connsiteX3" fmla="*/ 0 w 186803"/>
                    <a:gd name="connsiteY3" fmla="*/ 321211 h 1075272"/>
                    <a:gd name="connsiteX0" fmla="*/ 0 w 955153"/>
                    <a:gd name="connsiteY0" fmla="*/ 1321336 h 1321336"/>
                    <a:gd name="connsiteX1" fmla="*/ 950652 w 955153"/>
                    <a:gd name="connsiteY1" fmla="*/ 0 h 1321336"/>
                    <a:gd name="connsiteX2" fmla="*/ 955153 w 955153"/>
                    <a:gd name="connsiteY2" fmla="*/ 1075272 h 1321336"/>
                    <a:gd name="connsiteX3" fmla="*/ 0 w 955153"/>
                    <a:gd name="connsiteY3" fmla="*/ 1321336 h 1321336"/>
                    <a:gd name="connsiteX0" fmla="*/ 0 w 950662"/>
                    <a:gd name="connsiteY0" fmla="*/ 1321336 h 1321336"/>
                    <a:gd name="connsiteX1" fmla="*/ 950652 w 950662"/>
                    <a:gd name="connsiteY1" fmla="*/ 0 h 1321336"/>
                    <a:gd name="connsiteX2" fmla="*/ 790053 w 950662"/>
                    <a:gd name="connsiteY2" fmla="*/ 913347 h 1321336"/>
                    <a:gd name="connsiteX3" fmla="*/ 0 w 950662"/>
                    <a:gd name="connsiteY3" fmla="*/ 1321336 h 1321336"/>
                    <a:gd name="connsiteX0" fmla="*/ 0 w 790053"/>
                    <a:gd name="connsiteY0" fmla="*/ 525533 h 525533"/>
                    <a:gd name="connsiteX1" fmla="*/ 121977 w 790053"/>
                    <a:gd name="connsiteY1" fmla="*/ 10647 h 525533"/>
                    <a:gd name="connsiteX2" fmla="*/ 790053 w 790053"/>
                    <a:gd name="connsiteY2" fmla="*/ 117544 h 525533"/>
                    <a:gd name="connsiteX3" fmla="*/ 0 w 790053"/>
                    <a:gd name="connsiteY3" fmla="*/ 525533 h 525533"/>
                    <a:gd name="connsiteX0" fmla="*/ 0 w 790053"/>
                    <a:gd name="connsiteY0" fmla="*/ 581834 h 581834"/>
                    <a:gd name="connsiteX1" fmla="*/ 121977 w 790053"/>
                    <a:gd name="connsiteY1" fmla="*/ 66948 h 581834"/>
                    <a:gd name="connsiteX2" fmla="*/ 790053 w 790053"/>
                    <a:gd name="connsiteY2" fmla="*/ 173845 h 581834"/>
                    <a:gd name="connsiteX3" fmla="*/ 0 w 790053"/>
                    <a:gd name="connsiteY3" fmla="*/ 581834 h 581834"/>
                    <a:gd name="connsiteX0" fmla="*/ 0 w 790053"/>
                    <a:gd name="connsiteY0" fmla="*/ 514886 h 514886"/>
                    <a:gd name="connsiteX1" fmla="*/ 121977 w 790053"/>
                    <a:gd name="connsiteY1" fmla="*/ 0 h 514886"/>
                    <a:gd name="connsiteX2" fmla="*/ 790053 w 790053"/>
                    <a:gd name="connsiteY2" fmla="*/ 106897 h 514886"/>
                    <a:gd name="connsiteX3" fmla="*/ 0 w 790053"/>
                    <a:gd name="connsiteY3" fmla="*/ 514886 h 514886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  <a:gd name="connsiteX0" fmla="*/ 293948 w 1084001"/>
                    <a:gd name="connsiteY0" fmla="*/ 575211 h 575211"/>
                    <a:gd name="connsiteX1" fmla="*/ 0 w 1084001"/>
                    <a:gd name="connsiteY1" fmla="*/ 0 h 575211"/>
                    <a:gd name="connsiteX2" fmla="*/ 1084001 w 1084001"/>
                    <a:gd name="connsiteY2" fmla="*/ 167222 h 575211"/>
                    <a:gd name="connsiteX3" fmla="*/ 293948 w 1084001"/>
                    <a:gd name="connsiteY3" fmla="*/ 575211 h 575211"/>
                    <a:gd name="connsiteX0" fmla="*/ 967048 w 1757101"/>
                    <a:gd name="connsiteY0" fmla="*/ 559336 h 559336"/>
                    <a:gd name="connsiteX1" fmla="*/ 0 w 1757101"/>
                    <a:gd name="connsiteY1" fmla="*/ 0 h 559336"/>
                    <a:gd name="connsiteX2" fmla="*/ 1757101 w 1757101"/>
                    <a:gd name="connsiteY2" fmla="*/ 151347 h 559336"/>
                    <a:gd name="connsiteX3" fmla="*/ 967048 w 1757101"/>
                    <a:gd name="connsiteY3" fmla="*/ 559336 h 559336"/>
                    <a:gd name="connsiteX0" fmla="*/ 795598 w 1757101"/>
                    <a:gd name="connsiteY0" fmla="*/ 400586 h 400586"/>
                    <a:gd name="connsiteX1" fmla="*/ 0 w 1757101"/>
                    <a:gd name="connsiteY1" fmla="*/ 0 h 400586"/>
                    <a:gd name="connsiteX2" fmla="*/ 1757101 w 1757101"/>
                    <a:gd name="connsiteY2" fmla="*/ 151347 h 400586"/>
                    <a:gd name="connsiteX3" fmla="*/ 795598 w 1757101"/>
                    <a:gd name="connsiteY3" fmla="*/ 400586 h 400586"/>
                    <a:gd name="connsiteX0" fmla="*/ 795598 w 795598"/>
                    <a:gd name="connsiteY0" fmla="*/ 569914 h 569914"/>
                    <a:gd name="connsiteX1" fmla="*/ 0 w 795598"/>
                    <a:gd name="connsiteY1" fmla="*/ 169328 h 569914"/>
                    <a:gd name="connsiteX2" fmla="*/ 515676 w 795598"/>
                    <a:gd name="connsiteY2" fmla="*/ 0 h 569914"/>
                    <a:gd name="connsiteX3" fmla="*/ 795598 w 795598"/>
                    <a:gd name="connsiteY3" fmla="*/ 569914 h 569914"/>
                    <a:gd name="connsiteX0" fmla="*/ 808298 w 808298"/>
                    <a:gd name="connsiteY0" fmla="*/ 563564 h 563564"/>
                    <a:gd name="connsiteX1" fmla="*/ 0 w 808298"/>
                    <a:gd name="connsiteY1" fmla="*/ 169328 h 563564"/>
                    <a:gd name="connsiteX2" fmla="*/ 515676 w 808298"/>
                    <a:gd name="connsiteY2" fmla="*/ 0 h 563564"/>
                    <a:gd name="connsiteX3" fmla="*/ 808298 w 808298"/>
                    <a:gd name="connsiteY3" fmla="*/ 563564 h 563564"/>
                    <a:gd name="connsiteX0" fmla="*/ 795598 w 795598"/>
                    <a:gd name="connsiteY0" fmla="*/ 573089 h 573089"/>
                    <a:gd name="connsiteX1" fmla="*/ 0 w 795598"/>
                    <a:gd name="connsiteY1" fmla="*/ 169328 h 573089"/>
                    <a:gd name="connsiteX2" fmla="*/ 515676 w 795598"/>
                    <a:gd name="connsiteY2" fmla="*/ 0 h 573089"/>
                    <a:gd name="connsiteX3" fmla="*/ 795598 w 795598"/>
                    <a:gd name="connsiteY3" fmla="*/ 573089 h 573089"/>
                    <a:gd name="connsiteX0" fmla="*/ 798773 w 798773"/>
                    <a:gd name="connsiteY0" fmla="*/ 563564 h 563564"/>
                    <a:gd name="connsiteX1" fmla="*/ 0 w 798773"/>
                    <a:gd name="connsiteY1" fmla="*/ 169328 h 563564"/>
                    <a:gd name="connsiteX2" fmla="*/ 515676 w 798773"/>
                    <a:gd name="connsiteY2" fmla="*/ 0 h 563564"/>
                    <a:gd name="connsiteX3" fmla="*/ 798773 w 798773"/>
                    <a:gd name="connsiteY3" fmla="*/ 563564 h 563564"/>
                    <a:gd name="connsiteX0" fmla="*/ 808298 w 808298"/>
                    <a:gd name="connsiteY0" fmla="*/ 563564 h 563564"/>
                    <a:gd name="connsiteX1" fmla="*/ 0 w 808298"/>
                    <a:gd name="connsiteY1" fmla="*/ 169328 h 563564"/>
                    <a:gd name="connsiteX2" fmla="*/ 525201 w 808298"/>
                    <a:gd name="connsiteY2" fmla="*/ 0 h 563564"/>
                    <a:gd name="connsiteX3" fmla="*/ 808298 w 808298"/>
                    <a:gd name="connsiteY3" fmla="*/ 563564 h 563564"/>
                    <a:gd name="connsiteX0" fmla="*/ 808298 w 808298"/>
                    <a:gd name="connsiteY0" fmla="*/ 569914 h 569914"/>
                    <a:gd name="connsiteX1" fmla="*/ 0 w 808298"/>
                    <a:gd name="connsiteY1" fmla="*/ 175678 h 569914"/>
                    <a:gd name="connsiteX2" fmla="*/ 515676 w 808298"/>
                    <a:gd name="connsiteY2" fmla="*/ 0 h 569914"/>
                    <a:gd name="connsiteX3" fmla="*/ 808298 w 808298"/>
                    <a:gd name="connsiteY3" fmla="*/ 569914 h 569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08298" h="569914">
                      <a:moveTo>
                        <a:pt x="808298" y="569914"/>
                      </a:moveTo>
                      <a:lnTo>
                        <a:pt x="0" y="175678"/>
                      </a:lnTo>
                      <a:lnTo>
                        <a:pt x="515676" y="0"/>
                      </a:lnTo>
                      <a:lnTo>
                        <a:pt x="808298" y="569914"/>
                      </a:lnTo>
                      <a:close/>
                    </a:path>
                  </a:pathLst>
                </a:custGeom>
                <a:solidFill>
                  <a:schemeClr val="bg1">
                    <a:alpha val="4125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等腰三角形 51"/>
                <p:cNvSpPr/>
                <p:nvPr/>
              </p:nvSpPr>
              <p:spPr>
                <a:xfrm>
                  <a:off x="3650665" y="862825"/>
                  <a:ext cx="777353" cy="733799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664902"/>
                    <a:gd name="connsiteY0" fmla="*/ 546636 h 1456272"/>
                    <a:gd name="connsiteX1" fmla="*/ 664902 w 664902"/>
                    <a:gd name="connsiteY1" fmla="*/ 0 h 1456272"/>
                    <a:gd name="connsiteX2" fmla="*/ 536053 w 664902"/>
                    <a:gd name="connsiteY2" fmla="*/ 1456272 h 1456272"/>
                    <a:gd name="connsiteX3" fmla="*/ 0 w 664902"/>
                    <a:gd name="connsiteY3" fmla="*/ 546636 h 1456272"/>
                    <a:gd name="connsiteX0" fmla="*/ 0 w 1298053"/>
                    <a:gd name="connsiteY0" fmla="*/ 546636 h 726022"/>
                    <a:gd name="connsiteX1" fmla="*/ 664902 w 1298053"/>
                    <a:gd name="connsiteY1" fmla="*/ 0 h 726022"/>
                    <a:gd name="connsiteX2" fmla="*/ 1298053 w 1298053"/>
                    <a:gd name="connsiteY2" fmla="*/ 726022 h 726022"/>
                    <a:gd name="connsiteX3" fmla="*/ 0 w 1298053"/>
                    <a:gd name="connsiteY3" fmla="*/ 546636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20006 w 794184"/>
                    <a:gd name="connsiteY0" fmla="*/ 714911 h 726022"/>
                    <a:gd name="connsiteX1" fmla="*/ 161033 w 794184"/>
                    <a:gd name="connsiteY1" fmla="*/ 0 h 726022"/>
                    <a:gd name="connsiteX2" fmla="*/ 794184 w 794184"/>
                    <a:gd name="connsiteY2" fmla="*/ 726022 h 726022"/>
                    <a:gd name="connsiteX3" fmla="*/ 20006 w 794184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74178"/>
                    <a:gd name="connsiteY0" fmla="*/ 714911 h 726022"/>
                    <a:gd name="connsiteX1" fmla="*/ 141027 w 774178"/>
                    <a:gd name="connsiteY1" fmla="*/ 0 h 726022"/>
                    <a:gd name="connsiteX2" fmla="*/ 774178 w 774178"/>
                    <a:gd name="connsiteY2" fmla="*/ 726022 h 726022"/>
                    <a:gd name="connsiteX3" fmla="*/ 0 w 774178"/>
                    <a:gd name="connsiteY3" fmla="*/ 714911 h 726022"/>
                    <a:gd name="connsiteX0" fmla="*/ 0 w 783703"/>
                    <a:gd name="connsiteY0" fmla="*/ 714911 h 726022"/>
                    <a:gd name="connsiteX1" fmla="*/ 150552 w 783703"/>
                    <a:gd name="connsiteY1" fmla="*/ 0 h 726022"/>
                    <a:gd name="connsiteX2" fmla="*/ 783703 w 783703"/>
                    <a:gd name="connsiteY2" fmla="*/ 726022 h 726022"/>
                    <a:gd name="connsiteX3" fmla="*/ 0 w 783703"/>
                    <a:gd name="connsiteY3" fmla="*/ 714911 h 726022"/>
                    <a:gd name="connsiteX0" fmla="*/ 0 w 767828"/>
                    <a:gd name="connsiteY0" fmla="*/ 718086 h 726022"/>
                    <a:gd name="connsiteX1" fmla="*/ 134677 w 767828"/>
                    <a:gd name="connsiteY1" fmla="*/ 0 h 726022"/>
                    <a:gd name="connsiteX2" fmla="*/ 767828 w 767828"/>
                    <a:gd name="connsiteY2" fmla="*/ 726022 h 726022"/>
                    <a:gd name="connsiteX3" fmla="*/ 0 w 767828"/>
                    <a:gd name="connsiteY3" fmla="*/ 718086 h 726022"/>
                    <a:gd name="connsiteX0" fmla="*/ 0 w 777353"/>
                    <a:gd name="connsiteY0" fmla="*/ 718086 h 726022"/>
                    <a:gd name="connsiteX1" fmla="*/ 144202 w 777353"/>
                    <a:gd name="connsiteY1" fmla="*/ 0 h 726022"/>
                    <a:gd name="connsiteX2" fmla="*/ 777353 w 777353"/>
                    <a:gd name="connsiteY2" fmla="*/ 726022 h 726022"/>
                    <a:gd name="connsiteX3" fmla="*/ 0 w 777353"/>
                    <a:gd name="connsiteY3" fmla="*/ 718086 h 726022"/>
                    <a:gd name="connsiteX0" fmla="*/ 0 w 777353"/>
                    <a:gd name="connsiteY0" fmla="*/ 710942 h 718878"/>
                    <a:gd name="connsiteX1" fmla="*/ 151346 w 777353"/>
                    <a:gd name="connsiteY1" fmla="*/ 0 h 718878"/>
                    <a:gd name="connsiteX2" fmla="*/ 777353 w 777353"/>
                    <a:gd name="connsiteY2" fmla="*/ 718878 h 718878"/>
                    <a:gd name="connsiteX3" fmla="*/ 0 w 777353"/>
                    <a:gd name="connsiteY3" fmla="*/ 710942 h 718878"/>
                    <a:gd name="connsiteX0" fmla="*/ 0 w 777353"/>
                    <a:gd name="connsiteY0" fmla="*/ 715705 h 723641"/>
                    <a:gd name="connsiteX1" fmla="*/ 158490 w 777353"/>
                    <a:gd name="connsiteY1" fmla="*/ 0 h 723641"/>
                    <a:gd name="connsiteX2" fmla="*/ 777353 w 777353"/>
                    <a:gd name="connsiteY2" fmla="*/ 723641 h 723641"/>
                    <a:gd name="connsiteX3" fmla="*/ 0 w 777353"/>
                    <a:gd name="connsiteY3" fmla="*/ 715705 h 723641"/>
                    <a:gd name="connsiteX0" fmla="*/ 0 w 777353"/>
                    <a:gd name="connsiteY0" fmla="*/ 715705 h 723641"/>
                    <a:gd name="connsiteX1" fmla="*/ 158490 w 777353"/>
                    <a:gd name="connsiteY1" fmla="*/ 0 h 723641"/>
                    <a:gd name="connsiteX2" fmla="*/ 777353 w 777353"/>
                    <a:gd name="connsiteY2" fmla="*/ 723641 h 723641"/>
                    <a:gd name="connsiteX3" fmla="*/ 0 w 777353"/>
                    <a:gd name="connsiteY3" fmla="*/ 715705 h 723641"/>
                    <a:gd name="connsiteX0" fmla="*/ 0 w 777353"/>
                    <a:gd name="connsiteY0" fmla="*/ 725863 h 733799"/>
                    <a:gd name="connsiteX1" fmla="*/ 155950 w 777353"/>
                    <a:gd name="connsiteY1" fmla="*/ 0 h 733799"/>
                    <a:gd name="connsiteX2" fmla="*/ 777353 w 777353"/>
                    <a:gd name="connsiteY2" fmla="*/ 733799 h 733799"/>
                    <a:gd name="connsiteX3" fmla="*/ 0 w 777353"/>
                    <a:gd name="connsiteY3" fmla="*/ 725863 h 73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77353" h="733799">
                      <a:moveTo>
                        <a:pt x="0" y="725863"/>
                      </a:moveTo>
                      <a:cubicBezTo>
                        <a:pt x="82992" y="306056"/>
                        <a:pt x="91214" y="292807"/>
                        <a:pt x="155950" y="0"/>
                      </a:cubicBezTo>
                      <a:lnTo>
                        <a:pt x="777353" y="733799"/>
                      </a:lnTo>
                      <a:lnTo>
                        <a:pt x="0" y="725863"/>
                      </a:lnTo>
                      <a:close/>
                    </a:path>
                  </a:pathLst>
                </a:custGeom>
                <a:solidFill>
                  <a:schemeClr val="bg1">
                    <a:alpha val="375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等腰三角形 51"/>
                <p:cNvSpPr/>
                <p:nvPr/>
              </p:nvSpPr>
              <p:spPr>
                <a:xfrm>
                  <a:off x="3803065" y="870188"/>
                  <a:ext cx="820477" cy="735011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484052"/>
                    <a:gd name="connsiteY0" fmla="*/ 149761 h 1059397"/>
                    <a:gd name="connsiteX1" fmla="*/ 1484052 w 1484052"/>
                    <a:gd name="connsiteY1" fmla="*/ 0 h 1059397"/>
                    <a:gd name="connsiteX2" fmla="*/ 536053 w 1484052"/>
                    <a:gd name="connsiteY2" fmla="*/ 1059397 h 1059397"/>
                    <a:gd name="connsiteX3" fmla="*/ 0 w 1484052"/>
                    <a:gd name="connsiteY3" fmla="*/ 149761 h 1059397"/>
                    <a:gd name="connsiteX0" fmla="*/ 127522 w 947999"/>
                    <a:gd name="connsiteY0" fmla="*/ 23940 h 1492376"/>
                    <a:gd name="connsiteX1" fmla="*/ 947999 w 947999"/>
                    <a:gd name="connsiteY1" fmla="*/ 432979 h 1492376"/>
                    <a:gd name="connsiteX2" fmla="*/ 0 w 947999"/>
                    <a:gd name="connsiteY2" fmla="*/ 1492376 h 1492376"/>
                    <a:gd name="connsiteX3" fmla="*/ 127522 w 947999"/>
                    <a:gd name="connsiteY3" fmla="*/ 23940 h 149237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127522 w 947999"/>
                    <a:gd name="connsiteY0" fmla="*/ 0 h 1468436"/>
                    <a:gd name="connsiteX1" fmla="*/ 947999 w 947999"/>
                    <a:gd name="connsiteY1" fmla="*/ 409039 h 1468436"/>
                    <a:gd name="connsiteX2" fmla="*/ 0 w 947999"/>
                    <a:gd name="connsiteY2" fmla="*/ 1468436 h 1468436"/>
                    <a:gd name="connsiteX3" fmla="*/ 127522 w 947999"/>
                    <a:gd name="connsiteY3" fmla="*/ 0 h 1468436"/>
                    <a:gd name="connsiteX0" fmla="*/ 0 w 820477"/>
                    <a:gd name="connsiteY0" fmla="*/ 0 h 900111"/>
                    <a:gd name="connsiteX1" fmla="*/ 820477 w 820477"/>
                    <a:gd name="connsiteY1" fmla="*/ 409039 h 900111"/>
                    <a:gd name="connsiteX2" fmla="*/ 596378 w 820477"/>
                    <a:gd name="connsiteY2" fmla="*/ 900111 h 900111"/>
                    <a:gd name="connsiteX3" fmla="*/ 0 w 820477"/>
                    <a:gd name="connsiteY3" fmla="*/ 0 h 900111"/>
                    <a:gd name="connsiteX0" fmla="*/ 0 w 820477"/>
                    <a:gd name="connsiteY0" fmla="*/ 0 h 735011"/>
                    <a:gd name="connsiteX1" fmla="*/ 820477 w 820477"/>
                    <a:gd name="connsiteY1" fmla="*/ 409039 h 735011"/>
                    <a:gd name="connsiteX2" fmla="*/ 634478 w 820477"/>
                    <a:gd name="connsiteY2" fmla="*/ 735011 h 735011"/>
                    <a:gd name="connsiteX3" fmla="*/ 0 w 820477"/>
                    <a:gd name="connsiteY3" fmla="*/ 0 h 73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0477" h="735011">
                      <a:moveTo>
                        <a:pt x="0" y="0"/>
                      </a:moveTo>
                      <a:lnTo>
                        <a:pt x="820477" y="409039"/>
                      </a:lnTo>
                      <a:lnTo>
                        <a:pt x="634478" y="7350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525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等腰三角形 51"/>
                <p:cNvSpPr/>
                <p:nvPr/>
              </p:nvSpPr>
              <p:spPr>
                <a:xfrm>
                  <a:off x="2987415" y="1282651"/>
                  <a:ext cx="536054" cy="1073686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6054" h="1073686">
                      <a:moveTo>
                        <a:pt x="0" y="1073686"/>
                      </a:moveTo>
                      <a:cubicBezTo>
                        <a:pt x="442" y="715791"/>
                        <a:pt x="885" y="357895"/>
                        <a:pt x="1327" y="0"/>
                      </a:cubicBezTo>
                      <a:lnTo>
                        <a:pt x="536054" y="897473"/>
                      </a:lnTo>
                      <a:lnTo>
                        <a:pt x="0" y="1073686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等腰三角形 51"/>
                <p:cNvSpPr/>
                <p:nvPr/>
              </p:nvSpPr>
              <p:spPr>
                <a:xfrm>
                  <a:off x="3509697" y="1590378"/>
                  <a:ext cx="1108822" cy="764121"/>
                </a:xfrm>
                <a:custGeom>
                  <a:avLst/>
                  <a:gdLst>
                    <a:gd name="connsiteX0" fmla="*/ 0 w 936104"/>
                    <a:gd name="connsiteY0" fmla="*/ 806986 h 806986"/>
                    <a:gd name="connsiteX1" fmla="*/ 468052 w 936104"/>
                    <a:gd name="connsiteY1" fmla="*/ 0 h 806986"/>
                    <a:gd name="connsiteX2" fmla="*/ 936104 w 936104"/>
                    <a:gd name="connsiteY2" fmla="*/ 806986 h 806986"/>
                    <a:gd name="connsiteX3" fmla="*/ 0 w 936104"/>
                    <a:gd name="connsiteY3" fmla="*/ 806986 h 806986"/>
                    <a:gd name="connsiteX0" fmla="*/ 0 w 936104"/>
                    <a:gd name="connsiteY0" fmla="*/ 1073686 h 1073686"/>
                    <a:gd name="connsiteX1" fmla="*/ 1327 w 936104"/>
                    <a:gd name="connsiteY1" fmla="*/ 0 h 1073686"/>
                    <a:gd name="connsiteX2" fmla="*/ 936104 w 936104"/>
                    <a:gd name="connsiteY2" fmla="*/ 1073686 h 1073686"/>
                    <a:gd name="connsiteX3" fmla="*/ 0 w 936104"/>
                    <a:gd name="connsiteY3" fmla="*/ 1073686 h 1073686"/>
                    <a:gd name="connsiteX0" fmla="*/ 0 w 536054"/>
                    <a:gd name="connsiteY0" fmla="*/ 1073686 h 1073686"/>
                    <a:gd name="connsiteX1" fmla="*/ 1327 w 536054"/>
                    <a:gd name="connsiteY1" fmla="*/ 0 h 1073686"/>
                    <a:gd name="connsiteX2" fmla="*/ 536054 w 536054"/>
                    <a:gd name="connsiteY2" fmla="*/ 897473 h 1073686"/>
                    <a:gd name="connsiteX3" fmla="*/ 0 w 536054"/>
                    <a:gd name="connsiteY3" fmla="*/ 1073686 h 1073686"/>
                    <a:gd name="connsiteX0" fmla="*/ 0 w 546498"/>
                    <a:gd name="connsiteY0" fmla="*/ 1073686 h 1131195"/>
                    <a:gd name="connsiteX1" fmla="*/ 1327 w 546498"/>
                    <a:gd name="connsiteY1" fmla="*/ 0 h 1131195"/>
                    <a:gd name="connsiteX2" fmla="*/ 536054 w 546498"/>
                    <a:gd name="connsiteY2" fmla="*/ 897473 h 1131195"/>
                    <a:gd name="connsiteX3" fmla="*/ 0 w 546498"/>
                    <a:gd name="connsiteY3" fmla="*/ 1073686 h 1131195"/>
                    <a:gd name="connsiteX0" fmla="*/ 0 w 692086"/>
                    <a:gd name="connsiteY0" fmla="*/ 1073686 h 1125683"/>
                    <a:gd name="connsiteX1" fmla="*/ 1327 w 692086"/>
                    <a:gd name="connsiteY1" fmla="*/ 0 h 1125683"/>
                    <a:gd name="connsiteX2" fmla="*/ 683691 w 692086"/>
                    <a:gd name="connsiteY2" fmla="*/ 864135 h 1125683"/>
                    <a:gd name="connsiteX3" fmla="*/ 0 w 692086"/>
                    <a:gd name="connsiteY3" fmla="*/ 1073686 h 1125683"/>
                    <a:gd name="connsiteX0" fmla="*/ 0 w 683691"/>
                    <a:gd name="connsiteY0" fmla="*/ 1073686 h 1119655"/>
                    <a:gd name="connsiteX1" fmla="*/ 1327 w 683691"/>
                    <a:gd name="connsiteY1" fmla="*/ 0 h 1119655"/>
                    <a:gd name="connsiteX2" fmla="*/ 683691 w 683691"/>
                    <a:gd name="connsiteY2" fmla="*/ 864135 h 1119655"/>
                    <a:gd name="connsiteX3" fmla="*/ 0 w 683691"/>
                    <a:gd name="connsiteY3" fmla="*/ 1073686 h 1119655"/>
                    <a:gd name="connsiteX0" fmla="*/ 0 w 464616"/>
                    <a:gd name="connsiteY0" fmla="*/ 1073686 h 1132883"/>
                    <a:gd name="connsiteX1" fmla="*/ 1327 w 464616"/>
                    <a:gd name="connsiteY1" fmla="*/ 0 h 1132883"/>
                    <a:gd name="connsiteX2" fmla="*/ 464616 w 464616"/>
                    <a:gd name="connsiteY2" fmla="*/ 949860 h 1132883"/>
                    <a:gd name="connsiteX3" fmla="*/ 0 w 464616"/>
                    <a:gd name="connsiteY3" fmla="*/ 1073686 h 1132883"/>
                    <a:gd name="connsiteX0" fmla="*/ 0 w 464616"/>
                    <a:gd name="connsiteY0" fmla="*/ 1073686 h 1073686"/>
                    <a:gd name="connsiteX1" fmla="*/ 1327 w 464616"/>
                    <a:gd name="connsiteY1" fmla="*/ 0 h 1073686"/>
                    <a:gd name="connsiteX2" fmla="*/ 464616 w 464616"/>
                    <a:gd name="connsiteY2" fmla="*/ 949860 h 1073686"/>
                    <a:gd name="connsiteX3" fmla="*/ 0 w 464616"/>
                    <a:gd name="connsiteY3" fmla="*/ 1073686 h 107368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464616"/>
                    <a:gd name="connsiteY0" fmla="*/ 1321336 h 1321336"/>
                    <a:gd name="connsiteX1" fmla="*/ 272790 w 464616"/>
                    <a:gd name="connsiteY1" fmla="*/ 0 h 1321336"/>
                    <a:gd name="connsiteX2" fmla="*/ 464616 w 464616"/>
                    <a:gd name="connsiteY2" fmla="*/ 1197510 h 1321336"/>
                    <a:gd name="connsiteX3" fmla="*/ 0 w 464616"/>
                    <a:gd name="connsiteY3" fmla="*/ 1321336 h 1321336"/>
                    <a:gd name="connsiteX0" fmla="*/ 0 w 1012303"/>
                    <a:gd name="connsiteY0" fmla="*/ 387886 h 1205385"/>
                    <a:gd name="connsiteX1" fmla="*/ 820477 w 1012303"/>
                    <a:gd name="connsiteY1" fmla="*/ 0 h 1205385"/>
                    <a:gd name="connsiteX2" fmla="*/ 1012303 w 1012303"/>
                    <a:gd name="connsiteY2" fmla="*/ 1197510 h 1205385"/>
                    <a:gd name="connsiteX3" fmla="*/ 0 w 1012303"/>
                    <a:gd name="connsiteY3" fmla="*/ 387886 h 1205385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211394"/>
                    <a:gd name="connsiteX1" fmla="*/ 820477 w 1012303"/>
                    <a:gd name="connsiteY1" fmla="*/ 0 h 1211394"/>
                    <a:gd name="connsiteX2" fmla="*/ 1012303 w 1012303"/>
                    <a:gd name="connsiteY2" fmla="*/ 1197510 h 1211394"/>
                    <a:gd name="connsiteX3" fmla="*/ 0 w 1012303"/>
                    <a:gd name="connsiteY3" fmla="*/ 387886 h 1211394"/>
                    <a:gd name="connsiteX0" fmla="*/ 0 w 1012303"/>
                    <a:gd name="connsiteY0" fmla="*/ 387886 h 1197510"/>
                    <a:gd name="connsiteX1" fmla="*/ 820477 w 1012303"/>
                    <a:gd name="connsiteY1" fmla="*/ 0 h 1197510"/>
                    <a:gd name="connsiteX2" fmla="*/ 1012303 w 1012303"/>
                    <a:gd name="connsiteY2" fmla="*/ 1197510 h 1197510"/>
                    <a:gd name="connsiteX3" fmla="*/ 0 w 1012303"/>
                    <a:gd name="connsiteY3" fmla="*/ 387886 h 1197510"/>
                    <a:gd name="connsiteX0" fmla="*/ 0 w 820477"/>
                    <a:gd name="connsiteY0" fmla="*/ 387886 h 1278472"/>
                    <a:gd name="connsiteX1" fmla="*/ 820477 w 820477"/>
                    <a:gd name="connsiteY1" fmla="*/ 0 h 1278472"/>
                    <a:gd name="connsiteX2" fmla="*/ 583678 w 820477"/>
                    <a:gd name="connsiteY2" fmla="*/ 1278472 h 1278472"/>
                    <a:gd name="connsiteX3" fmla="*/ 0 w 820477"/>
                    <a:gd name="connsiteY3" fmla="*/ 387886 h 1278472"/>
                    <a:gd name="connsiteX0" fmla="*/ 0 w 820477"/>
                    <a:gd name="connsiteY0" fmla="*/ 387886 h 1307047"/>
                    <a:gd name="connsiteX1" fmla="*/ 820477 w 820477"/>
                    <a:gd name="connsiteY1" fmla="*/ 0 h 1307047"/>
                    <a:gd name="connsiteX2" fmla="*/ 545578 w 820477"/>
                    <a:gd name="connsiteY2" fmla="*/ 1307047 h 1307047"/>
                    <a:gd name="connsiteX3" fmla="*/ 0 w 820477"/>
                    <a:gd name="connsiteY3" fmla="*/ 387886 h 1307047"/>
                    <a:gd name="connsiteX0" fmla="*/ 0 w 817302"/>
                    <a:gd name="connsiteY0" fmla="*/ 403761 h 1322922"/>
                    <a:gd name="connsiteX1" fmla="*/ 817302 w 817302"/>
                    <a:gd name="connsiteY1" fmla="*/ 0 h 1322922"/>
                    <a:gd name="connsiteX2" fmla="*/ 545578 w 817302"/>
                    <a:gd name="connsiteY2" fmla="*/ 1322922 h 1322922"/>
                    <a:gd name="connsiteX3" fmla="*/ 0 w 817302"/>
                    <a:gd name="connsiteY3" fmla="*/ 403761 h 1322922"/>
                    <a:gd name="connsiteX0" fmla="*/ 0 w 817302"/>
                    <a:gd name="connsiteY0" fmla="*/ 403761 h 1310222"/>
                    <a:gd name="connsiteX1" fmla="*/ 817302 w 817302"/>
                    <a:gd name="connsiteY1" fmla="*/ 0 h 1310222"/>
                    <a:gd name="connsiteX2" fmla="*/ 545578 w 817302"/>
                    <a:gd name="connsiteY2" fmla="*/ 1310222 h 1310222"/>
                    <a:gd name="connsiteX3" fmla="*/ 0 w 817302"/>
                    <a:gd name="connsiteY3" fmla="*/ 403761 h 1310222"/>
                    <a:gd name="connsiteX0" fmla="*/ 0 w 817302"/>
                    <a:gd name="connsiteY0" fmla="*/ 403761 h 1313397"/>
                    <a:gd name="connsiteX1" fmla="*/ 817302 w 817302"/>
                    <a:gd name="connsiteY1" fmla="*/ 0 h 1313397"/>
                    <a:gd name="connsiteX2" fmla="*/ 536053 w 817302"/>
                    <a:gd name="connsiteY2" fmla="*/ 1313397 h 1313397"/>
                    <a:gd name="connsiteX3" fmla="*/ 0 w 817302"/>
                    <a:gd name="connsiteY3" fmla="*/ 403761 h 1313397"/>
                    <a:gd name="connsiteX0" fmla="*/ 0 w 1299902"/>
                    <a:gd name="connsiteY0" fmla="*/ 33725 h 943361"/>
                    <a:gd name="connsiteX1" fmla="*/ 1299902 w 1299902"/>
                    <a:gd name="connsiteY1" fmla="*/ 204639 h 943361"/>
                    <a:gd name="connsiteX2" fmla="*/ 536053 w 1299902"/>
                    <a:gd name="connsiteY2" fmla="*/ 943361 h 943361"/>
                    <a:gd name="connsiteX3" fmla="*/ 0 w 1299902"/>
                    <a:gd name="connsiteY3" fmla="*/ 33725 h 943361"/>
                    <a:gd name="connsiteX0" fmla="*/ 0 w 782377"/>
                    <a:gd name="connsiteY0" fmla="*/ 46559 h 797445"/>
                    <a:gd name="connsiteX1" fmla="*/ 782377 w 782377"/>
                    <a:gd name="connsiteY1" fmla="*/ 58723 h 797445"/>
                    <a:gd name="connsiteX2" fmla="*/ 18528 w 782377"/>
                    <a:gd name="connsiteY2" fmla="*/ 797445 h 797445"/>
                    <a:gd name="connsiteX3" fmla="*/ 0 w 782377"/>
                    <a:gd name="connsiteY3" fmla="*/ 46559 h 797445"/>
                    <a:gd name="connsiteX0" fmla="*/ 127522 w 909899"/>
                    <a:gd name="connsiteY0" fmla="*/ 46559 h 638695"/>
                    <a:gd name="connsiteX1" fmla="*/ 909899 w 909899"/>
                    <a:gd name="connsiteY1" fmla="*/ 58723 h 638695"/>
                    <a:gd name="connsiteX2" fmla="*/ 0 w 909899"/>
                    <a:gd name="connsiteY2" fmla="*/ 638695 h 638695"/>
                    <a:gd name="connsiteX3" fmla="*/ 127522 w 909899"/>
                    <a:gd name="connsiteY3" fmla="*/ 46559 h 638695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  <a:gd name="connsiteX0" fmla="*/ 127522 w 909899"/>
                    <a:gd name="connsiteY0" fmla="*/ 0 h 592136"/>
                    <a:gd name="connsiteX1" fmla="*/ 909899 w 909899"/>
                    <a:gd name="connsiteY1" fmla="*/ 12164 h 592136"/>
                    <a:gd name="connsiteX2" fmla="*/ 0 w 909899"/>
                    <a:gd name="connsiteY2" fmla="*/ 592136 h 592136"/>
                    <a:gd name="connsiteX3" fmla="*/ 127522 w 909899"/>
                    <a:gd name="connsiteY3" fmla="*/ 0 h 592136"/>
                    <a:gd name="connsiteX0" fmla="*/ 127522 w 757499"/>
                    <a:gd name="connsiteY0" fmla="*/ 134249 h 726385"/>
                    <a:gd name="connsiteX1" fmla="*/ 757499 w 757499"/>
                    <a:gd name="connsiteY1" fmla="*/ 363 h 726385"/>
                    <a:gd name="connsiteX2" fmla="*/ 0 w 757499"/>
                    <a:gd name="connsiteY2" fmla="*/ 726385 h 726385"/>
                    <a:gd name="connsiteX3" fmla="*/ 127522 w 757499"/>
                    <a:gd name="connsiteY3" fmla="*/ 134249 h 726385"/>
                    <a:gd name="connsiteX0" fmla="*/ 0 w 771003"/>
                    <a:gd name="connsiteY0" fmla="*/ 134249 h 720035"/>
                    <a:gd name="connsiteX1" fmla="*/ 629977 w 771003"/>
                    <a:gd name="connsiteY1" fmla="*/ 363 h 720035"/>
                    <a:gd name="connsiteX2" fmla="*/ 771003 w 771003"/>
                    <a:gd name="connsiteY2" fmla="*/ 720035 h 720035"/>
                    <a:gd name="connsiteX3" fmla="*/ 0 w 771003"/>
                    <a:gd name="connsiteY3" fmla="*/ 134249 h 720035"/>
                    <a:gd name="connsiteX0" fmla="*/ 0 w 812278"/>
                    <a:gd name="connsiteY0" fmla="*/ 134249 h 735910"/>
                    <a:gd name="connsiteX1" fmla="*/ 629977 w 812278"/>
                    <a:gd name="connsiteY1" fmla="*/ 363 h 735910"/>
                    <a:gd name="connsiteX2" fmla="*/ 812278 w 812278"/>
                    <a:gd name="connsiteY2" fmla="*/ 735910 h 735910"/>
                    <a:gd name="connsiteX3" fmla="*/ 0 w 812278"/>
                    <a:gd name="connsiteY3" fmla="*/ 134249 h 735910"/>
                    <a:gd name="connsiteX0" fmla="*/ 0 w 1082153"/>
                    <a:gd name="connsiteY0" fmla="*/ 578483 h 735644"/>
                    <a:gd name="connsiteX1" fmla="*/ 899852 w 1082153"/>
                    <a:gd name="connsiteY1" fmla="*/ 97 h 735644"/>
                    <a:gd name="connsiteX2" fmla="*/ 1082153 w 1082153"/>
                    <a:gd name="connsiteY2" fmla="*/ 735644 h 735644"/>
                    <a:gd name="connsiteX3" fmla="*/ 0 w 1082153"/>
                    <a:gd name="connsiteY3" fmla="*/ 578483 h 735644"/>
                    <a:gd name="connsiteX0" fmla="*/ 0 w 1082153"/>
                    <a:gd name="connsiteY0" fmla="*/ 578562 h 735723"/>
                    <a:gd name="connsiteX1" fmla="*/ 899852 w 1082153"/>
                    <a:gd name="connsiteY1" fmla="*/ 176 h 735723"/>
                    <a:gd name="connsiteX2" fmla="*/ 1082153 w 1082153"/>
                    <a:gd name="connsiteY2" fmla="*/ 735723 h 735723"/>
                    <a:gd name="connsiteX3" fmla="*/ 0 w 1082153"/>
                    <a:gd name="connsiteY3" fmla="*/ 578562 h 735723"/>
                    <a:gd name="connsiteX0" fmla="*/ 0 w 1082153"/>
                    <a:gd name="connsiteY0" fmla="*/ 578386 h 735547"/>
                    <a:gd name="connsiteX1" fmla="*/ 899852 w 1082153"/>
                    <a:gd name="connsiteY1" fmla="*/ 0 h 735547"/>
                    <a:gd name="connsiteX2" fmla="*/ 1082153 w 1082153"/>
                    <a:gd name="connsiteY2" fmla="*/ 735547 h 735547"/>
                    <a:gd name="connsiteX3" fmla="*/ 0 w 1082153"/>
                    <a:gd name="connsiteY3" fmla="*/ 578386 h 735547"/>
                    <a:gd name="connsiteX0" fmla="*/ 0 w 1098028"/>
                    <a:gd name="connsiteY0" fmla="*/ 581561 h 735547"/>
                    <a:gd name="connsiteX1" fmla="*/ 915727 w 1098028"/>
                    <a:gd name="connsiteY1" fmla="*/ 0 h 735547"/>
                    <a:gd name="connsiteX2" fmla="*/ 1098028 w 1098028"/>
                    <a:gd name="connsiteY2" fmla="*/ 735547 h 735547"/>
                    <a:gd name="connsiteX3" fmla="*/ 0 w 1098028"/>
                    <a:gd name="connsiteY3" fmla="*/ 581561 h 735547"/>
                    <a:gd name="connsiteX0" fmla="*/ 0 w 1098028"/>
                    <a:gd name="connsiteY0" fmla="*/ 591086 h 745072"/>
                    <a:gd name="connsiteX1" fmla="*/ 912552 w 1098028"/>
                    <a:gd name="connsiteY1" fmla="*/ 0 h 745072"/>
                    <a:gd name="connsiteX2" fmla="*/ 1098028 w 1098028"/>
                    <a:gd name="connsiteY2" fmla="*/ 745072 h 745072"/>
                    <a:gd name="connsiteX3" fmla="*/ 0 w 1098028"/>
                    <a:gd name="connsiteY3" fmla="*/ 591086 h 745072"/>
                    <a:gd name="connsiteX0" fmla="*/ 0 w 1107553"/>
                    <a:gd name="connsiteY0" fmla="*/ 591086 h 770472"/>
                    <a:gd name="connsiteX1" fmla="*/ 912552 w 1107553"/>
                    <a:gd name="connsiteY1" fmla="*/ 0 h 770472"/>
                    <a:gd name="connsiteX2" fmla="*/ 1107553 w 1107553"/>
                    <a:gd name="connsiteY2" fmla="*/ 770472 h 770472"/>
                    <a:gd name="connsiteX3" fmla="*/ 0 w 1107553"/>
                    <a:gd name="connsiteY3" fmla="*/ 591086 h 770472"/>
                    <a:gd name="connsiteX0" fmla="*/ 0 w 1091678"/>
                    <a:gd name="connsiteY0" fmla="*/ 591086 h 764122"/>
                    <a:gd name="connsiteX1" fmla="*/ 912552 w 1091678"/>
                    <a:gd name="connsiteY1" fmla="*/ 0 h 764122"/>
                    <a:gd name="connsiteX2" fmla="*/ 1091678 w 1091678"/>
                    <a:gd name="connsiteY2" fmla="*/ 764122 h 764122"/>
                    <a:gd name="connsiteX3" fmla="*/ 0 w 1091678"/>
                    <a:gd name="connsiteY3" fmla="*/ 591086 h 764122"/>
                    <a:gd name="connsiteX0" fmla="*/ 0 w 1101203"/>
                    <a:gd name="connsiteY0" fmla="*/ 591086 h 764122"/>
                    <a:gd name="connsiteX1" fmla="*/ 912552 w 1101203"/>
                    <a:gd name="connsiteY1" fmla="*/ 0 h 764122"/>
                    <a:gd name="connsiteX2" fmla="*/ 1101203 w 1101203"/>
                    <a:gd name="connsiteY2" fmla="*/ 764122 h 764122"/>
                    <a:gd name="connsiteX3" fmla="*/ 0 w 1101203"/>
                    <a:gd name="connsiteY3" fmla="*/ 591086 h 764122"/>
                    <a:gd name="connsiteX0" fmla="*/ 0 w 1108822"/>
                    <a:gd name="connsiteY0" fmla="*/ 591086 h 764122"/>
                    <a:gd name="connsiteX1" fmla="*/ 920171 w 1108822"/>
                    <a:gd name="connsiteY1" fmla="*/ 0 h 764122"/>
                    <a:gd name="connsiteX2" fmla="*/ 1108822 w 1108822"/>
                    <a:gd name="connsiteY2" fmla="*/ 764122 h 764122"/>
                    <a:gd name="connsiteX3" fmla="*/ 0 w 1108822"/>
                    <a:gd name="connsiteY3" fmla="*/ 591086 h 764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8822" h="764122">
                      <a:moveTo>
                        <a:pt x="0" y="591086"/>
                      </a:moveTo>
                      <a:cubicBezTo>
                        <a:pt x="413192" y="326854"/>
                        <a:pt x="533967" y="232482"/>
                        <a:pt x="920171" y="0"/>
                      </a:cubicBezTo>
                      <a:lnTo>
                        <a:pt x="1108822" y="764122"/>
                      </a:lnTo>
                      <a:lnTo>
                        <a:pt x="0" y="591086"/>
                      </a:ln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" name="组合 3"/>
            <p:cNvGrpSpPr/>
            <p:nvPr/>
          </p:nvGrpSpPr>
          <p:grpSpPr>
            <a:xfrm>
              <a:off x="5912840" y="382450"/>
              <a:ext cx="2647158" cy="548432"/>
              <a:chOff x="5998553" y="399028"/>
              <a:chExt cx="2749911" cy="519371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7454086" y="399028"/>
                <a:ext cx="1294378" cy="514066"/>
                <a:chOff x="1766610" y="382448"/>
                <a:chExt cx="1294378" cy="514066"/>
              </a:xfrm>
            </p:grpSpPr>
            <p:sp>
              <p:nvSpPr>
                <p:cNvPr id="12" name="等腰三角形 11"/>
                <p:cNvSpPr/>
                <p:nvPr/>
              </p:nvSpPr>
              <p:spPr>
                <a:xfrm>
                  <a:off x="1766610" y="382448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>
                  <a:off x="1925401" y="382855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6681663" y="404129"/>
                <a:ext cx="1294378" cy="514066"/>
                <a:chOff x="1766610" y="382448"/>
                <a:chExt cx="1294378" cy="514066"/>
              </a:xfrm>
            </p:grpSpPr>
            <p:sp>
              <p:nvSpPr>
                <p:cNvPr id="10" name="等腰三角形 9"/>
                <p:cNvSpPr/>
                <p:nvPr/>
              </p:nvSpPr>
              <p:spPr>
                <a:xfrm>
                  <a:off x="1766610" y="382448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等腰三角形 10"/>
                <p:cNvSpPr/>
                <p:nvPr/>
              </p:nvSpPr>
              <p:spPr>
                <a:xfrm>
                  <a:off x="1925401" y="382855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5998553" y="404333"/>
                <a:ext cx="1294378" cy="514066"/>
                <a:chOff x="1766610" y="382448"/>
                <a:chExt cx="1294378" cy="514066"/>
              </a:xfrm>
            </p:grpSpPr>
            <p:sp>
              <p:nvSpPr>
                <p:cNvPr id="8" name="等腰三角形 7"/>
                <p:cNvSpPr/>
                <p:nvPr/>
              </p:nvSpPr>
              <p:spPr>
                <a:xfrm>
                  <a:off x="1766610" y="382448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等腰三角形 8"/>
                <p:cNvSpPr/>
                <p:nvPr/>
              </p:nvSpPr>
              <p:spPr>
                <a:xfrm>
                  <a:off x="1925401" y="382855"/>
                  <a:ext cx="1135587" cy="513659"/>
                </a:xfrm>
                <a:prstGeom prst="triangle">
                  <a:avLst>
                    <a:gd name="adj" fmla="val 77350"/>
                  </a:avLst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71" name="组合 70"/>
          <p:cNvGrpSpPr/>
          <p:nvPr/>
        </p:nvGrpSpPr>
        <p:grpSpPr>
          <a:xfrm>
            <a:off x="2908176" y="1311610"/>
            <a:ext cx="1159768" cy="1159768"/>
            <a:chOff x="2231740" y="1419622"/>
            <a:chExt cx="936104" cy="936104"/>
          </a:xfrm>
        </p:grpSpPr>
        <p:sp>
          <p:nvSpPr>
            <p:cNvPr id="25" name="椭圆 24"/>
            <p:cNvSpPr/>
            <p:nvPr/>
          </p:nvSpPr>
          <p:spPr>
            <a:xfrm>
              <a:off x="2231740" y="1419622"/>
              <a:ext cx="936104" cy="936104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499393" y="1676727"/>
              <a:ext cx="400799" cy="421894"/>
              <a:chOff x="7360698" y="1225150"/>
              <a:chExt cx="630398" cy="663577"/>
            </a:xfrm>
            <a:solidFill>
              <a:schemeClr val="bg1"/>
            </a:solidFill>
          </p:grpSpPr>
          <p:sp>
            <p:nvSpPr>
              <p:cNvPr id="30" name="Rectangle 599"/>
              <p:cNvSpPr>
                <a:spLocks noChangeArrowheads="1"/>
              </p:cNvSpPr>
              <p:nvPr/>
            </p:nvSpPr>
            <p:spPr bwMode="auto">
              <a:xfrm>
                <a:off x="7442203" y="1716342"/>
                <a:ext cx="427719" cy="2380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600"/>
              <p:cNvSpPr>
                <a:spLocks/>
              </p:cNvSpPr>
              <p:nvPr/>
            </p:nvSpPr>
            <p:spPr bwMode="auto">
              <a:xfrm>
                <a:off x="7825923" y="1315310"/>
                <a:ext cx="51211" cy="62030"/>
              </a:xfrm>
              <a:custGeom>
                <a:avLst/>
                <a:gdLst>
                  <a:gd name="T0" fmla="*/ 26 w 30"/>
                  <a:gd name="T1" fmla="*/ 0 h 36"/>
                  <a:gd name="T2" fmla="*/ 29 w 30"/>
                  <a:gd name="T3" fmla="*/ 1 h 36"/>
                  <a:gd name="T4" fmla="*/ 30 w 30"/>
                  <a:gd name="T5" fmla="*/ 3 h 36"/>
                  <a:gd name="T6" fmla="*/ 29 w 30"/>
                  <a:gd name="T7" fmla="*/ 5 h 36"/>
                  <a:gd name="T8" fmla="*/ 26 w 30"/>
                  <a:gd name="T9" fmla="*/ 6 h 36"/>
                  <a:gd name="T10" fmla="*/ 19 w 30"/>
                  <a:gd name="T11" fmla="*/ 6 h 36"/>
                  <a:gd name="T12" fmla="*/ 19 w 30"/>
                  <a:gd name="T13" fmla="*/ 31 h 36"/>
                  <a:gd name="T14" fmla="*/ 18 w 30"/>
                  <a:gd name="T15" fmla="*/ 35 h 36"/>
                  <a:gd name="T16" fmla="*/ 15 w 30"/>
                  <a:gd name="T17" fmla="*/ 36 h 36"/>
                  <a:gd name="T18" fmla="*/ 13 w 30"/>
                  <a:gd name="T19" fmla="*/ 35 h 36"/>
                  <a:gd name="T20" fmla="*/ 12 w 30"/>
                  <a:gd name="T21" fmla="*/ 31 h 36"/>
                  <a:gd name="T22" fmla="*/ 12 w 30"/>
                  <a:gd name="T23" fmla="*/ 6 h 36"/>
                  <a:gd name="T24" fmla="*/ 4 w 30"/>
                  <a:gd name="T25" fmla="*/ 6 h 36"/>
                  <a:gd name="T26" fmla="*/ 1 w 30"/>
                  <a:gd name="T27" fmla="*/ 5 h 36"/>
                  <a:gd name="T28" fmla="*/ 0 w 30"/>
                  <a:gd name="T29" fmla="*/ 3 h 36"/>
                  <a:gd name="T30" fmla="*/ 1 w 30"/>
                  <a:gd name="T31" fmla="*/ 1 h 36"/>
                  <a:gd name="T32" fmla="*/ 4 w 30"/>
                  <a:gd name="T33" fmla="*/ 0 h 36"/>
                  <a:gd name="T34" fmla="*/ 26 w 30"/>
                  <a:gd name="T3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6">
                    <a:moveTo>
                      <a:pt x="26" y="0"/>
                    </a:moveTo>
                    <a:cubicBezTo>
                      <a:pt x="28" y="0"/>
                      <a:pt x="29" y="1"/>
                      <a:pt x="29" y="1"/>
                    </a:cubicBezTo>
                    <a:cubicBezTo>
                      <a:pt x="30" y="2"/>
                      <a:pt x="30" y="2"/>
                      <a:pt x="30" y="3"/>
                    </a:cubicBezTo>
                    <a:cubicBezTo>
                      <a:pt x="30" y="4"/>
                      <a:pt x="30" y="5"/>
                      <a:pt x="29" y="5"/>
                    </a:cubicBezTo>
                    <a:cubicBezTo>
                      <a:pt x="28" y="6"/>
                      <a:pt x="28" y="6"/>
                      <a:pt x="26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3"/>
                      <a:pt x="18" y="34"/>
                      <a:pt x="18" y="35"/>
                    </a:cubicBezTo>
                    <a:cubicBezTo>
                      <a:pt x="17" y="35"/>
                      <a:pt x="16" y="36"/>
                      <a:pt x="15" y="36"/>
                    </a:cubicBezTo>
                    <a:cubicBezTo>
                      <a:pt x="14" y="36"/>
                      <a:pt x="13" y="35"/>
                      <a:pt x="13" y="35"/>
                    </a:cubicBezTo>
                    <a:cubicBezTo>
                      <a:pt x="12" y="34"/>
                      <a:pt x="12" y="33"/>
                      <a:pt x="12" y="31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2" y="1"/>
                      <a:pt x="3" y="0"/>
                      <a:pt x="4" y="0"/>
                    </a:cubicBez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Rectangle 601"/>
              <p:cNvSpPr>
                <a:spLocks noChangeArrowheads="1"/>
              </p:cNvSpPr>
              <p:nvPr/>
            </p:nvSpPr>
            <p:spPr bwMode="auto">
              <a:xfrm>
                <a:off x="7442203" y="1655033"/>
                <a:ext cx="383721" cy="252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602"/>
              <p:cNvSpPr>
                <a:spLocks/>
              </p:cNvSpPr>
              <p:nvPr/>
            </p:nvSpPr>
            <p:spPr bwMode="auto">
              <a:xfrm>
                <a:off x="7769663" y="1315310"/>
                <a:ext cx="52654" cy="62030"/>
              </a:xfrm>
              <a:custGeom>
                <a:avLst/>
                <a:gdLst>
                  <a:gd name="T0" fmla="*/ 29 w 31"/>
                  <a:gd name="T1" fmla="*/ 6 h 36"/>
                  <a:gd name="T2" fmla="*/ 30 w 31"/>
                  <a:gd name="T3" fmla="*/ 10 h 36"/>
                  <a:gd name="T4" fmla="*/ 30 w 31"/>
                  <a:gd name="T5" fmla="*/ 12 h 36"/>
                  <a:gd name="T6" fmla="*/ 27 w 31"/>
                  <a:gd name="T7" fmla="*/ 13 h 36"/>
                  <a:gd name="T8" fmla="*/ 25 w 31"/>
                  <a:gd name="T9" fmla="*/ 13 h 36"/>
                  <a:gd name="T10" fmla="*/ 24 w 31"/>
                  <a:gd name="T11" fmla="*/ 10 h 36"/>
                  <a:gd name="T12" fmla="*/ 21 w 31"/>
                  <a:gd name="T13" fmla="*/ 7 h 36"/>
                  <a:gd name="T14" fmla="*/ 16 w 31"/>
                  <a:gd name="T15" fmla="*/ 5 h 36"/>
                  <a:gd name="T16" fmla="*/ 9 w 31"/>
                  <a:gd name="T17" fmla="*/ 9 h 36"/>
                  <a:gd name="T18" fmla="*/ 7 w 31"/>
                  <a:gd name="T19" fmla="*/ 18 h 36"/>
                  <a:gd name="T20" fmla="*/ 8 w 31"/>
                  <a:gd name="T21" fmla="*/ 25 h 36"/>
                  <a:gd name="T22" fmla="*/ 11 w 31"/>
                  <a:gd name="T23" fmla="*/ 29 h 36"/>
                  <a:gd name="T24" fmla="*/ 16 w 31"/>
                  <a:gd name="T25" fmla="*/ 30 h 36"/>
                  <a:gd name="T26" fmla="*/ 21 w 31"/>
                  <a:gd name="T27" fmla="*/ 29 h 36"/>
                  <a:gd name="T28" fmla="*/ 24 w 31"/>
                  <a:gd name="T29" fmla="*/ 24 h 36"/>
                  <a:gd name="T30" fmla="*/ 25 w 31"/>
                  <a:gd name="T31" fmla="*/ 22 h 36"/>
                  <a:gd name="T32" fmla="*/ 27 w 31"/>
                  <a:gd name="T33" fmla="*/ 21 h 36"/>
                  <a:gd name="T34" fmla="*/ 30 w 31"/>
                  <a:gd name="T35" fmla="*/ 22 h 36"/>
                  <a:gd name="T36" fmla="*/ 31 w 31"/>
                  <a:gd name="T37" fmla="*/ 24 h 36"/>
                  <a:gd name="T38" fmla="*/ 30 w 31"/>
                  <a:gd name="T39" fmla="*/ 28 h 36"/>
                  <a:gd name="T40" fmla="*/ 27 w 31"/>
                  <a:gd name="T41" fmla="*/ 31 h 36"/>
                  <a:gd name="T42" fmla="*/ 23 w 31"/>
                  <a:gd name="T43" fmla="*/ 35 h 36"/>
                  <a:gd name="T44" fmla="*/ 16 w 31"/>
                  <a:gd name="T45" fmla="*/ 36 h 36"/>
                  <a:gd name="T46" fmla="*/ 11 w 31"/>
                  <a:gd name="T47" fmla="*/ 35 h 36"/>
                  <a:gd name="T48" fmla="*/ 7 w 31"/>
                  <a:gd name="T49" fmla="*/ 34 h 36"/>
                  <a:gd name="T50" fmla="*/ 4 w 31"/>
                  <a:gd name="T51" fmla="*/ 31 h 36"/>
                  <a:gd name="T52" fmla="*/ 1 w 31"/>
                  <a:gd name="T53" fmla="*/ 27 h 36"/>
                  <a:gd name="T54" fmla="*/ 0 w 31"/>
                  <a:gd name="T55" fmla="*/ 23 h 36"/>
                  <a:gd name="T56" fmla="*/ 0 w 31"/>
                  <a:gd name="T57" fmla="*/ 18 h 36"/>
                  <a:gd name="T58" fmla="*/ 1 w 31"/>
                  <a:gd name="T59" fmla="*/ 10 h 36"/>
                  <a:gd name="T60" fmla="*/ 4 w 31"/>
                  <a:gd name="T61" fmla="*/ 5 h 36"/>
                  <a:gd name="T62" fmla="*/ 10 w 31"/>
                  <a:gd name="T63" fmla="*/ 1 h 36"/>
                  <a:gd name="T64" fmla="*/ 16 w 31"/>
                  <a:gd name="T65" fmla="*/ 0 h 36"/>
                  <a:gd name="T66" fmla="*/ 24 w 31"/>
                  <a:gd name="T67" fmla="*/ 1 h 36"/>
                  <a:gd name="T68" fmla="*/ 29 w 31"/>
                  <a:gd name="T69" fmla="*/ 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" h="36">
                    <a:moveTo>
                      <a:pt x="29" y="6"/>
                    </a:moveTo>
                    <a:cubicBezTo>
                      <a:pt x="30" y="7"/>
                      <a:pt x="30" y="9"/>
                      <a:pt x="30" y="10"/>
                    </a:cubicBezTo>
                    <a:cubicBezTo>
                      <a:pt x="30" y="11"/>
                      <a:pt x="30" y="12"/>
                      <a:pt x="30" y="12"/>
                    </a:cubicBezTo>
                    <a:cubicBezTo>
                      <a:pt x="29" y="13"/>
                      <a:pt x="28" y="13"/>
                      <a:pt x="27" y="13"/>
                    </a:cubicBezTo>
                    <a:cubicBezTo>
                      <a:pt x="27" y="13"/>
                      <a:pt x="26" y="13"/>
                      <a:pt x="25" y="13"/>
                    </a:cubicBezTo>
                    <a:cubicBezTo>
                      <a:pt x="25" y="12"/>
                      <a:pt x="24" y="12"/>
                      <a:pt x="24" y="10"/>
                    </a:cubicBezTo>
                    <a:cubicBezTo>
                      <a:pt x="23" y="9"/>
                      <a:pt x="22" y="7"/>
                      <a:pt x="21" y="7"/>
                    </a:cubicBezTo>
                    <a:cubicBezTo>
                      <a:pt x="19" y="6"/>
                      <a:pt x="18" y="5"/>
                      <a:pt x="16" y="5"/>
                    </a:cubicBezTo>
                    <a:cubicBezTo>
                      <a:pt x="13" y="5"/>
                      <a:pt x="11" y="6"/>
                      <a:pt x="9" y="9"/>
                    </a:cubicBezTo>
                    <a:cubicBezTo>
                      <a:pt x="8" y="11"/>
                      <a:pt x="7" y="14"/>
                      <a:pt x="7" y="18"/>
                    </a:cubicBezTo>
                    <a:cubicBezTo>
                      <a:pt x="7" y="21"/>
                      <a:pt x="7" y="23"/>
                      <a:pt x="8" y="25"/>
                    </a:cubicBezTo>
                    <a:cubicBezTo>
                      <a:pt x="9" y="27"/>
                      <a:pt x="10" y="28"/>
                      <a:pt x="11" y="29"/>
                    </a:cubicBezTo>
                    <a:cubicBezTo>
                      <a:pt x="12" y="30"/>
                      <a:pt x="14" y="30"/>
                      <a:pt x="16" y="30"/>
                    </a:cubicBezTo>
                    <a:cubicBezTo>
                      <a:pt x="18" y="30"/>
                      <a:pt x="20" y="30"/>
                      <a:pt x="21" y="29"/>
                    </a:cubicBezTo>
                    <a:cubicBezTo>
                      <a:pt x="22" y="28"/>
                      <a:pt x="23" y="26"/>
                      <a:pt x="24" y="24"/>
                    </a:cubicBezTo>
                    <a:cubicBezTo>
                      <a:pt x="24" y="23"/>
                      <a:pt x="25" y="22"/>
                      <a:pt x="25" y="22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28" y="21"/>
                      <a:pt x="29" y="21"/>
                      <a:pt x="30" y="22"/>
                    </a:cubicBezTo>
                    <a:cubicBezTo>
                      <a:pt x="30" y="22"/>
                      <a:pt x="31" y="23"/>
                      <a:pt x="31" y="24"/>
                    </a:cubicBezTo>
                    <a:cubicBezTo>
                      <a:pt x="31" y="25"/>
                      <a:pt x="30" y="26"/>
                      <a:pt x="30" y="28"/>
                    </a:cubicBezTo>
                    <a:cubicBezTo>
                      <a:pt x="29" y="29"/>
                      <a:pt x="28" y="30"/>
                      <a:pt x="27" y="31"/>
                    </a:cubicBezTo>
                    <a:cubicBezTo>
                      <a:pt x="26" y="33"/>
                      <a:pt x="24" y="34"/>
                      <a:pt x="23" y="35"/>
                    </a:cubicBezTo>
                    <a:cubicBezTo>
                      <a:pt x="21" y="35"/>
                      <a:pt x="19" y="36"/>
                      <a:pt x="16" y="36"/>
                    </a:cubicBezTo>
                    <a:cubicBezTo>
                      <a:pt x="14" y="36"/>
                      <a:pt x="13" y="36"/>
                      <a:pt x="11" y="35"/>
                    </a:cubicBezTo>
                    <a:cubicBezTo>
                      <a:pt x="10" y="35"/>
                      <a:pt x="8" y="34"/>
                      <a:pt x="7" y="34"/>
                    </a:cubicBezTo>
                    <a:cubicBezTo>
                      <a:pt x="6" y="33"/>
                      <a:pt x="5" y="32"/>
                      <a:pt x="4" y="31"/>
                    </a:cubicBezTo>
                    <a:cubicBezTo>
                      <a:pt x="3" y="30"/>
                      <a:pt x="2" y="28"/>
                      <a:pt x="1" y="27"/>
                    </a:cubicBezTo>
                    <a:cubicBezTo>
                      <a:pt x="1" y="26"/>
                      <a:pt x="0" y="24"/>
                      <a:pt x="0" y="23"/>
                    </a:cubicBezTo>
                    <a:cubicBezTo>
                      <a:pt x="0" y="21"/>
                      <a:pt x="0" y="19"/>
                      <a:pt x="0" y="18"/>
                    </a:cubicBezTo>
                    <a:cubicBezTo>
                      <a:pt x="0" y="15"/>
                      <a:pt x="0" y="12"/>
                      <a:pt x="1" y="10"/>
                    </a:cubicBezTo>
                    <a:cubicBezTo>
                      <a:pt x="2" y="8"/>
                      <a:pt x="3" y="6"/>
                      <a:pt x="4" y="5"/>
                    </a:cubicBezTo>
                    <a:cubicBezTo>
                      <a:pt x="6" y="3"/>
                      <a:pt x="8" y="2"/>
                      <a:pt x="10" y="1"/>
                    </a:cubicBezTo>
                    <a:cubicBezTo>
                      <a:pt x="12" y="0"/>
                      <a:pt x="14" y="0"/>
                      <a:pt x="16" y="0"/>
                    </a:cubicBezTo>
                    <a:cubicBezTo>
                      <a:pt x="19" y="0"/>
                      <a:pt x="21" y="0"/>
                      <a:pt x="24" y="1"/>
                    </a:cubicBezTo>
                    <a:cubicBezTo>
                      <a:pt x="26" y="3"/>
                      <a:pt x="27" y="4"/>
                      <a:pt x="2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Rectangle 603"/>
              <p:cNvSpPr>
                <a:spLocks noChangeArrowheads="1"/>
              </p:cNvSpPr>
              <p:nvPr/>
            </p:nvSpPr>
            <p:spPr bwMode="auto">
              <a:xfrm>
                <a:off x="7442203" y="1591560"/>
                <a:ext cx="295004" cy="324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604"/>
              <p:cNvSpPr>
                <a:spLocks/>
              </p:cNvSpPr>
              <p:nvPr/>
            </p:nvSpPr>
            <p:spPr bwMode="auto">
              <a:xfrm>
                <a:off x="7714846" y="1315310"/>
                <a:ext cx="46162" cy="59866"/>
              </a:xfrm>
              <a:custGeom>
                <a:avLst/>
                <a:gdLst>
                  <a:gd name="T0" fmla="*/ 24 w 27"/>
                  <a:gd name="T1" fmla="*/ 35 h 35"/>
                  <a:gd name="T2" fmla="*/ 5 w 27"/>
                  <a:gd name="T3" fmla="*/ 35 h 35"/>
                  <a:gd name="T4" fmla="*/ 1 w 27"/>
                  <a:gd name="T5" fmla="*/ 34 h 35"/>
                  <a:gd name="T6" fmla="*/ 0 w 27"/>
                  <a:gd name="T7" fmla="*/ 31 h 35"/>
                  <a:gd name="T8" fmla="*/ 0 w 27"/>
                  <a:gd name="T9" fmla="*/ 5 h 35"/>
                  <a:gd name="T10" fmla="*/ 1 w 27"/>
                  <a:gd name="T11" fmla="*/ 2 h 35"/>
                  <a:gd name="T12" fmla="*/ 2 w 27"/>
                  <a:gd name="T13" fmla="*/ 1 h 35"/>
                  <a:gd name="T14" fmla="*/ 5 w 27"/>
                  <a:gd name="T15" fmla="*/ 0 h 35"/>
                  <a:gd name="T16" fmla="*/ 23 w 27"/>
                  <a:gd name="T17" fmla="*/ 0 h 35"/>
                  <a:gd name="T18" fmla="*/ 26 w 27"/>
                  <a:gd name="T19" fmla="*/ 1 h 35"/>
                  <a:gd name="T20" fmla="*/ 27 w 27"/>
                  <a:gd name="T21" fmla="*/ 3 h 35"/>
                  <a:gd name="T22" fmla="*/ 26 w 27"/>
                  <a:gd name="T23" fmla="*/ 5 h 35"/>
                  <a:gd name="T24" fmla="*/ 23 w 27"/>
                  <a:gd name="T25" fmla="*/ 6 h 35"/>
                  <a:gd name="T26" fmla="*/ 8 w 27"/>
                  <a:gd name="T27" fmla="*/ 6 h 35"/>
                  <a:gd name="T28" fmla="*/ 8 w 27"/>
                  <a:gd name="T29" fmla="*/ 14 h 35"/>
                  <a:gd name="T30" fmla="*/ 22 w 27"/>
                  <a:gd name="T31" fmla="*/ 14 h 35"/>
                  <a:gd name="T32" fmla="*/ 25 w 27"/>
                  <a:gd name="T33" fmla="*/ 15 h 35"/>
                  <a:gd name="T34" fmla="*/ 25 w 27"/>
                  <a:gd name="T35" fmla="*/ 17 h 35"/>
                  <a:gd name="T36" fmla="*/ 25 w 27"/>
                  <a:gd name="T37" fmla="*/ 19 h 35"/>
                  <a:gd name="T38" fmla="*/ 22 w 27"/>
                  <a:gd name="T39" fmla="*/ 20 h 35"/>
                  <a:gd name="T40" fmla="*/ 8 w 27"/>
                  <a:gd name="T41" fmla="*/ 20 h 35"/>
                  <a:gd name="T42" fmla="*/ 8 w 27"/>
                  <a:gd name="T43" fmla="*/ 30 h 35"/>
                  <a:gd name="T44" fmla="*/ 24 w 27"/>
                  <a:gd name="T45" fmla="*/ 30 h 35"/>
                  <a:gd name="T46" fmla="*/ 26 w 27"/>
                  <a:gd name="T47" fmla="*/ 30 h 35"/>
                  <a:gd name="T48" fmla="*/ 27 w 27"/>
                  <a:gd name="T49" fmla="*/ 32 h 35"/>
                  <a:gd name="T50" fmla="*/ 26 w 27"/>
                  <a:gd name="T51" fmla="*/ 34 h 35"/>
                  <a:gd name="T52" fmla="*/ 24 w 27"/>
                  <a:gd name="T5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35">
                    <a:moveTo>
                      <a:pt x="24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3" y="35"/>
                      <a:pt x="2" y="35"/>
                      <a:pt x="1" y="34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5" y="1"/>
                      <a:pt x="26" y="1"/>
                    </a:cubicBezTo>
                    <a:cubicBezTo>
                      <a:pt x="26" y="2"/>
                      <a:pt x="27" y="2"/>
                      <a:pt x="27" y="3"/>
                    </a:cubicBezTo>
                    <a:cubicBezTo>
                      <a:pt x="27" y="4"/>
                      <a:pt x="26" y="4"/>
                      <a:pt x="26" y="5"/>
                    </a:cubicBezTo>
                    <a:cubicBezTo>
                      <a:pt x="25" y="6"/>
                      <a:pt x="25" y="6"/>
                      <a:pt x="23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4"/>
                      <a:pt x="24" y="15"/>
                      <a:pt x="25" y="15"/>
                    </a:cubicBezTo>
                    <a:cubicBezTo>
                      <a:pt x="25" y="16"/>
                      <a:pt x="25" y="16"/>
                      <a:pt x="25" y="17"/>
                    </a:cubicBezTo>
                    <a:cubicBezTo>
                      <a:pt x="25" y="18"/>
                      <a:pt x="25" y="18"/>
                      <a:pt x="25" y="19"/>
                    </a:cubicBezTo>
                    <a:cubicBezTo>
                      <a:pt x="24" y="19"/>
                      <a:pt x="23" y="20"/>
                      <a:pt x="22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5" y="30"/>
                      <a:pt x="26" y="30"/>
                      <a:pt x="26" y="30"/>
                    </a:cubicBezTo>
                    <a:cubicBezTo>
                      <a:pt x="27" y="31"/>
                      <a:pt x="27" y="31"/>
                      <a:pt x="27" y="32"/>
                    </a:cubicBezTo>
                    <a:cubicBezTo>
                      <a:pt x="27" y="33"/>
                      <a:pt x="27" y="34"/>
                      <a:pt x="26" y="34"/>
                    </a:cubicBezTo>
                    <a:cubicBezTo>
                      <a:pt x="26" y="35"/>
                      <a:pt x="25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Rectangle 605"/>
              <p:cNvSpPr>
                <a:spLocks noChangeArrowheads="1"/>
              </p:cNvSpPr>
              <p:nvPr/>
            </p:nvSpPr>
            <p:spPr bwMode="auto">
              <a:xfrm>
                <a:off x="7442203" y="1533858"/>
                <a:ext cx="233695" cy="2740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606"/>
              <p:cNvSpPr>
                <a:spLocks/>
              </p:cNvSpPr>
              <p:nvPr/>
            </p:nvSpPr>
            <p:spPr bwMode="auto">
              <a:xfrm>
                <a:off x="7663636" y="1315310"/>
                <a:ext cx="39671" cy="62030"/>
              </a:xfrm>
              <a:custGeom>
                <a:avLst/>
                <a:gdLst>
                  <a:gd name="T0" fmla="*/ 22 w 23"/>
                  <a:gd name="T1" fmla="*/ 1 h 36"/>
                  <a:gd name="T2" fmla="*/ 23 w 23"/>
                  <a:gd name="T3" fmla="*/ 4 h 36"/>
                  <a:gd name="T4" fmla="*/ 23 w 23"/>
                  <a:gd name="T5" fmla="*/ 22 h 36"/>
                  <a:gd name="T6" fmla="*/ 23 w 23"/>
                  <a:gd name="T7" fmla="*/ 26 h 36"/>
                  <a:gd name="T8" fmla="*/ 22 w 23"/>
                  <a:gd name="T9" fmla="*/ 30 h 36"/>
                  <a:gd name="T10" fmla="*/ 18 w 23"/>
                  <a:gd name="T11" fmla="*/ 34 h 36"/>
                  <a:gd name="T12" fmla="*/ 11 w 23"/>
                  <a:gd name="T13" fmla="*/ 36 h 36"/>
                  <a:gd name="T14" fmla="*/ 5 w 23"/>
                  <a:gd name="T15" fmla="*/ 35 h 36"/>
                  <a:gd name="T16" fmla="*/ 1 w 23"/>
                  <a:gd name="T17" fmla="*/ 31 h 36"/>
                  <a:gd name="T18" fmla="*/ 0 w 23"/>
                  <a:gd name="T19" fmla="*/ 28 h 36"/>
                  <a:gd name="T20" fmla="*/ 0 w 23"/>
                  <a:gd name="T21" fmla="*/ 25 h 36"/>
                  <a:gd name="T22" fmla="*/ 1 w 23"/>
                  <a:gd name="T23" fmla="*/ 22 h 36"/>
                  <a:gd name="T24" fmla="*/ 3 w 23"/>
                  <a:gd name="T25" fmla="*/ 21 h 36"/>
                  <a:gd name="T26" fmla="*/ 5 w 23"/>
                  <a:gd name="T27" fmla="*/ 22 h 36"/>
                  <a:gd name="T28" fmla="*/ 6 w 23"/>
                  <a:gd name="T29" fmla="*/ 25 h 36"/>
                  <a:gd name="T30" fmla="*/ 7 w 23"/>
                  <a:gd name="T31" fmla="*/ 27 h 36"/>
                  <a:gd name="T32" fmla="*/ 8 w 23"/>
                  <a:gd name="T33" fmla="*/ 29 h 36"/>
                  <a:gd name="T34" fmla="*/ 11 w 23"/>
                  <a:gd name="T35" fmla="*/ 30 h 36"/>
                  <a:gd name="T36" fmla="*/ 16 w 23"/>
                  <a:gd name="T37" fmla="*/ 23 h 36"/>
                  <a:gd name="T38" fmla="*/ 16 w 23"/>
                  <a:gd name="T39" fmla="*/ 4 h 36"/>
                  <a:gd name="T40" fmla="*/ 17 w 23"/>
                  <a:gd name="T41" fmla="*/ 1 h 36"/>
                  <a:gd name="T42" fmla="*/ 19 w 23"/>
                  <a:gd name="T43" fmla="*/ 0 h 36"/>
                  <a:gd name="T44" fmla="*/ 22 w 23"/>
                  <a:gd name="T45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36">
                    <a:moveTo>
                      <a:pt x="22" y="1"/>
                    </a:moveTo>
                    <a:cubicBezTo>
                      <a:pt x="23" y="2"/>
                      <a:pt x="23" y="3"/>
                      <a:pt x="23" y="4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4"/>
                      <a:pt x="23" y="25"/>
                      <a:pt x="23" y="26"/>
                    </a:cubicBezTo>
                    <a:cubicBezTo>
                      <a:pt x="22" y="27"/>
                      <a:pt x="22" y="28"/>
                      <a:pt x="22" y="30"/>
                    </a:cubicBezTo>
                    <a:cubicBezTo>
                      <a:pt x="21" y="31"/>
                      <a:pt x="20" y="33"/>
                      <a:pt x="18" y="34"/>
                    </a:cubicBezTo>
                    <a:cubicBezTo>
                      <a:pt x="16" y="35"/>
                      <a:pt x="14" y="36"/>
                      <a:pt x="11" y="36"/>
                    </a:cubicBezTo>
                    <a:cubicBezTo>
                      <a:pt x="9" y="36"/>
                      <a:pt x="7" y="35"/>
                      <a:pt x="5" y="35"/>
                    </a:cubicBezTo>
                    <a:cubicBezTo>
                      <a:pt x="4" y="34"/>
                      <a:pt x="2" y="33"/>
                      <a:pt x="1" y="31"/>
                    </a:cubicBezTo>
                    <a:cubicBezTo>
                      <a:pt x="1" y="30"/>
                      <a:pt x="1" y="29"/>
                      <a:pt x="0" y="28"/>
                    </a:cubicBezTo>
                    <a:cubicBezTo>
                      <a:pt x="0" y="27"/>
                      <a:pt x="0" y="26"/>
                      <a:pt x="0" y="25"/>
                    </a:cubicBezTo>
                    <a:cubicBezTo>
                      <a:pt x="0" y="23"/>
                      <a:pt x="0" y="23"/>
                      <a:pt x="1" y="22"/>
                    </a:cubicBezTo>
                    <a:cubicBezTo>
                      <a:pt x="1" y="22"/>
                      <a:pt x="2" y="21"/>
                      <a:pt x="3" y="21"/>
                    </a:cubicBezTo>
                    <a:cubicBezTo>
                      <a:pt x="4" y="21"/>
                      <a:pt x="5" y="21"/>
                      <a:pt x="5" y="22"/>
                    </a:cubicBezTo>
                    <a:cubicBezTo>
                      <a:pt x="6" y="23"/>
                      <a:pt x="6" y="23"/>
                      <a:pt x="6" y="25"/>
                    </a:cubicBezTo>
                    <a:cubicBezTo>
                      <a:pt x="7" y="26"/>
                      <a:pt x="7" y="27"/>
                      <a:pt x="7" y="27"/>
                    </a:cubicBezTo>
                    <a:cubicBezTo>
                      <a:pt x="7" y="28"/>
                      <a:pt x="8" y="29"/>
                      <a:pt x="8" y="29"/>
                    </a:cubicBezTo>
                    <a:cubicBezTo>
                      <a:pt x="9" y="30"/>
                      <a:pt x="10" y="30"/>
                      <a:pt x="11" y="30"/>
                    </a:cubicBezTo>
                    <a:cubicBezTo>
                      <a:pt x="14" y="30"/>
                      <a:pt x="16" y="28"/>
                      <a:pt x="16" y="2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3"/>
                      <a:pt x="16" y="2"/>
                      <a:pt x="17" y="1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20" y="0"/>
                      <a:pt x="21" y="0"/>
                      <a:pt x="2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608"/>
              <p:cNvSpPr>
                <a:spLocks noEditPoints="1"/>
              </p:cNvSpPr>
              <p:nvPr/>
            </p:nvSpPr>
            <p:spPr bwMode="auto">
              <a:xfrm>
                <a:off x="7600884" y="1315310"/>
                <a:ext cx="57702" cy="62030"/>
              </a:xfrm>
              <a:custGeom>
                <a:avLst/>
                <a:gdLst>
                  <a:gd name="T0" fmla="*/ 9 w 34"/>
                  <a:gd name="T1" fmla="*/ 1 h 36"/>
                  <a:gd name="T2" fmla="*/ 16 w 34"/>
                  <a:gd name="T3" fmla="*/ 0 h 36"/>
                  <a:gd name="T4" fmla="*/ 26 w 34"/>
                  <a:gd name="T5" fmla="*/ 2 h 36"/>
                  <a:gd name="T6" fmla="*/ 32 w 34"/>
                  <a:gd name="T7" fmla="*/ 8 h 36"/>
                  <a:gd name="T8" fmla="*/ 34 w 34"/>
                  <a:gd name="T9" fmla="*/ 18 h 36"/>
                  <a:gd name="T10" fmla="*/ 33 w 34"/>
                  <a:gd name="T11" fmla="*/ 25 h 36"/>
                  <a:gd name="T12" fmla="*/ 29 w 34"/>
                  <a:gd name="T13" fmla="*/ 31 h 36"/>
                  <a:gd name="T14" fmla="*/ 24 w 34"/>
                  <a:gd name="T15" fmla="*/ 34 h 36"/>
                  <a:gd name="T16" fmla="*/ 17 w 34"/>
                  <a:gd name="T17" fmla="*/ 36 h 36"/>
                  <a:gd name="T18" fmla="*/ 9 w 34"/>
                  <a:gd name="T19" fmla="*/ 34 h 36"/>
                  <a:gd name="T20" fmla="*/ 4 w 34"/>
                  <a:gd name="T21" fmla="*/ 31 h 36"/>
                  <a:gd name="T22" fmla="*/ 1 w 34"/>
                  <a:gd name="T23" fmla="*/ 25 h 36"/>
                  <a:gd name="T24" fmla="*/ 0 w 34"/>
                  <a:gd name="T25" fmla="*/ 18 h 36"/>
                  <a:gd name="T26" fmla="*/ 1 w 34"/>
                  <a:gd name="T27" fmla="*/ 10 h 36"/>
                  <a:gd name="T28" fmla="*/ 4 w 34"/>
                  <a:gd name="T29" fmla="*/ 5 h 36"/>
                  <a:gd name="T30" fmla="*/ 9 w 34"/>
                  <a:gd name="T31" fmla="*/ 1 h 36"/>
                  <a:gd name="T32" fmla="*/ 17 w 34"/>
                  <a:gd name="T33" fmla="*/ 30 h 36"/>
                  <a:gd name="T34" fmla="*/ 22 w 34"/>
                  <a:gd name="T35" fmla="*/ 29 h 36"/>
                  <a:gd name="T36" fmla="*/ 25 w 34"/>
                  <a:gd name="T37" fmla="*/ 25 h 36"/>
                  <a:gd name="T38" fmla="*/ 26 w 34"/>
                  <a:gd name="T39" fmla="*/ 18 h 36"/>
                  <a:gd name="T40" fmla="*/ 25 w 34"/>
                  <a:gd name="T41" fmla="*/ 11 h 36"/>
                  <a:gd name="T42" fmla="*/ 22 w 34"/>
                  <a:gd name="T43" fmla="*/ 7 h 36"/>
                  <a:gd name="T44" fmla="*/ 16 w 34"/>
                  <a:gd name="T45" fmla="*/ 5 h 36"/>
                  <a:gd name="T46" fmla="*/ 13 w 34"/>
                  <a:gd name="T47" fmla="*/ 6 h 36"/>
                  <a:gd name="T48" fmla="*/ 9 w 34"/>
                  <a:gd name="T49" fmla="*/ 8 h 36"/>
                  <a:gd name="T50" fmla="*/ 7 w 34"/>
                  <a:gd name="T51" fmla="*/ 12 h 36"/>
                  <a:gd name="T52" fmla="*/ 7 w 34"/>
                  <a:gd name="T53" fmla="*/ 18 h 36"/>
                  <a:gd name="T54" fmla="*/ 7 w 34"/>
                  <a:gd name="T55" fmla="*/ 23 h 36"/>
                  <a:gd name="T56" fmla="*/ 10 w 34"/>
                  <a:gd name="T57" fmla="*/ 27 h 36"/>
                  <a:gd name="T58" fmla="*/ 13 w 34"/>
                  <a:gd name="T59" fmla="*/ 29 h 36"/>
                  <a:gd name="T60" fmla="*/ 17 w 34"/>
                  <a:gd name="T61" fmla="*/ 3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4" h="36">
                    <a:moveTo>
                      <a:pt x="9" y="1"/>
                    </a:moveTo>
                    <a:cubicBezTo>
                      <a:pt x="11" y="0"/>
                      <a:pt x="14" y="0"/>
                      <a:pt x="16" y="0"/>
                    </a:cubicBezTo>
                    <a:cubicBezTo>
                      <a:pt x="20" y="0"/>
                      <a:pt x="23" y="0"/>
                      <a:pt x="26" y="2"/>
                    </a:cubicBezTo>
                    <a:cubicBezTo>
                      <a:pt x="28" y="3"/>
                      <a:pt x="30" y="5"/>
                      <a:pt x="32" y="8"/>
                    </a:cubicBezTo>
                    <a:cubicBezTo>
                      <a:pt x="33" y="11"/>
                      <a:pt x="34" y="14"/>
                      <a:pt x="34" y="18"/>
                    </a:cubicBezTo>
                    <a:cubicBezTo>
                      <a:pt x="34" y="20"/>
                      <a:pt x="33" y="23"/>
                      <a:pt x="33" y="25"/>
                    </a:cubicBezTo>
                    <a:cubicBezTo>
                      <a:pt x="32" y="27"/>
                      <a:pt x="31" y="29"/>
                      <a:pt x="29" y="31"/>
                    </a:cubicBezTo>
                    <a:cubicBezTo>
                      <a:pt x="28" y="32"/>
                      <a:pt x="26" y="34"/>
                      <a:pt x="24" y="34"/>
                    </a:cubicBezTo>
                    <a:cubicBezTo>
                      <a:pt x="22" y="35"/>
                      <a:pt x="19" y="36"/>
                      <a:pt x="17" y="36"/>
                    </a:cubicBezTo>
                    <a:cubicBezTo>
                      <a:pt x="14" y="36"/>
                      <a:pt x="11" y="35"/>
                      <a:pt x="9" y="34"/>
                    </a:cubicBezTo>
                    <a:cubicBezTo>
                      <a:pt x="7" y="33"/>
                      <a:pt x="5" y="32"/>
                      <a:pt x="4" y="31"/>
                    </a:cubicBezTo>
                    <a:cubicBezTo>
                      <a:pt x="2" y="29"/>
                      <a:pt x="1" y="27"/>
                      <a:pt x="1" y="25"/>
                    </a:cubicBezTo>
                    <a:cubicBezTo>
                      <a:pt x="0" y="23"/>
                      <a:pt x="0" y="20"/>
                      <a:pt x="0" y="18"/>
                    </a:cubicBezTo>
                    <a:cubicBezTo>
                      <a:pt x="0" y="15"/>
                      <a:pt x="0" y="13"/>
                      <a:pt x="1" y="10"/>
                    </a:cubicBezTo>
                    <a:cubicBezTo>
                      <a:pt x="2" y="8"/>
                      <a:pt x="3" y="6"/>
                      <a:pt x="4" y="5"/>
                    </a:cubicBezTo>
                    <a:cubicBezTo>
                      <a:pt x="6" y="3"/>
                      <a:pt x="7" y="2"/>
                      <a:pt x="9" y="1"/>
                    </a:cubicBezTo>
                    <a:close/>
                    <a:moveTo>
                      <a:pt x="17" y="30"/>
                    </a:moveTo>
                    <a:cubicBezTo>
                      <a:pt x="18" y="30"/>
                      <a:pt x="20" y="30"/>
                      <a:pt x="22" y="29"/>
                    </a:cubicBezTo>
                    <a:cubicBezTo>
                      <a:pt x="23" y="28"/>
                      <a:pt x="24" y="26"/>
                      <a:pt x="25" y="25"/>
                    </a:cubicBezTo>
                    <a:cubicBezTo>
                      <a:pt x="26" y="23"/>
                      <a:pt x="26" y="20"/>
                      <a:pt x="26" y="18"/>
                    </a:cubicBezTo>
                    <a:cubicBezTo>
                      <a:pt x="26" y="15"/>
                      <a:pt x="26" y="13"/>
                      <a:pt x="25" y="11"/>
                    </a:cubicBezTo>
                    <a:cubicBezTo>
                      <a:pt x="24" y="9"/>
                      <a:pt x="23" y="8"/>
                      <a:pt x="22" y="7"/>
                    </a:cubicBezTo>
                    <a:cubicBezTo>
                      <a:pt x="20" y="6"/>
                      <a:pt x="18" y="5"/>
                      <a:pt x="16" y="5"/>
                    </a:cubicBezTo>
                    <a:cubicBezTo>
                      <a:pt x="15" y="5"/>
                      <a:pt x="14" y="6"/>
                      <a:pt x="13" y="6"/>
                    </a:cubicBezTo>
                    <a:cubicBezTo>
                      <a:pt x="11" y="7"/>
                      <a:pt x="10" y="7"/>
                      <a:pt x="9" y="8"/>
                    </a:cubicBezTo>
                    <a:cubicBezTo>
                      <a:pt x="9" y="9"/>
                      <a:pt x="8" y="11"/>
                      <a:pt x="7" y="12"/>
                    </a:cubicBezTo>
                    <a:cubicBezTo>
                      <a:pt x="7" y="14"/>
                      <a:pt x="7" y="16"/>
                      <a:pt x="7" y="18"/>
                    </a:cubicBezTo>
                    <a:cubicBezTo>
                      <a:pt x="7" y="20"/>
                      <a:pt x="7" y="21"/>
                      <a:pt x="7" y="23"/>
                    </a:cubicBezTo>
                    <a:cubicBezTo>
                      <a:pt x="8" y="25"/>
                      <a:pt x="9" y="26"/>
                      <a:pt x="10" y="27"/>
                    </a:cubicBezTo>
                    <a:cubicBezTo>
                      <a:pt x="10" y="28"/>
                      <a:pt x="11" y="29"/>
                      <a:pt x="13" y="29"/>
                    </a:cubicBezTo>
                    <a:cubicBezTo>
                      <a:pt x="14" y="30"/>
                      <a:pt x="15" y="30"/>
                      <a:pt x="1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Rectangle 609"/>
              <p:cNvSpPr>
                <a:spLocks noChangeArrowheads="1"/>
              </p:cNvSpPr>
              <p:nvPr/>
            </p:nvSpPr>
            <p:spPr bwMode="auto">
              <a:xfrm>
                <a:off x="7442203" y="1468943"/>
                <a:ext cx="139928" cy="2740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610"/>
              <p:cNvSpPr>
                <a:spLocks noEditPoints="1"/>
              </p:cNvSpPr>
              <p:nvPr/>
            </p:nvSpPr>
            <p:spPr bwMode="auto">
              <a:xfrm>
                <a:off x="7543182" y="1315310"/>
                <a:ext cx="49047" cy="62030"/>
              </a:xfrm>
              <a:custGeom>
                <a:avLst/>
                <a:gdLst>
                  <a:gd name="T0" fmla="*/ 15 w 29"/>
                  <a:gd name="T1" fmla="*/ 23 h 36"/>
                  <a:gd name="T2" fmla="*/ 13 w 29"/>
                  <a:gd name="T3" fmla="*/ 21 h 36"/>
                  <a:gd name="T4" fmla="*/ 10 w 29"/>
                  <a:gd name="T5" fmla="*/ 20 h 36"/>
                  <a:gd name="T6" fmla="*/ 7 w 29"/>
                  <a:gd name="T7" fmla="*/ 20 h 36"/>
                  <a:gd name="T8" fmla="*/ 7 w 29"/>
                  <a:gd name="T9" fmla="*/ 31 h 36"/>
                  <a:gd name="T10" fmla="*/ 6 w 29"/>
                  <a:gd name="T11" fmla="*/ 35 h 36"/>
                  <a:gd name="T12" fmla="*/ 4 w 29"/>
                  <a:gd name="T13" fmla="*/ 36 h 36"/>
                  <a:gd name="T14" fmla="*/ 1 w 29"/>
                  <a:gd name="T15" fmla="*/ 35 h 36"/>
                  <a:gd name="T16" fmla="*/ 0 w 29"/>
                  <a:gd name="T17" fmla="*/ 31 h 36"/>
                  <a:gd name="T18" fmla="*/ 0 w 29"/>
                  <a:gd name="T19" fmla="*/ 5 h 36"/>
                  <a:gd name="T20" fmla="*/ 1 w 29"/>
                  <a:gd name="T21" fmla="*/ 1 h 36"/>
                  <a:gd name="T22" fmla="*/ 4 w 29"/>
                  <a:gd name="T23" fmla="*/ 0 h 36"/>
                  <a:gd name="T24" fmla="*/ 16 w 29"/>
                  <a:gd name="T25" fmla="*/ 0 h 36"/>
                  <a:gd name="T26" fmla="*/ 20 w 29"/>
                  <a:gd name="T27" fmla="*/ 1 h 36"/>
                  <a:gd name="T28" fmla="*/ 23 w 29"/>
                  <a:gd name="T29" fmla="*/ 1 h 36"/>
                  <a:gd name="T30" fmla="*/ 26 w 29"/>
                  <a:gd name="T31" fmla="*/ 3 h 36"/>
                  <a:gd name="T32" fmla="*/ 28 w 29"/>
                  <a:gd name="T33" fmla="*/ 6 h 36"/>
                  <a:gd name="T34" fmla="*/ 29 w 29"/>
                  <a:gd name="T35" fmla="*/ 10 h 36"/>
                  <a:gd name="T36" fmla="*/ 26 w 29"/>
                  <a:gd name="T37" fmla="*/ 16 h 36"/>
                  <a:gd name="T38" fmla="*/ 20 w 29"/>
                  <a:gd name="T39" fmla="*/ 19 h 36"/>
                  <a:gd name="T40" fmla="*/ 23 w 29"/>
                  <a:gd name="T41" fmla="*/ 22 h 36"/>
                  <a:gd name="T42" fmla="*/ 26 w 29"/>
                  <a:gd name="T43" fmla="*/ 26 h 36"/>
                  <a:gd name="T44" fmla="*/ 28 w 29"/>
                  <a:gd name="T45" fmla="*/ 30 h 36"/>
                  <a:gd name="T46" fmla="*/ 29 w 29"/>
                  <a:gd name="T47" fmla="*/ 33 h 36"/>
                  <a:gd name="T48" fmla="*/ 29 w 29"/>
                  <a:gd name="T49" fmla="*/ 34 h 36"/>
                  <a:gd name="T50" fmla="*/ 27 w 29"/>
                  <a:gd name="T51" fmla="*/ 35 h 36"/>
                  <a:gd name="T52" fmla="*/ 26 w 29"/>
                  <a:gd name="T53" fmla="*/ 36 h 36"/>
                  <a:gd name="T54" fmla="*/ 24 w 29"/>
                  <a:gd name="T55" fmla="*/ 35 h 36"/>
                  <a:gd name="T56" fmla="*/ 22 w 29"/>
                  <a:gd name="T57" fmla="*/ 34 h 36"/>
                  <a:gd name="T58" fmla="*/ 21 w 29"/>
                  <a:gd name="T59" fmla="*/ 31 h 36"/>
                  <a:gd name="T60" fmla="*/ 18 w 29"/>
                  <a:gd name="T61" fmla="*/ 26 h 36"/>
                  <a:gd name="T62" fmla="*/ 15 w 29"/>
                  <a:gd name="T63" fmla="*/ 23 h 36"/>
                  <a:gd name="T64" fmla="*/ 19 w 29"/>
                  <a:gd name="T65" fmla="*/ 6 h 36"/>
                  <a:gd name="T66" fmla="*/ 14 w 29"/>
                  <a:gd name="T67" fmla="*/ 6 h 36"/>
                  <a:gd name="T68" fmla="*/ 7 w 29"/>
                  <a:gd name="T69" fmla="*/ 6 h 36"/>
                  <a:gd name="T70" fmla="*/ 7 w 29"/>
                  <a:gd name="T71" fmla="*/ 15 h 36"/>
                  <a:gd name="T72" fmla="*/ 14 w 29"/>
                  <a:gd name="T73" fmla="*/ 15 h 36"/>
                  <a:gd name="T74" fmla="*/ 18 w 29"/>
                  <a:gd name="T75" fmla="*/ 15 h 36"/>
                  <a:gd name="T76" fmla="*/ 20 w 29"/>
                  <a:gd name="T77" fmla="*/ 13 h 36"/>
                  <a:gd name="T78" fmla="*/ 21 w 29"/>
                  <a:gd name="T79" fmla="*/ 10 h 36"/>
                  <a:gd name="T80" fmla="*/ 21 w 29"/>
                  <a:gd name="T81" fmla="*/ 8 h 36"/>
                  <a:gd name="T82" fmla="*/ 19 w 29"/>
                  <a:gd name="T83" fmla="*/ 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9" h="36">
                    <a:moveTo>
                      <a:pt x="15" y="23"/>
                    </a:moveTo>
                    <a:cubicBezTo>
                      <a:pt x="14" y="22"/>
                      <a:pt x="14" y="21"/>
                      <a:pt x="13" y="21"/>
                    </a:cubicBezTo>
                    <a:cubicBezTo>
                      <a:pt x="12" y="20"/>
                      <a:pt x="11" y="20"/>
                      <a:pt x="1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3"/>
                      <a:pt x="7" y="34"/>
                      <a:pt x="6" y="35"/>
                    </a:cubicBezTo>
                    <a:cubicBezTo>
                      <a:pt x="6" y="35"/>
                      <a:pt x="5" y="36"/>
                      <a:pt x="4" y="36"/>
                    </a:cubicBezTo>
                    <a:cubicBezTo>
                      <a:pt x="3" y="36"/>
                      <a:pt x="2" y="35"/>
                      <a:pt x="1" y="35"/>
                    </a:cubicBezTo>
                    <a:cubicBezTo>
                      <a:pt x="0" y="34"/>
                      <a:pt x="0" y="33"/>
                      <a:pt x="0" y="3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9" y="0"/>
                      <a:pt x="20" y="1"/>
                    </a:cubicBezTo>
                    <a:cubicBezTo>
                      <a:pt x="21" y="1"/>
                      <a:pt x="22" y="1"/>
                      <a:pt x="23" y="1"/>
                    </a:cubicBezTo>
                    <a:cubicBezTo>
                      <a:pt x="24" y="2"/>
                      <a:pt x="25" y="2"/>
                      <a:pt x="26" y="3"/>
                    </a:cubicBezTo>
                    <a:cubicBezTo>
                      <a:pt x="27" y="4"/>
                      <a:pt x="27" y="5"/>
                      <a:pt x="28" y="6"/>
                    </a:cubicBezTo>
                    <a:cubicBezTo>
                      <a:pt x="28" y="7"/>
                      <a:pt x="29" y="9"/>
                      <a:pt x="29" y="10"/>
                    </a:cubicBezTo>
                    <a:cubicBezTo>
                      <a:pt x="29" y="13"/>
                      <a:pt x="28" y="15"/>
                      <a:pt x="26" y="16"/>
                    </a:cubicBezTo>
                    <a:cubicBezTo>
                      <a:pt x="25" y="18"/>
                      <a:pt x="23" y="19"/>
                      <a:pt x="20" y="19"/>
                    </a:cubicBezTo>
                    <a:cubicBezTo>
                      <a:pt x="21" y="20"/>
                      <a:pt x="22" y="21"/>
                      <a:pt x="23" y="22"/>
                    </a:cubicBezTo>
                    <a:cubicBezTo>
                      <a:pt x="24" y="24"/>
                      <a:pt x="25" y="25"/>
                      <a:pt x="26" y="26"/>
                    </a:cubicBezTo>
                    <a:cubicBezTo>
                      <a:pt x="27" y="28"/>
                      <a:pt x="28" y="29"/>
                      <a:pt x="28" y="30"/>
                    </a:cubicBezTo>
                    <a:cubicBezTo>
                      <a:pt x="29" y="32"/>
                      <a:pt x="29" y="32"/>
                      <a:pt x="29" y="33"/>
                    </a:cubicBezTo>
                    <a:cubicBezTo>
                      <a:pt x="29" y="33"/>
                      <a:pt x="29" y="34"/>
                      <a:pt x="29" y="34"/>
                    </a:cubicBezTo>
                    <a:cubicBezTo>
                      <a:pt x="28" y="35"/>
                      <a:pt x="28" y="35"/>
                      <a:pt x="27" y="35"/>
                    </a:cubicBezTo>
                    <a:cubicBezTo>
                      <a:pt x="27" y="36"/>
                      <a:pt x="26" y="36"/>
                      <a:pt x="26" y="36"/>
                    </a:cubicBezTo>
                    <a:cubicBezTo>
                      <a:pt x="25" y="36"/>
                      <a:pt x="24" y="36"/>
                      <a:pt x="24" y="35"/>
                    </a:cubicBezTo>
                    <a:cubicBezTo>
                      <a:pt x="23" y="35"/>
                      <a:pt x="23" y="34"/>
                      <a:pt x="22" y="34"/>
                    </a:cubicBezTo>
                    <a:cubicBezTo>
                      <a:pt x="22" y="33"/>
                      <a:pt x="21" y="32"/>
                      <a:pt x="21" y="31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5"/>
                      <a:pt x="16" y="23"/>
                      <a:pt x="15" y="23"/>
                    </a:cubicBezTo>
                    <a:close/>
                    <a:moveTo>
                      <a:pt x="19" y="6"/>
                    </a:moveTo>
                    <a:cubicBezTo>
                      <a:pt x="18" y="6"/>
                      <a:pt x="16" y="6"/>
                      <a:pt x="14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5"/>
                      <a:pt x="17" y="15"/>
                      <a:pt x="18" y="15"/>
                    </a:cubicBezTo>
                    <a:cubicBezTo>
                      <a:pt x="19" y="14"/>
                      <a:pt x="20" y="14"/>
                      <a:pt x="20" y="13"/>
                    </a:cubicBezTo>
                    <a:cubicBezTo>
                      <a:pt x="21" y="13"/>
                      <a:pt x="21" y="12"/>
                      <a:pt x="21" y="10"/>
                    </a:cubicBezTo>
                    <a:cubicBezTo>
                      <a:pt x="21" y="9"/>
                      <a:pt x="21" y="8"/>
                      <a:pt x="21" y="8"/>
                    </a:cubicBezTo>
                    <a:cubicBezTo>
                      <a:pt x="20" y="7"/>
                      <a:pt x="19" y="7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611"/>
              <p:cNvSpPr>
                <a:spLocks noEditPoints="1"/>
              </p:cNvSpPr>
              <p:nvPr/>
            </p:nvSpPr>
            <p:spPr bwMode="auto">
              <a:xfrm>
                <a:off x="7488364" y="1315310"/>
                <a:ext cx="43998" cy="62030"/>
              </a:xfrm>
              <a:custGeom>
                <a:avLst/>
                <a:gdLst>
                  <a:gd name="T0" fmla="*/ 19 w 26"/>
                  <a:gd name="T1" fmla="*/ 11 h 36"/>
                  <a:gd name="T2" fmla="*/ 18 w 26"/>
                  <a:gd name="T3" fmla="*/ 7 h 36"/>
                  <a:gd name="T4" fmla="*/ 12 w 26"/>
                  <a:gd name="T5" fmla="*/ 6 h 36"/>
                  <a:gd name="T6" fmla="*/ 7 w 26"/>
                  <a:gd name="T7" fmla="*/ 6 h 36"/>
                  <a:gd name="T8" fmla="*/ 7 w 26"/>
                  <a:gd name="T9" fmla="*/ 16 h 36"/>
                  <a:gd name="T10" fmla="*/ 12 w 26"/>
                  <a:gd name="T11" fmla="*/ 16 h 36"/>
                  <a:gd name="T12" fmla="*/ 16 w 26"/>
                  <a:gd name="T13" fmla="*/ 16 h 36"/>
                  <a:gd name="T14" fmla="*/ 18 w 26"/>
                  <a:gd name="T15" fmla="*/ 14 h 36"/>
                  <a:gd name="T16" fmla="*/ 19 w 26"/>
                  <a:gd name="T17" fmla="*/ 11 h 36"/>
                  <a:gd name="T18" fmla="*/ 7 w 26"/>
                  <a:gd name="T19" fmla="*/ 31 h 36"/>
                  <a:gd name="T20" fmla="*/ 6 w 26"/>
                  <a:gd name="T21" fmla="*/ 35 h 36"/>
                  <a:gd name="T22" fmla="*/ 3 w 26"/>
                  <a:gd name="T23" fmla="*/ 36 h 36"/>
                  <a:gd name="T24" fmla="*/ 1 w 26"/>
                  <a:gd name="T25" fmla="*/ 35 h 36"/>
                  <a:gd name="T26" fmla="*/ 0 w 26"/>
                  <a:gd name="T27" fmla="*/ 31 h 36"/>
                  <a:gd name="T28" fmla="*/ 0 w 26"/>
                  <a:gd name="T29" fmla="*/ 5 h 36"/>
                  <a:gd name="T30" fmla="*/ 1 w 26"/>
                  <a:gd name="T31" fmla="*/ 1 h 36"/>
                  <a:gd name="T32" fmla="*/ 4 w 26"/>
                  <a:gd name="T33" fmla="*/ 0 h 36"/>
                  <a:gd name="T34" fmla="*/ 13 w 26"/>
                  <a:gd name="T35" fmla="*/ 0 h 36"/>
                  <a:gd name="T36" fmla="*/ 20 w 26"/>
                  <a:gd name="T37" fmla="*/ 1 h 36"/>
                  <a:gd name="T38" fmla="*/ 23 w 26"/>
                  <a:gd name="T39" fmla="*/ 3 h 36"/>
                  <a:gd name="T40" fmla="*/ 26 w 26"/>
                  <a:gd name="T41" fmla="*/ 6 h 36"/>
                  <a:gd name="T42" fmla="*/ 26 w 26"/>
                  <a:gd name="T43" fmla="*/ 11 h 36"/>
                  <a:gd name="T44" fmla="*/ 23 w 26"/>
                  <a:gd name="T45" fmla="*/ 19 h 36"/>
                  <a:gd name="T46" fmla="*/ 13 w 26"/>
                  <a:gd name="T47" fmla="*/ 22 h 36"/>
                  <a:gd name="T48" fmla="*/ 7 w 26"/>
                  <a:gd name="T49" fmla="*/ 22 h 36"/>
                  <a:gd name="T50" fmla="*/ 7 w 26"/>
                  <a:gd name="T51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36">
                    <a:moveTo>
                      <a:pt x="19" y="11"/>
                    </a:moveTo>
                    <a:cubicBezTo>
                      <a:pt x="19" y="9"/>
                      <a:pt x="19" y="8"/>
                      <a:pt x="18" y="7"/>
                    </a:cubicBezTo>
                    <a:cubicBezTo>
                      <a:pt x="17" y="6"/>
                      <a:pt x="15" y="6"/>
                      <a:pt x="12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16"/>
                      <a:pt x="15" y="16"/>
                      <a:pt x="16" y="16"/>
                    </a:cubicBezTo>
                    <a:cubicBezTo>
                      <a:pt x="17" y="15"/>
                      <a:pt x="18" y="15"/>
                      <a:pt x="18" y="14"/>
                    </a:cubicBezTo>
                    <a:cubicBezTo>
                      <a:pt x="19" y="13"/>
                      <a:pt x="19" y="12"/>
                      <a:pt x="19" y="11"/>
                    </a:cubicBezTo>
                    <a:close/>
                    <a:moveTo>
                      <a:pt x="7" y="31"/>
                    </a:moveTo>
                    <a:cubicBezTo>
                      <a:pt x="7" y="33"/>
                      <a:pt x="7" y="34"/>
                      <a:pt x="6" y="35"/>
                    </a:cubicBezTo>
                    <a:cubicBezTo>
                      <a:pt x="5" y="35"/>
                      <a:pt x="4" y="36"/>
                      <a:pt x="3" y="36"/>
                    </a:cubicBezTo>
                    <a:cubicBezTo>
                      <a:pt x="2" y="36"/>
                      <a:pt x="1" y="35"/>
                      <a:pt x="1" y="35"/>
                    </a:cubicBezTo>
                    <a:cubicBezTo>
                      <a:pt x="0" y="34"/>
                      <a:pt x="0" y="33"/>
                      <a:pt x="0" y="3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6" y="0"/>
                      <a:pt x="18" y="1"/>
                      <a:pt x="20" y="1"/>
                    </a:cubicBezTo>
                    <a:cubicBezTo>
                      <a:pt x="21" y="1"/>
                      <a:pt x="22" y="2"/>
                      <a:pt x="23" y="3"/>
                    </a:cubicBezTo>
                    <a:cubicBezTo>
                      <a:pt x="24" y="4"/>
                      <a:pt x="25" y="5"/>
                      <a:pt x="26" y="6"/>
                    </a:cubicBezTo>
                    <a:cubicBezTo>
                      <a:pt x="26" y="8"/>
                      <a:pt x="26" y="9"/>
                      <a:pt x="26" y="11"/>
                    </a:cubicBezTo>
                    <a:cubicBezTo>
                      <a:pt x="26" y="14"/>
                      <a:pt x="25" y="17"/>
                      <a:pt x="23" y="19"/>
                    </a:cubicBezTo>
                    <a:cubicBezTo>
                      <a:pt x="21" y="21"/>
                      <a:pt x="18" y="22"/>
                      <a:pt x="13" y="22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7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612"/>
              <p:cNvSpPr>
                <a:spLocks noEditPoints="1"/>
              </p:cNvSpPr>
              <p:nvPr/>
            </p:nvSpPr>
            <p:spPr bwMode="auto">
              <a:xfrm>
                <a:off x="7360698" y="1225150"/>
                <a:ext cx="630398" cy="663577"/>
              </a:xfrm>
              <a:custGeom>
                <a:avLst/>
                <a:gdLst>
                  <a:gd name="T0" fmla="*/ 328 w 370"/>
                  <a:gd name="T1" fmla="*/ 389 h 389"/>
                  <a:gd name="T2" fmla="*/ 42 w 370"/>
                  <a:gd name="T3" fmla="*/ 389 h 389"/>
                  <a:gd name="T4" fmla="*/ 0 w 370"/>
                  <a:gd name="T5" fmla="*/ 347 h 389"/>
                  <a:gd name="T6" fmla="*/ 0 w 370"/>
                  <a:gd name="T7" fmla="*/ 42 h 389"/>
                  <a:gd name="T8" fmla="*/ 42 w 370"/>
                  <a:gd name="T9" fmla="*/ 0 h 389"/>
                  <a:gd name="T10" fmla="*/ 328 w 370"/>
                  <a:gd name="T11" fmla="*/ 0 h 389"/>
                  <a:gd name="T12" fmla="*/ 370 w 370"/>
                  <a:gd name="T13" fmla="*/ 42 h 389"/>
                  <a:gd name="T14" fmla="*/ 370 w 370"/>
                  <a:gd name="T15" fmla="*/ 347 h 389"/>
                  <a:gd name="T16" fmla="*/ 328 w 370"/>
                  <a:gd name="T17" fmla="*/ 389 h 389"/>
                  <a:gd name="T18" fmla="*/ 56 w 370"/>
                  <a:gd name="T19" fmla="*/ 371 h 389"/>
                  <a:gd name="T20" fmla="*/ 315 w 370"/>
                  <a:gd name="T21" fmla="*/ 371 h 389"/>
                  <a:gd name="T22" fmla="*/ 353 w 370"/>
                  <a:gd name="T23" fmla="*/ 333 h 389"/>
                  <a:gd name="T24" fmla="*/ 353 w 370"/>
                  <a:gd name="T25" fmla="*/ 56 h 389"/>
                  <a:gd name="T26" fmla="*/ 315 w 370"/>
                  <a:gd name="T27" fmla="*/ 18 h 389"/>
                  <a:gd name="T28" fmla="*/ 56 w 370"/>
                  <a:gd name="T29" fmla="*/ 18 h 389"/>
                  <a:gd name="T30" fmla="*/ 18 w 370"/>
                  <a:gd name="T31" fmla="*/ 56 h 389"/>
                  <a:gd name="T32" fmla="*/ 18 w 370"/>
                  <a:gd name="T33" fmla="*/ 333 h 389"/>
                  <a:gd name="T34" fmla="*/ 56 w 370"/>
                  <a:gd name="T35" fmla="*/ 371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0" h="389">
                    <a:moveTo>
                      <a:pt x="328" y="389"/>
                    </a:moveTo>
                    <a:cubicBezTo>
                      <a:pt x="42" y="389"/>
                      <a:pt x="42" y="389"/>
                      <a:pt x="42" y="389"/>
                    </a:cubicBezTo>
                    <a:cubicBezTo>
                      <a:pt x="19" y="389"/>
                      <a:pt x="0" y="370"/>
                      <a:pt x="0" y="347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9"/>
                      <a:pt x="19" y="0"/>
                      <a:pt x="42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51" y="0"/>
                      <a:pt x="370" y="19"/>
                      <a:pt x="370" y="42"/>
                    </a:cubicBezTo>
                    <a:cubicBezTo>
                      <a:pt x="370" y="347"/>
                      <a:pt x="370" y="347"/>
                      <a:pt x="370" y="347"/>
                    </a:cubicBezTo>
                    <a:cubicBezTo>
                      <a:pt x="370" y="370"/>
                      <a:pt x="351" y="389"/>
                      <a:pt x="328" y="389"/>
                    </a:cubicBezTo>
                    <a:close/>
                    <a:moveTo>
                      <a:pt x="56" y="371"/>
                    </a:moveTo>
                    <a:cubicBezTo>
                      <a:pt x="315" y="371"/>
                      <a:pt x="315" y="371"/>
                      <a:pt x="315" y="371"/>
                    </a:cubicBezTo>
                    <a:cubicBezTo>
                      <a:pt x="336" y="371"/>
                      <a:pt x="353" y="354"/>
                      <a:pt x="353" y="333"/>
                    </a:cubicBezTo>
                    <a:cubicBezTo>
                      <a:pt x="353" y="56"/>
                      <a:pt x="353" y="56"/>
                      <a:pt x="353" y="56"/>
                    </a:cubicBezTo>
                    <a:cubicBezTo>
                      <a:pt x="353" y="35"/>
                      <a:pt x="336" y="18"/>
                      <a:pt x="315" y="18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35" y="18"/>
                      <a:pt x="18" y="35"/>
                      <a:pt x="18" y="56"/>
                    </a:cubicBezTo>
                    <a:cubicBezTo>
                      <a:pt x="18" y="333"/>
                      <a:pt x="18" y="333"/>
                      <a:pt x="18" y="333"/>
                    </a:cubicBezTo>
                    <a:cubicBezTo>
                      <a:pt x="18" y="354"/>
                      <a:pt x="35" y="371"/>
                      <a:pt x="56" y="3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2908176" y="3056734"/>
            <a:ext cx="1159768" cy="1159768"/>
            <a:chOff x="1916088" y="2899916"/>
            <a:chExt cx="936104" cy="936104"/>
          </a:xfrm>
        </p:grpSpPr>
        <p:sp>
          <p:nvSpPr>
            <p:cNvPr id="26" name="椭圆 25"/>
            <p:cNvSpPr/>
            <p:nvPr/>
          </p:nvSpPr>
          <p:spPr>
            <a:xfrm>
              <a:off x="1916088" y="2899916"/>
              <a:ext cx="936104" cy="936104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2136124" y="3143104"/>
              <a:ext cx="496032" cy="449729"/>
              <a:chOff x="1010554" y="2121701"/>
              <a:chExt cx="726328" cy="658528"/>
            </a:xfrm>
            <a:solidFill>
              <a:schemeClr val="bg1"/>
            </a:solidFill>
          </p:grpSpPr>
          <p:sp>
            <p:nvSpPr>
              <p:cNvPr id="44" name="Oval 440"/>
              <p:cNvSpPr>
                <a:spLocks noChangeArrowheads="1"/>
              </p:cNvSpPr>
              <p:nvPr/>
            </p:nvSpPr>
            <p:spPr bwMode="auto">
              <a:xfrm>
                <a:off x="1595512" y="2391459"/>
                <a:ext cx="132715" cy="1550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41"/>
              <p:cNvSpPr>
                <a:spLocks/>
              </p:cNvSpPr>
              <p:nvPr/>
            </p:nvSpPr>
            <p:spPr bwMode="auto">
              <a:xfrm>
                <a:off x="1563054" y="2121701"/>
                <a:ext cx="119011" cy="119732"/>
              </a:xfrm>
              <a:custGeom>
                <a:avLst/>
                <a:gdLst>
                  <a:gd name="T0" fmla="*/ 55 w 70"/>
                  <a:gd name="T1" fmla="*/ 70 h 70"/>
                  <a:gd name="T2" fmla="*/ 70 w 70"/>
                  <a:gd name="T3" fmla="*/ 70 h 70"/>
                  <a:gd name="T4" fmla="*/ 0 w 70"/>
                  <a:gd name="T5" fmla="*/ 0 h 70"/>
                  <a:gd name="T6" fmla="*/ 0 w 70"/>
                  <a:gd name="T7" fmla="*/ 14 h 70"/>
                  <a:gd name="T8" fmla="*/ 55 w 70"/>
                  <a:gd name="T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55" y="70"/>
                    </a:moveTo>
                    <a:cubicBezTo>
                      <a:pt x="70" y="70"/>
                      <a:pt x="70" y="70"/>
                      <a:pt x="70" y="70"/>
                    </a:cubicBezTo>
                    <a:cubicBezTo>
                      <a:pt x="70" y="31"/>
                      <a:pt x="39" y="0"/>
                      <a:pt x="0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1" y="14"/>
                      <a:pt x="55" y="39"/>
                      <a:pt x="55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42"/>
              <p:cNvSpPr>
                <a:spLocks/>
              </p:cNvSpPr>
              <p:nvPr/>
            </p:nvSpPr>
            <p:spPr bwMode="auto">
              <a:xfrm>
                <a:off x="1563054" y="2164256"/>
                <a:ext cx="76456" cy="77177"/>
              </a:xfrm>
              <a:custGeom>
                <a:avLst/>
                <a:gdLst>
                  <a:gd name="T0" fmla="*/ 33 w 45"/>
                  <a:gd name="T1" fmla="*/ 45 h 45"/>
                  <a:gd name="T2" fmla="*/ 45 w 45"/>
                  <a:gd name="T3" fmla="*/ 45 h 45"/>
                  <a:gd name="T4" fmla="*/ 0 w 45"/>
                  <a:gd name="T5" fmla="*/ 0 h 45"/>
                  <a:gd name="T6" fmla="*/ 0 w 45"/>
                  <a:gd name="T7" fmla="*/ 12 h 45"/>
                  <a:gd name="T8" fmla="*/ 33 w 45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5">
                    <a:moveTo>
                      <a:pt x="33" y="45"/>
                    </a:move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20"/>
                      <a:pt x="25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8" y="12"/>
                      <a:pt x="33" y="27"/>
                      <a:pt x="3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43"/>
              <p:cNvSpPr>
                <a:spLocks/>
              </p:cNvSpPr>
              <p:nvPr/>
            </p:nvSpPr>
            <p:spPr bwMode="auto">
              <a:xfrm>
                <a:off x="1563054" y="2198877"/>
                <a:ext cx="42556" cy="42556"/>
              </a:xfrm>
              <a:custGeom>
                <a:avLst/>
                <a:gdLst>
                  <a:gd name="T0" fmla="*/ 13 w 25"/>
                  <a:gd name="T1" fmla="*/ 25 h 25"/>
                  <a:gd name="T2" fmla="*/ 25 w 25"/>
                  <a:gd name="T3" fmla="*/ 25 h 25"/>
                  <a:gd name="T4" fmla="*/ 0 w 25"/>
                  <a:gd name="T5" fmla="*/ 0 h 25"/>
                  <a:gd name="T6" fmla="*/ 0 w 25"/>
                  <a:gd name="T7" fmla="*/ 12 h 25"/>
                  <a:gd name="T8" fmla="*/ 13 w 25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5">
                    <a:moveTo>
                      <a:pt x="13" y="25"/>
                    </a:move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11"/>
                      <a:pt x="14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7" y="12"/>
                      <a:pt x="13" y="18"/>
                      <a:pt x="13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44"/>
              <p:cNvSpPr>
                <a:spLocks/>
              </p:cNvSpPr>
              <p:nvPr/>
            </p:nvSpPr>
            <p:spPr bwMode="auto">
              <a:xfrm>
                <a:off x="1568103" y="2551583"/>
                <a:ext cx="168779" cy="228646"/>
              </a:xfrm>
              <a:custGeom>
                <a:avLst/>
                <a:gdLst>
                  <a:gd name="T0" fmla="*/ 49 w 99"/>
                  <a:gd name="T1" fmla="*/ 2 h 134"/>
                  <a:gd name="T2" fmla="*/ 40 w 99"/>
                  <a:gd name="T3" fmla="*/ 68 h 134"/>
                  <a:gd name="T4" fmla="*/ 10 w 99"/>
                  <a:gd name="T5" fmla="*/ 87 h 134"/>
                  <a:gd name="T6" fmla="*/ 10 w 99"/>
                  <a:gd name="T7" fmla="*/ 60 h 134"/>
                  <a:gd name="T8" fmla="*/ 49 w 99"/>
                  <a:gd name="T9" fmla="*/ 2 h 134"/>
                  <a:gd name="T10" fmla="*/ 0 w 99"/>
                  <a:gd name="T11" fmla="*/ 68 h 134"/>
                  <a:gd name="T12" fmla="*/ 0 w 99"/>
                  <a:gd name="T13" fmla="*/ 106 h 134"/>
                  <a:gd name="T14" fmla="*/ 49 w 99"/>
                  <a:gd name="T15" fmla="*/ 134 h 134"/>
                  <a:gd name="T16" fmla="*/ 99 w 99"/>
                  <a:gd name="T17" fmla="*/ 115 h 134"/>
                  <a:gd name="T18" fmla="*/ 99 w 99"/>
                  <a:gd name="T19" fmla="*/ 35 h 134"/>
                  <a:gd name="T20" fmla="*/ 49 w 99"/>
                  <a:gd name="T21" fmla="*/ 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134">
                    <a:moveTo>
                      <a:pt x="49" y="2"/>
                    </a:moveTo>
                    <a:cubicBezTo>
                      <a:pt x="40" y="68"/>
                      <a:pt x="40" y="68"/>
                      <a:pt x="40" y="68"/>
                    </a:cubicBezTo>
                    <a:cubicBezTo>
                      <a:pt x="10" y="87"/>
                      <a:pt x="10" y="87"/>
                      <a:pt x="10" y="87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11" y="2"/>
                      <a:pt x="0" y="68"/>
                      <a:pt x="0" y="68"/>
                    </a:cubicBezTo>
                    <a:cubicBezTo>
                      <a:pt x="0" y="68"/>
                      <a:pt x="0" y="90"/>
                      <a:pt x="0" y="106"/>
                    </a:cubicBezTo>
                    <a:cubicBezTo>
                      <a:pt x="0" y="122"/>
                      <a:pt x="5" y="134"/>
                      <a:pt x="49" y="134"/>
                    </a:cubicBezTo>
                    <a:cubicBezTo>
                      <a:pt x="94" y="134"/>
                      <a:pt x="99" y="115"/>
                      <a:pt x="99" y="115"/>
                    </a:cubicBezTo>
                    <a:cubicBezTo>
                      <a:pt x="99" y="115"/>
                      <a:pt x="99" y="69"/>
                      <a:pt x="99" y="35"/>
                    </a:cubicBezTo>
                    <a:cubicBezTo>
                      <a:pt x="99" y="0"/>
                      <a:pt x="49" y="2"/>
                      <a:pt x="4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445"/>
              <p:cNvSpPr>
                <a:spLocks/>
              </p:cNvSpPr>
              <p:nvPr/>
            </p:nvSpPr>
            <p:spPr bwMode="auto">
              <a:xfrm>
                <a:off x="1300508" y="2495323"/>
                <a:ext cx="170222" cy="22360"/>
              </a:xfrm>
              <a:custGeom>
                <a:avLst/>
                <a:gdLst>
                  <a:gd name="T0" fmla="*/ 94 w 100"/>
                  <a:gd name="T1" fmla="*/ 0 h 13"/>
                  <a:gd name="T2" fmla="*/ 7 w 100"/>
                  <a:gd name="T3" fmla="*/ 0 h 13"/>
                  <a:gd name="T4" fmla="*/ 2 w 100"/>
                  <a:gd name="T5" fmla="*/ 2 h 13"/>
                  <a:gd name="T6" fmla="*/ 0 w 100"/>
                  <a:gd name="T7" fmla="*/ 6 h 13"/>
                  <a:gd name="T8" fmla="*/ 7 w 100"/>
                  <a:gd name="T9" fmla="*/ 13 h 13"/>
                  <a:gd name="T10" fmla="*/ 94 w 100"/>
                  <a:gd name="T11" fmla="*/ 13 h 13"/>
                  <a:gd name="T12" fmla="*/ 100 w 100"/>
                  <a:gd name="T13" fmla="*/ 6 h 13"/>
                  <a:gd name="T14" fmla="*/ 94 w 100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3">
                    <a:moveTo>
                      <a:pt x="94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4" y="0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7" y="13"/>
                      <a:pt x="100" y="10"/>
                      <a:pt x="100" y="6"/>
                    </a:cubicBezTo>
                    <a:cubicBezTo>
                      <a:pt x="100" y="3"/>
                      <a:pt x="97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446"/>
              <p:cNvSpPr>
                <a:spLocks/>
              </p:cNvSpPr>
              <p:nvPr/>
            </p:nvSpPr>
            <p:spPr bwMode="auto">
              <a:xfrm>
                <a:off x="1421683" y="2283988"/>
                <a:ext cx="56260" cy="64915"/>
              </a:xfrm>
              <a:custGeom>
                <a:avLst/>
                <a:gdLst>
                  <a:gd name="T0" fmla="*/ 17 w 33"/>
                  <a:gd name="T1" fmla="*/ 38 h 38"/>
                  <a:gd name="T2" fmla="*/ 33 w 33"/>
                  <a:gd name="T3" fmla="*/ 24 h 38"/>
                  <a:gd name="T4" fmla="*/ 33 w 33"/>
                  <a:gd name="T5" fmla="*/ 19 h 38"/>
                  <a:gd name="T6" fmla="*/ 18 w 33"/>
                  <a:gd name="T7" fmla="*/ 0 h 38"/>
                  <a:gd name="T8" fmla="*/ 17 w 33"/>
                  <a:gd name="T9" fmla="*/ 0 h 38"/>
                  <a:gd name="T10" fmla="*/ 0 w 33"/>
                  <a:gd name="T11" fmla="*/ 19 h 38"/>
                  <a:gd name="T12" fmla="*/ 17 w 33"/>
                  <a:gd name="T1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8">
                    <a:moveTo>
                      <a:pt x="17" y="38"/>
                    </a:moveTo>
                    <a:cubicBezTo>
                      <a:pt x="24" y="38"/>
                      <a:pt x="31" y="32"/>
                      <a:pt x="33" y="24"/>
                    </a:cubicBezTo>
                    <a:cubicBezTo>
                      <a:pt x="33" y="22"/>
                      <a:pt x="33" y="21"/>
                      <a:pt x="33" y="19"/>
                    </a:cubicBezTo>
                    <a:cubicBezTo>
                      <a:pt x="33" y="9"/>
                      <a:pt x="26" y="0"/>
                      <a:pt x="1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9"/>
                    </a:cubicBezTo>
                    <a:cubicBezTo>
                      <a:pt x="0" y="30"/>
                      <a:pt x="7" y="38"/>
                      <a:pt x="17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447"/>
              <p:cNvSpPr>
                <a:spLocks/>
              </p:cNvSpPr>
              <p:nvPr/>
            </p:nvSpPr>
            <p:spPr bwMode="auto">
              <a:xfrm>
                <a:off x="1390668" y="2355395"/>
                <a:ext cx="117569" cy="68522"/>
              </a:xfrm>
              <a:custGeom>
                <a:avLst/>
                <a:gdLst>
                  <a:gd name="T0" fmla="*/ 50 w 69"/>
                  <a:gd name="T1" fmla="*/ 0 h 40"/>
                  <a:gd name="T2" fmla="*/ 36 w 69"/>
                  <a:gd name="T3" fmla="*/ 5 h 40"/>
                  <a:gd name="T4" fmla="*/ 42 w 69"/>
                  <a:gd name="T5" fmla="*/ 25 h 40"/>
                  <a:gd name="T6" fmla="*/ 36 w 69"/>
                  <a:gd name="T7" fmla="*/ 35 h 40"/>
                  <a:gd name="T8" fmla="*/ 29 w 69"/>
                  <a:gd name="T9" fmla="*/ 25 h 40"/>
                  <a:gd name="T10" fmla="*/ 36 w 69"/>
                  <a:gd name="T11" fmla="*/ 5 h 40"/>
                  <a:gd name="T12" fmla="*/ 19 w 69"/>
                  <a:gd name="T13" fmla="*/ 0 h 40"/>
                  <a:gd name="T14" fmla="*/ 0 w 69"/>
                  <a:gd name="T15" fmla="*/ 20 h 40"/>
                  <a:gd name="T16" fmla="*/ 0 w 69"/>
                  <a:gd name="T17" fmla="*/ 40 h 40"/>
                  <a:gd name="T18" fmla="*/ 32 w 69"/>
                  <a:gd name="T19" fmla="*/ 40 h 40"/>
                  <a:gd name="T20" fmla="*/ 37 w 69"/>
                  <a:gd name="T21" fmla="*/ 40 h 40"/>
                  <a:gd name="T22" fmla="*/ 69 w 69"/>
                  <a:gd name="T23" fmla="*/ 40 h 40"/>
                  <a:gd name="T24" fmla="*/ 69 w 69"/>
                  <a:gd name="T25" fmla="*/ 20 h 40"/>
                  <a:gd name="T26" fmla="*/ 50 w 69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9" h="40">
                    <a:moveTo>
                      <a:pt x="50" y="0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0" y="3"/>
                      <a:pt x="0" y="8"/>
                      <a:pt x="0" y="2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20"/>
                    </a:cubicBezTo>
                    <a:cubicBezTo>
                      <a:pt x="69" y="8"/>
                      <a:pt x="59" y="3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48"/>
              <p:cNvSpPr>
                <a:spLocks/>
              </p:cNvSpPr>
              <p:nvPr/>
            </p:nvSpPr>
            <p:spPr bwMode="auto">
              <a:xfrm>
                <a:off x="1237036" y="2251531"/>
                <a:ext cx="119732" cy="196188"/>
              </a:xfrm>
              <a:custGeom>
                <a:avLst/>
                <a:gdLst>
                  <a:gd name="T0" fmla="*/ 66 w 70"/>
                  <a:gd name="T1" fmla="*/ 0 h 115"/>
                  <a:gd name="T2" fmla="*/ 61 w 70"/>
                  <a:gd name="T3" fmla="*/ 4 h 115"/>
                  <a:gd name="T4" fmla="*/ 61 w 70"/>
                  <a:gd name="T5" fmla="*/ 56 h 115"/>
                  <a:gd name="T6" fmla="*/ 3 w 70"/>
                  <a:gd name="T7" fmla="*/ 56 h 115"/>
                  <a:gd name="T8" fmla="*/ 1 w 70"/>
                  <a:gd name="T9" fmla="*/ 57 h 115"/>
                  <a:gd name="T10" fmla="*/ 0 w 70"/>
                  <a:gd name="T11" fmla="*/ 61 h 115"/>
                  <a:gd name="T12" fmla="*/ 3 w 70"/>
                  <a:gd name="T13" fmla="*/ 65 h 115"/>
                  <a:gd name="T14" fmla="*/ 29 w 70"/>
                  <a:gd name="T15" fmla="*/ 65 h 115"/>
                  <a:gd name="T16" fmla="*/ 61 w 70"/>
                  <a:gd name="T17" fmla="*/ 65 h 115"/>
                  <a:gd name="T18" fmla="*/ 61 w 70"/>
                  <a:gd name="T19" fmla="*/ 111 h 115"/>
                  <a:gd name="T20" fmla="*/ 63 w 70"/>
                  <a:gd name="T21" fmla="*/ 114 h 115"/>
                  <a:gd name="T22" fmla="*/ 66 w 70"/>
                  <a:gd name="T23" fmla="*/ 115 h 115"/>
                  <a:gd name="T24" fmla="*/ 70 w 70"/>
                  <a:gd name="T25" fmla="*/ 111 h 115"/>
                  <a:gd name="T26" fmla="*/ 70 w 70"/>
                  <a:gd name="T27" fmla="*/ 61 h 115"/>
                  <a:gd name="T28" fmla="*/ 70 w 70"/>
                  <a:gd name="T29" fmla="*/ 4 h 115"/>
                  <a:gd name="T30" fmla="*/ 69 w 70"/>
                  <a:gd name="T31" fmla="*/ 1 h 115"/>
                  <a:gd name="T32" fmla="*/ 66 w 70"/>
                  <a:gd name="T3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15">
                    <a:moveTo>
                      <a:pt x="66" y="0"/>
                    </a:moveTo>
                    <a:cubicBezTo>
                      <a:pt x="63" y="0"/>
                      <a:pt x="61" y="2"/>
                      <a:pt x="61" y="4"/>
                    </a:cubicBezTo>
                    <a:cubicBezTo>
                      <a:pt x="61" y="56"/>
                      <a:pt x="61" y="56"/>
                      <a:pt x="61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2" y="56"/>
                      <a:pt x="1" y="57"/>
                      <a:pt x="1" y="57"/>
                    </a:cubicBezTo>
                    <a:cubicBezTo>
                      <a:pt x="0" y="58"/>
                      <a:pt x="0" y="59"/>
                      <a:pt x="0" y="61"/>
                    </a:cubicBezTo>
                    <a:cubicBezTo>
                      <a:pt x="0" y="63"/>
                      <a:pt x="1" y="65"/>
                      <a:pt x="3" y="65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61" y="65"/>
                      <a:pt x="61" y="65"/>
                      <a:pt x="61" y="65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2"/>
                      <a:pt x="62" y="113"/>
                      <a:pt x="63" y="114"/>
                    </a:cubicBezTo>
                    <a:cubicBezTo>
                      <a:pt x="63" y="115"/>
                      <a:pt x="65" y="115"/>
                      <a:pt x="66" y="115"/>
                    </a:cubicBezTo>
                    <a:cubicBezTo>
                      <a:pt x="68" y="115"/>
                      <a:pt x="70" y="113"/>
                      <a:pt x="70" y="111"/>
                    </a:cubicBezTo>
                    <a:cubicBezTo>
                      <a:pt x="70" y="61"/>
                      <a:pt x="70" y="61"/>
                      <a:pt x="70" y="61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70" y="3"/>
                      <a:pt x="70" y="2"/>
                      <a:pt x="69" y="1"/>
                    </a:cubicBezTo>
                    <a:cubicBezTo>
                      <a:pt x="68" y="0"/>
                      <a:pt x="67" y="0"/>
                      <a:pt x="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449"/>
              <p:cNvSpPr>
                <a:spLocks/>
              </p:cNvSpPr>
              <p:nvPr/>
            </p:nvSpPr>
            <p:spPr bwMode="auto">
              <a:xfrm>
                <a:off x="1254346" y="2411655"/>
                <a:ext cx="62752" cy="37507"/>
              </a:xfrm>
              <a:custGeom>
                <a:avLst/>
                <a:gdLst>
                  <a:gd name="T0" fmla="*/ 27 w 37"/>
                  <a:gd name="T1" fmla="*/ 0 h 22"/>
                  <a:gd name="T2" fmla="*/ 19 w 37"/>
                  <a:gd name="T3" fmla="*/ 3 h 22"/>
                  <a:gd name="T4" fmla="*/ 23 w 37"/>
                  <a:gd name="T5" fmla="*/ 14 h 22"/>
                  <a:gd name="T6" fmla="*/ 19 w 37"/>
                  <a:gd name="T7" fmla="*/ 19 h 22"/>
                  <a:gd name="T8" fmla="*/ 15 w 37"/>
                  <a:gd name="T9" fmla="*/ 14 h 22"/>
                  <a:gd name="T10" fmla="*/ 19 w 37"/>
                  <a:gd name="T11" fmla="*/ 3 h 22"/>
                  <a:gd name="T12" fmla="*/ 15 w 37"/>
                  <a:gd name="T13" fmla="*/ 2 h 22"/>
                  <a:gd name="T14" fmla="*/ 10 w 37"/>
                  <a:gd name="T15" fmla="*/ 0 h 22"/>
                  <a:gd name="T16" fmla="*/ 0 w 37"/>
                  <a:gd name="T17" fmla="*/ 11 h 22"/>
                  <a:gd name="T18" fmla="*/ 0 w 37"/>
                  <a:gd name="T19" fmla="*/ 22 h 22"/>
                  <a:gd name="T20" fmla="*/ 17 w 37"/>
                  <a:gd name="T21" fmla="*/ 22 h 22"/>
                  <a:gd name="T22" fmla="*/ 19 w 37"/>
                  <a:gd name="T23" fmla="*/ 22 h 22"/>
                  <a:gd name="T24" fmla="*/ 20 w 37"/>
                  <a:gd name="T25" fmla="*/ 22 h 22"/>
                  <a:gd name="T26" fmla="*/ 37 w 37"/>
                  <a:gd name="T27" fmla="*/ 22 h 22"/>
                  <a:gd name="T28" fmla="*/ 37 w 37"/>
                  <a:gd name="T29" fmla="*/ 11 h 22"/>
                  <a:gd name="T30" fmla="*/ 27 w 37"/>
                  <a:gd name="T3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" h="22">
                    <a:moveTo>
                      <a:pt x="27" y="0"/>
                    </a:moveTo>
                    <a:cubicBezTo>
                      <a:pt x="19" y="3"/>
                      <a:pt x="19" y="3"/>
                      <a:pt x="19" y="3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2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11"/>
                    </a:cubicBezTo>
                    <a:cubicBezTo>
                      <a:pt x="37" y="5"/>
                      <a:pt x="32" y="2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450"/>
              <p:cNvSpPr>
                <a:spLocks/>
              </p:cNvSpPr>
              <p:nvPr/>
            </p:nvSpPr>
            <p:spPr bwMode="auto">
              <a:xfrm>
                <a:off x="1269493" y="2372706"/>
                <a:ext cx="32458" cy="35343"/>
              </a:xfrm>
              <a:custGeom>
                <a:avLst/>
                <a:gdLst>
                  <a:gd name="T0" fmla="*/ 8 w 19"/>
                  <a:gd name="T1" fmla="*/ 21 h 21"/>
                  <a:gd name="T2" fmla="*/ 10 w 19"/>
                  <a:gd name="T3" fmla="*/ 21 h 21"/>
                  <a:gd name="T4" fmla="*/ 19 w 19"/>
                  <a:gd name="T5" fmla="*/ 10 h 21"/>
                  <a:gd name="T6" fmla="*/ 10 w 19"/>
                  <a:gd name="T7" fmla="*/ 0 h 21"/>
                  <a:gd name="T8" fmla="*/ 0 w 19"/>
                  <a:gd name="T9" fmla="*/ 10 h 21"/>
                  <a:gd name="T10" fmla="*/ 8 w 19"/>
                  <a:gd name="T1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21">
                    <a:moveTo>
                      <a:pt x="8" y="21"/>
                    </a:moveTo>
                    <a:cubicBezTo>
                      <a:pt x="8" y="21"/>
                      <a:pt x="9" y="21"/>
                      <a:pt x="10" y="21"/>
                    </a:cubicBezTo>
                    <a:cubicBezTo>
                      <a:pt x="15" y="21"/>
                      <a:pt x="19" y="16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3" y="20"/>
                      <a:pt x="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Oval 451"/>
              <p:cNvSpPr>
                <a:spLocks noChangeArrowheads="1"/>
              </p:cNvSpPr>
              <p:nvPr/>
            </p:nvSpPr>
            <p:spPr bwMode="auto">
              <a:xfrm>
                <a:off x="1269493" y="2252973"/>
                <a:ext cx="31015" cy="3750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452"/>
              <p:cNvSpPr>
                <a:spLocks/>
              </p:cNvSpPr>
              <p:nvPr/>
            </p:nvSpPr>
            <p:spPr bwMode="auto">
              <a:xfrm>
                <a:off x="1252904" y="2294086"/>
                <a:ext cx="64194" cy="36064"/>
              </a:xfrm>
              <a:custGeom>
                <a:avLst/>
                <a:gdLst>
                  <a:gd name="T0" fmla="*/ 20 w 38"/>
                  <a:gd name="T1" fmla="*/ 21 h 21"/>
                  <a:gd name="T2" fmla="*/ 20 w 38"/>
                  <a:gd name="T3" fmla="*/ 21 h 21"/>
                  <a:gd name="T4" fmla="*/ 38 w 38"/>
                  <a:gd name="T5" fmla="*/ 21 h 21"/>
                  <a:gd name="T6" fmla="*/ 38 w 38"/>
                  <a:gd name="T7" fmla="*/ 10 h 21"/>
                  <a:gd name="T8" fmla="*/ 28 w 38"/>
                  <a:gd name="T9" fmla="*/ 0 h 21"/>
                  <a:gd name="T10" fmla="*/ 20 w 38"/>
                  <a:gd name="T11" fmla="*/ 3 h 21"/>
                  <a:gd name="T12" fmla="*/ 23 w 38"/>
                  <a:gd name="T13" fmla="*/ 13 h 21"/>
                  <a:gd name="T14" fmla="*/ 20 w 38"/>
                  <a:gd name="T15" fmla="*/ 19 h 21"/>
                  <a:gd name="T16" fmla="*/ 16 w 38"/>
                  <a:gd name="T17" fmla="*/ 13 h 21"/>
                  <a:gd name="T18" fmla="*/ 20 w 38"/>
                  <a:gd name="T19" fmla="*/ 3 h 21"/>
                  <a:gd name="T20" fmla="*/ 10 w 38"/>
                  <a:gd name="T21" fmla="*/ 0 h 21"/>
                  <a:gd name="T22" fmla="*/ 0 w 38"/>
                  <a:gd name="T23" fmla="*/ 10 h 21"/>
                  <a:gd name="T24" fmla="*/ 0 w 38"/>
                  <a:gd name="T25" fmla="*/ 21 h 21"/>
                  <a:gd name="T26" fmla="*/ 18 w 38"/>
                  <a:gd name="T27" fmla="*/ 21 h 21"/>
                  <a:gd name="T28" fmla="*/ 20 w 38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" h="21">
                    <a:moveTo>
                      <a:pt x="20" y="21"/>
                    </a:moveTo>
                    <a:cubicBezTo>
                      <a:pt x="20" y="21"/>
                      <a:pt x="20" y="21"/>
                      <a:pt x="20" y="21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1"/>
                      <a:pt x="38" y="21"/>
                      <a:pt x="38" y="10"/>
                    </a:cubicBezTo>
                    <a:cubicBezTo>
                      <a:pt x="38" y="4"/>
                      <a:pt x="32" y="1"/>
                      <a:pt x="28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1"/>
                      <a:pt x="0" y="4"/>
                      <a:pt x="0" y="1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2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53"/>
              <p:cNvSpPr>
                <a:spLocks noEditPoints="1"/>
              </p:cNvSpPr>
              <p:nvPr/>
            </p:nvSpPr>
            <p:spPr bwMode="auto">
              <a:xfrm>
                <a:off x="1194480" y="2222680"/>
                <a:ext cx="383721" cy="262546"/>
              </a:xfrm>
              <a:custGeom>
                <a:avLst/>
                <a:gdLst>
                  <a:gd name="T0" fmla="*/ 225 w 225"/>
                  <a:gd name="T1" fmla="*/ 137 h 154"/>
                  <a:gd name="T2" fmla="*/ 225 w 225"/>
                  <a:gd name="T3" fmla="*/ 80 h 154"/>
                  <a:gd name="T4" fmla="*/ 225 w 225"/>
                  <a:gd name="T5" fmla="*/ 66 h 154"/>
                  <a:gd name="T6" fmla="*/ 225 w 225"/>
                  <a:gd name="T7" fmla="*/ 56 h 154"/>
                  <a:gd name="T8" fmla="*/ 225 w 225"/>
                  <a:gd name="T9" fmla="*/ 42 h 154"/>
                  <a:gd name="T10" fmla="*/ 225 w 225"/>
                  <a:gd name="T11" fmla="*/ 35 h 154"/>
                  <a:gd name="T12" fmla="*/ 225 w 225"/>
                  <a:gd name="T13" fmla="*/ 21 h 154"/>
                  <a:gd name="T14" fmla="*/ 225 w 225"/>
                  <a:gd name="T15" fmla="*/ 18 h 154"/>
                  <a:gd name="T16" fmla="*/ 223 w 225"/>
                  <a:gd name="T17" fmla="*/ 11 h 154"/>
                  <a:gd name="T18" fmla="*/ 216 w 225"/>
                  <a:gd name="T19" fmla="*/ 3 h 154"/>
                  <a:gd name="T20" fmla="*/ 209 w 225"/>
                  <a:gd name="T21" fmla="*/ 0 h 154"/>
                  <a:gd name="T22" fmla="*/ 207 w 225"/>
                  <a:gd name="T23" fmla="*/ 0 h 154"/>
                  <a:gd name="T24" fmla="*/ 193 w 225"/>
                  <a:gd name="T25" fmla="*/ 0 h 154"/>
                  <a:gd name="T26" fmla="*/ 185 w 225"/>
                  <a:gd name="T27" fmla="*/ 0 h 154"/>
                  <a:gd name="T28" fmla="*/ 172 w 225"/>
                  <a:gd name="T29" fmla="*/ 0 h 154"/>
                  <a:gd name="T30" fmla="*/ 161 w 225"/>
                  <a:gd name="T31" fmla="*/ 0 h 154"/>
                  <a:gd name="T32" fmla="*/ 147 w 225"/>
                  <a:gd name="T33" fmla="*/ 0 h 154"/>
                  <a:gd name="T34" fmla="*/ 18 w 225"/>
                  <a:gd name="T35" fmla="*/ 0 h 154"/>
                  <a:gd name="T36" fmla="*/ 0 w 225"/>
                  <a:gd name="T37" fmla="*/ 18 h 154"/>
                  <a:gd name="T38" fmla="*/ 0 w 225"/>
                  <a:gd name="T39" fmla="*/ 137 h 154"/>
                  <a:gd name="T40" fmla="*/ 18 w 225"/>
                  <a:gd name="T41" fmla="*/ 154 h 154"/>
                  <a:gd name="T42" fmla="*/ 207 w 225"/>
                  <a:gd name="T43" fmla="*/ 154 h 154"/>
                  <a:gd name="T44" fmla="*/ 225 w 225"/>
                  <a:gd name="T45" fmla="*/ 137 h 154"/>
                  <a:gd name="T46" fmla="*/ 211 w 225"/>
                  <a:gd name="T47" fmla="*/ 126 h 154"/>
                  <a:gd name="T48" fmla="*/ 196 w 225"/>
                  <a:gd name="T49" fmla="*/ 141 h 154"/>
                  <a:gd name="T50" fmla="*/ 55 w 225"/>
                  <a:gd name="T51" fmla="*/ 141 h 154"/>
                  <a:gd name="T52" fmla="*/ 29 w 225"/>
                  <a:gd name="T53" fmla="*/ 141 h 154"/>
                  <a:gd name="T54" fmla="*/ 13 w 225"/>
                  <a:gd name="T55" fmla="*/ 126 h 154"/>
                  <a:gd name="T56" fmla="*/ 13 w 225"/>
                  <a:gd name="T57" fmla="*/ 26 h 154"/>
                  <a:gd name="T58" fmla="*/ 29 w 225"/>
                  <a:gd name="T59" fmla="*/ 11 h 154"/>
                  <a:gd name="T60" fmla="*/ 91 w 225"/>
                  <a:gd name="T61" fmla="*/ 11 h 154"/>
                  <a:gd name="T62" fmla="*/ 146 w 225"/>
                  <a:gd name="T63" fmla="*/ 11 h 154"/>
                  <a:gd name="T64" fmla="*/ 160 w 225"/>
                  <a:gd name="T65" fmla="*/ 11 h 154"/>
                  <a:gd name="T66" fmla="*/ 170 w 225"/>
                  <a:gd name="T67" fmla="*/ 11 h 154"/>
                  <a:gd name="T68" fmla="*/ 183 w 225"/>
                  <a:gd name="T69" fmla="*/ 11 h 154"/>
                  <a:gd name="T70" fmla="*/ 191 w 225"/>
                  <a:gd name="T71" fmla="*/ 11 h 154"/>
                  <a:gd name="T72" fmla="*/ 196 w 225"/>
                  <a:gd name="T73" fmla="*/ 11 h 154"/>
                  <a:gd name="T74" fmla="*/ 203 w 225"/>
                  <a:gd name="T75" fmla="*/ 13 h 154"/>
                  <a:gd name="T76" fmla="*/ 211 w 225"/>
                  <a:gd name="T77" fmla="*/ 23 h 154"/>
                  <a:gd name="T78" fmla="*/ 211 w 225"/>
                  <a:gd name="T79" fmla="*/ 26 h 154"/>
                  <a:gd name="T80" fmla="*/ 211 w 225"/>
                  <a:gd name="T81" fmla="*/ 36 h 154"/>
                  <a:gd name="T82" fmla="*/ 211 w 225"/>
                  <a:gd name="T83" fmla="*/ 43 h 154"/>
                  <a:gd name="T84" fmla="*/ 211 w 225"/>
                  <a:gd name="T85" fmla="*/ 57 h 154"/>
                  <a:gd name="T86" fmla="*/ 211 w 225"/>
                  <a:gd name="T87" fmla="*/ 66 h 154"/>
                  <a:gd name="T88" fmla="*/ 211 w 225"/>
                  <a:gd name="T89" fmla="*/ 81 h 154"/>
                  <a:gd name="T90" fmla="*/ 211 w 225"/>
                  <a:gd name="T91" fmla="*/ 12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5" h="154">
                    <a:moveTo>
                      <a:pt x="225" y="137"/>
                    </a:moveTo>
                    <a:cubicBezTo>
                      <a:pt x="225" y="80"/>
                      <a:pt x="225" y="80"/>
                      <a:pt x="225" y="80"/>
                    </a:cubicBezTo>
                    <a:cubicBezTo>
                      <a:pt x="225" y="66"/>
                      <a:pt x="225" y="66"/>
                      <a:pt x="225" y="66"/>
                    </a:cubicBezTo>
                    <a:cubicBezTo>
                      <a:pt x="225" y="56"/>
                      <a:pt x="225" y="56"/>
                      <a:pt x="225" y="56"/>
                    </a:cubicBezTo>
                    <a:cubicBezTo>
                      <a:pt x="225" y="42"/>
                      <a:pt x="225" y="42"/>
                      <a:pt x="225" y="42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5"/>
                      <a:pt x="224" y="13"/>
                      <a:pt x="223" y="11"/>
                    </a:cubicBezTo>
                    <a:cubicBezTo>
                      <a:pt x="222" y="7"/>
                      <a:pt x="219" y="5"/>
                      <a:pt x="216" y="3"/>
                    </a:cubicBezTo>
                    <a:cubicBezTo>
                      <a:pt x="214" y="1"/>
                      <a:pt x="212" y="1"/>
                      <a:pt x="209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6"/>
                      <a:pt x="8" y="154"/>
                      <a:pt x="18" y="154"/>
                    </a:cubicBezTo>
                    <a:cubicBezTo>
                      <a:pt x="207" y="154"/>
                      <a:pt x="207" y="154"/>
                      <a:pt x="207" y="154"/>
                    </a:cubicBezTo>
                    <a:cubicBezTo>
                      <a:pt x="217" y="154"/>
                      <a:pt x="225" y="146"/>
                      <a:pt x="225" y="137"/>
                    </a:cubicBezTo>
                    <a:close/>
                    <a:moveTo>
                      <a:pt x="211" y="126"/>
                    </a:moveTo>
                    <a:cubicBezTo>
                      <a:pt x="211" y="135"/>
                      <a:pt x="204" y="141"/>
                      <a:pt x="196" y="141"/>
                    </a:cubicBezTo>
                    <a:cubicBezTo>
                      <a:pt x="55" y="141"/>
                      <a:pt x="55" y="141"/>
                      <a:pt x="55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20" y="141"/>
                      <a:pt x="13" y="135"/>
                      <a:pt x="13" y="1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18"/>
                      <a:pt x="20" y="11"/>
                      <a:pt x="29" y="11"/>
                    </a:cubicBezTo>
                    <a:cubicBezTo>
                      <a:pt x="91" y="11"/>
                      <a:pt x="91" y="11"/>
                      <a:pt x="91" y="11"/>
                    </a:cubicBezTo>
                    <a:cubicBezTo>
                      <a:pt x="146" y="11"/>
                      <a:pt x="146" y="11"/>
                      <a:pt x="146" y="11"/>
                    </a:cubicBezTo>
                    <a:cubicBezTo>
                      <a:pt x="160" y="11"/>
                      <a:pt x="160" y="11"/>
                      <a:pt x="160" y="11"/>
                    </a:cubicBezTo>
                    <a:cubicBezTo>
                      <a:pt x="170" y="11"/>
                      <a:pt x="170" y="11"/>
                      <a:pt x="170" y="11"/>
                    </a:cubicBezTo>
                    <a:cubicBezTo>
                      <a:pt x="183" y="11"/>
                      <a:pt x="183" y="11"/>
                      <a:pt x="183" y="11"/>
                    </a:cubicBezTo>
                    <a:cubicBezTo>
                      <a:pt x="191" y="11"/>
                      <a:pt x="191" y="11"/>
                      <a:pt x="191" y="11"/>
                    </a:cubicBezTo>
                    <a:cubicBezTo>
                      <a:pt x="196" y="11"/>
                      <a:pt x="196" y="11"/>
                      <a:pt x="196" y="11"/>
                    </a:cubicBezTo>
                    <a:cubicBezTo>
                      <a:pt x="198" y="11"/>
                      <a:pt x="201" y="12"/>
                      <a:pt x="203" y="13"/>
                    </a:cubicBezTo>
                    <a:cubicBezTo>
                      <a:pt x="207" y="15"/>
                      <a:pt x="210" y="19"/>
                      <a:pt x="211" y="23"/>
                    </a:cubicBezTo>
                    <a:cubicBezTo>
                      <a:pt x="211" y="24"/>
                      <a:pt x="211" y="25"/>
                      <a:pt x="211" y="26"/>
                    </a:cubicBezTo>
                    <a:cubicBezTo>
                      <a:pt x="211" y="36"/>
                      <a:pt x="211" y="36"/>
                      <a:pt x="211" y="36"/>
                    </a:cubicBezTo>
                    <a:cubicBezTo>
                      <a:pt x="211" y="43"/>
                      <a:pt x="211" y="43"/>
                      <a:pt x="211" y="43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6"/>
                      <a:pt x="211" y="66"/>
                      <a:pt x="211" y="66"/>
                    </a:cubicBezTo>
                    <a:cubicBezTo>
                      <a:pt x="211" y="81"/>
                      <a:pt x="211" y="81"/>
                      <a:pt x="211" y="81"/>
                    </a:cubicBezTo>
                    <a:lnTo>
                      <a:pt x="211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454"/>
              <p:cNvSpPr>
                <a:spLocks/>
              </p:cNvSpPr>
              <p:nvPr/>
            </p:nvSpPr>
            <p:spPr bwMode="auto">
              <a:xfrm>
                <a:off x="1010554" y="2551583"/>
                <a:ext cx="168779" cy="228646"/>
              </a:xfrm>
              <a:custGeom>
                <a:avLst/>
                <a:gdLst>
                  <a:gd name="T0" fmla="*/ 50 w 99"/>
                  <a:gd name="T1" fmla="*/ 2 h 134"/>
                  <a:gd name="T2" fmla="*/ 89 w 99"/>
                  <a:gd name="T3" fmla="*/ 59 h 134"/>
                  <a:gd name="T4" fmla="*/ 89 w 99"/>
                  <a:gd name="T5" fmla="*/ 86 h 134"/>
                  <a:gd name="T6" fmla="*/ 59 w 99"/>
                  <a:gd name="T7" fmla="*/ 68 h 134"/>
                  <a:gd name="T8" fmla="*/ 50 w 99"/>
                  <a:gd name="T9" fmla="*/ 2 h 134"/>
                  <a:gd name="T10" fmla="*/ 0 w 99"/>
                  <a:gd name="T11" fmla="*/ 34 h 134"/>
                  <a:gd name="T12" fmla="*/ 0 w 99"/>
                  <a:gd name="T13" fmla="*/ 114 h 134"/>
                  <a:gd name="T14" fmla="*/ 50 w 99"/>
                  <a:gd name="T15" fmla="*/ 134 h 134"/>
                  <a:gd name="T16" fmla="*/ 99 w 99"/>
                  <a:gd name="T17" fmla="*/ 105 h 134"/>
                  <a:gd name="T18" fmla="*/ 99 w 99"/>
                  <a:gd name="T19" fmla="*/ 68 h 134"/>
                  <a:gd name="T20" fmla="*/ 50 w 99"/>
                  <a:gd name="T21" fmla="*/ 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134">
                    <a:moveTo>
                      <a:pt x="50" y="2"/>
                    </a:moveTo>
                    <a:cubicBezTo>
                      <a:pt x="89" y="59"/>
                      <a:pt x="89" y="59"/>
                      <a:pt x="89" y="59"/>
                    </a:cubicBezTo>
                    <a:cubicBezTo>
                      <a:pt x="89" y="86"/>
                      <a:pt x="89" y="86"/>
                      <a:pt x="89" y="86"/>
                    </a:cubicBezTo>
                    <a:cubicBezTo>
                      <a:pt x="59" y="68"/>
                      <a:pt x="59" y="68"/>
                      <a:pt x="59" y="68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0" y="0"/>
                      <a:pt x="0" y="34"/>
                    </a:cubicBezTo>
                    <a:cubicBezTo>
                      <a:pt x="0" y="68"/>
                      <a:pt x="0" y="114"/>
                      <a:pt x="0" y="114"/>
                    </a:cubicBezTo>
                    <a:cubicBezTo>
                      <a:pt x="0" y="114"/>
                      <a:pt x="5" y="134"/>
                      <a:pt x="50" y="134"/>
                    </a:cubicBezTo>
                    <a:cubicBezTo>
                      <a:pt x="94" y="134"/>
                      <a:pt x="99" y="121"/>
                      <a:pt x="99" y="105"/>
                    </a:cubicBezTo>
                    <a:cubicBezTo>
                      <a:pt x="99" y="89"/>
                      <a:pt x="99" y="68"/>
                      <a:pt x="99" y="68"/>
                    </a:cubicBezTo>
                    <a:cubicBezTo>
                      <a:pt x="99" y="68"/>
                      <a:pt x="88" y="2"/>
                      <a:pt x="5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Oval 455"/>
              <p:cNvSpPr>
                <a:spLocks noChangeArrowheads="1"/>
              </p:cNvSpPr>
              <p:nvPr/>
            </p:nvSpPr>
            <p:spPr bwMode="auto">
              <a:xfrm>
                <a:off x="1019209" y="2391459"/>
                <a:ext cx="132715" cy="1550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4716016" y="3056734"/>
            <a:ext cx="1159768" cy="1159768"/>
            <a:chOff x="4984128" y="3082032"/>
            <a:chExt cx="936104" cy="936104"/>
          </a:xfrm>
        </p:grpSpPr>
        <p:sp>
          <p:nvSpPr>
            <p:cNvPr id="27" name="椭圆 26"/>
            <p:cNvSpPr/>
            <p:nvPr/>
          </p:nvSpPr>
          <p:spPr>
            <a:xfrm>
              <a:off x="4984128" y="3082032"/>
              <a:ext cx="936104" cy="936104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5197635" y="3310924"/>
              <a:ext cx="509090" cy="478321"/>
              <a:chOff x="9624239" y="3274028"/>
              <a:chExt cx="656364" cy="616694"/>
            </a:xfrm>
            <a:solidFill>
              <a:schemeClr val="bg1"/>
            </a:solidFill>
          </p:grpSpPr>
          <p:sp>
            <p:nvSpPr>
              <p:cNvPr id="61" name="Freeform 210"/>
              <p:cNvSpPr>
                <a:spLocks noEditPoints="1"/>
              </p:cNvSpPr>
              <p:nvPr/>
            </p:nvSpPr>
            <p:spPr bwMode="auto">
              <a:xfrm>
                <a:off x="9624239" y="3274028"/>
                <a:ext cx="656364" cy="564040"/>
              </a:xfrm>
              <a:custGeom>
                <a:avLst/>
                <a:gdLst>
                  <a:gd name="T0" fmla="*/ 369 w 385"/>
                  <a:gd name="T1" fmla="*/ 159 h 331"/>
                  <a:gd name="T2" fmla="*/ 334 w 385"/>
                  <a:gd name="T3" fmla="*/ 35 h 331"/>
                  <a:gd name="T4" fmla="*/ 339 w 385"/>
                  <a:gd name="T5" fmla="*/ 27 h 331"/>
                  <a:gd name="T6" fmla="*/ 332 w 385"/>
                  <a:gd name="T7" fmla="*/ 20 h 331"/>
                  <a:gd name="T8" fmla="*/ 217 w 385"/>
                  <a:gd name="T9" fmla="*/ 20 h 331"/>
                  <a:gd name="T10" fmla="*/ 189 w 385"/>
                  <a:gd name="T11" fmla="*/ 0 h 331"/>
                  <a:gd name="T12" fmla="*/ 160 w 385"/>
                  <a:gd name="T13" fmla="*/ 20 h 331"/>
                  <a:gd name="T14" fmla="*/ 43 w 385"/>
                  <a:gd name="T15" fmla="*/ 20 h 331"/>
                  <a:gd name="T16" fmla="*/ 35 w 385"/>
                  <a:gd name="T17" fmla="*/ 27 h 331"/>
                  <a:gd name="T18" fmla="*/ 37 w 385"/>
                  <a:gd name="T19" fmla="*/ 33 h 331"/>
                  <a:gd name="T20" fmla="*/ 43 w 385"/>
                  <a:gd name="T21" fmla="*/ 35 h 331"/>
                  <a:gd name="T22" fmla="*/ 52 w 385"/>
                  <a:gd name="T23" fmla="*/ 35 h 331"/>
                  <a:gd name="T24" fmla="*/ 17 w 385"/>
                  <a:gd name="T25" fmla="*/ 159 h 331"/>
                  <a:gd name="T26" fmla="*/ 5 w 385"/>
                  <a:gd name="T27" fmla="*/ 165 h 331"/>
                  <a:gd name="T28" fmla="*/ 0 w 385"/>
                  <a:gd name="T29" fmla="*/ 179 h 331"/>
                  <a:gd name="T30" fmla="*/ 19 w 385"/>
                  <a:gd name="T31" fmla="*/ 199 h 331"/>
                  <a:gd name="T32" fmla="*/ 107 w 385"/>
                  <a:gd name="T33" fmla="*/ 199 h 331"/>
                  <a:gd name="T34" fmla="*/ 126 w 385"/>
                  <a:gd name="T35" fmla="*/ 179 h 331"/>
                  <a:gd name="T36" fmla="*/ 111 w 385"/>
                  <a:gd name="T37" fmla="*/ 159 h 331"/>
                  <a:gd name="T38" fmla="*/ 76 w 385"/>
                  <a:gd name="T39" fmla="*/ 35 h 331"/>
                  <a:gd name="T40" fmla="*/ 159 w 385"/>
                  <a:gd name="T41" fmla="*/ 35 h 331"/>
                  <a:gd name="T42" fmla="*/ 181 w 385"/>
                  <a:gd name="T43" fmla="*/ 60 h 331"/>
                  <a:gd name="T44" fmla="*/ 181 w 385"/>
                  <a:gd name="T45" fmla="*/ 303 h 331"/>
                  <a:gd name="T46" fmla="*/ 181 w 385"/>
                  <a:gd name="T47" fmla="*/ 319 h 331"/>
                  <a:gd name="T48" fmla="*/ 181 w 385"/>
                  <a:gd name="T49" fmla="*/ 322 h 331"/>
                  <a:gd name="T50" fmla="*/ 184 w 385"/>
                  <a:gd name="T51" fmla="*/ 329 h 331"/>
                  <a:gd name="T52" fmla="*/ 191 w 385"/>
                  <a:gd name="T53" fmla="*/ 331 h 331"/>
                  <a:gd name="T54" fmla="*/ 201 w 385"/>
                  <a:gd name="T55" fmla="*/ 322 h 331"/>
                  <a:gd name="T56" fmla="*/ 201 w 385"/>
                  <a:gd name="T57" fmla="*/ 319 h 331"/>
                  <a:gd name="T58" fmla="*/ 201 w 385"/>
                  <a:gd name="T59" fmla="*/ 303 h 331"/>
                  <a:gd name="T60" fmla="*/ 201 w 385"/>
                  <a:gd name="T61" fmla="*/ 59 h 331"/>
                  <a:gd name="T62" fmla="*/ 219 w 385"/>
                  <a:gd name="T63" fmla="*/ 35 h 331"/>
                  <a:gd name="T64" fmla="*/ 310 w 385"/>
                  <a:gd name="T65" fmla="*/ 35 h 331"/>
                  <a:gd name="T66" fmla="*/ 275 w 385"/>
                  <a:gd name="T67" fmla="*/ 159 h 331"/>
                  <a:gd name="T68" fmla="*/ 264 w 385"/>
                  <a:gd name="T69" fmla="*/ 165 h 331"/>
                  <a:gd name="T70" fmla="*/ 258 w 385"/>
                  <a:gd name="T71" fmla="*/ 179 h 331"/>
                  <a:gd name="T72" fmla="*/ 278 w 385"/>
                  <a:gd name="T73" fmla="*/ 199 h 331"/>
                  <a:gd name="T74" fmla="*/ 365 w 385"/>
                  <a:gd name="T75" fmla="*/ 199 h 331"/>
                  <a:gd name="T76" fmla="*/ 385 w 385"/>
                  <a:gd name="T77" fmla="*/ 179 h 331"/>
                  <a:gd name="T78" fmla="*/ 369 w 385"/>
                  <a:gd name="T79" fmla="*/ 159 h 331"/>
                  <a:gd name="T80" fmla="*/ 95 w 385"/>
                  <a:gd name="T81" fmla="*/ 159 h 331"/>
                  <a:gd name="T82" fmla="*/ 33 w 385"/>
                  <a:gd name="T83" fmla="*/ 159 h 331"/>
                  <a:gd name="T84" fmla="*/ 64 w 385"/>
                  <a:gd name="T85" fmla="*/ 49 h 331"/>
                  <a:gd name="T86" fmla="*/ 95 w 385"/>
                  <a:gd name="T87" fmla="*/ 159 h 331"/>
                  <a:gd name="T88" fmla="*/ 291 w 385"/>
                  <a:gd name="T89" fmla="*/ 159 h 331"/>
                  <a:gd name="T90" fmla="*/ 322 w 385"/>
                  <a:gd name="T91" fmla="*/ 49 h 331"/>
                  <a:gd name="T92" fmla="*/ 353 w 385"/>
                  <a:gd name="T93" fmla="*/ 159 h 331"/>
                  <a:gd name="T94" fmla="*/ 291 w 385"/>
                  <a:gd name="T95" fmla="*/ 159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85" h="331">
                    <a:moveTo>
                      <a:pt x="369" y="159"/>
                    </a:moveTo>
                    <a:cubicBezTo>
                      <a:pt x="334" y="35"/>
                      <a:pt x="334" y="35"/>
                      <a:pt x="334" y="35"/>
                    </a:cubicBezTo>
                    <a:cubicBezTo>
                      <a:pt x="337" y="34"/>
                      <a:pt x="339" y="31"/>
                      <a:pt x="339" y="27"/>
                    </a:cubicBezTo>
                    <a:cubicBezTo>
                      <a:pt x="339" y="23"/>
                      <a:pt x="336" y="20"/>
                      <a:pt x="332" y="20"/>
                    </a:cubicBezTo>
                    <a:cubicBezTo>
                      <a:pt x="217" y="20"/>
                      <a:pt x="217" y="20"/>
                      <a:pt x="217" y="20"/>
                    </a:cubicBezTo>
                    <a:cubicBezTo>
                      <a:pt x="213" y="8"/>
                      <a:pt x="202" y="0"/>
                      <a:pt x="189" y="0"/>
                    </a:cubicBezTo>
                    <a:cubicBezTo>
                      <a:pt x="176" y="0"/>
                      <a:pt x="165" y="8"/>
                      <a:pt x="160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38" y="20"/>
                      <a:pt x="35" y="23"/>
                      <a:pt x="35" y="27"/>
                    </a:cubicBezTo>
                    <a:cubicBezTo>
                      <a:pt x="35" y="30"/>
                      <a:pt x="36" y="31"/>
                      <a:pt x="37" y="33"/>
                    </a:cubicBezTo>
                    <a:cubicBezTo>
                      <a:pt x="39" y="34"/>
                      <a:pt x="41" y="35"/>
                      <a:pt x="43" y="35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17" y="159"/>
                      <a:pt x="17" y="159"/>
                      <a:pt x="17" y="159"/>
                    </a:cubicBezTo>
                    <a:cubicBezTo>
                      <a:pt x="12" y="160"/>
                      <a:pt x="8" y="162"/>
                      <a:pt x="5" y="165"/>
                    </a:cubicBezTo>
                    <a:cubicBezTo>
                      <a:pt x="2" y="168"/>
                      <a:pt x="0" y="173"/>
                      <a:pt x="0" y="179"/>
                    </a:cubicBezTo>
                    <a:cubicBezTo>
                      <a:pt x="0" y="190"/>
                      <a:pt x="9" y="199"/>
                      <a:pt x="19" y="199"/>
                    </a:cubicBezTo>
                    <a:cubicBezTo>
                      <a:pt x="107" y="199"/>
                      <a:pt x="107" y="199"/>
                      <a:pt x="107" y="199"/>
                    </a:cubicBezTo>
                    <a:cubicBezTo>
                      <a:pt x="117" y="199"/>
                      <a:pt x="126" y="190"/>
                      <a:pt x="126" y="179"/>
                    </a:cubicBezTo>
                    <a:cubicBezTo>
                      <a:pt x="126" y="169"/>
                      <a:pt x="120" y="161"/>
                      <a:pt x="111" y="159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159" y="35"/>
                      <a:pt x="159" y="35"/>
                      <a:pt x="159" y="35"/>
                    </a:cubicBezTo>
                    <a:cubicBezTo>
                      <a:pt x="160" y="47"/>
                      <a:pt x="170" y="57"/>
                      <a:pt x="181" y="60"/>
                    </a:cubicBezTo>
                    <a:cubicBezTo>
                      <a:pt x="181" y="303"/>
                      <a:pt x="181" y="303"/>
                      <a:pt x="181" y="303"/>
                    </a:cubicBezTo>
                    <a:cubicBezTo>
                      <a:pt x="181" y="319"/>
                      <a:pt x="181" y="319"/>
                      <a:pt x="181" y="319"/>
                    </a:cubicBezTo>
                    <a:cubicBezTo>
                      <a:pt x="181" y="322"/>
                      <a:pt x="181" y="322"/>
                      <a:pt x="181" y="322"/>
                    </a:cubicBezTo>
                    <a:cubicBezTo>
                      <a:pt x="181" y="324"/>
                      <a:pt x="183" y="327"/>
                      <a:pt x="184" y="329"/>
                    </a:cubicBezTo>
                    <a:cubicBezTo>
                      <a:pt x="186" y="330"/>
                      <a:pt x="188" y="331"/>
                      <a:pt x="191" y="331"/>
                    </a:cubicBezTo>
                    <a:cubicBezTo>
                      <a:pt x="196" y="331"/>
                      <a:pt x="201" y="327"/>
                      <a:pt x="201" y="322"/>
                    </a:cubicBezTo>
                    <a:cubicBezTo>
                      <a:pt x="201" y="319"/>
                      <a:pt x="201" y="319"/>
                      <a:pt x="201" y="319"/>
                    </a:cubicBezTo>
                    <a:cubicBezTo>
                      <a:pt x="201" y="303"/>
                      <a:pt x="201" y="303"/>
                      <a:pt x="201" y="303"/>
                    </a:cubicBezTo>
                    <a:cubicBezTo>
                      <a:pt x="201" y="59"/>
                      <a:pt x="201" y="59"/>
                      <a:pt x="201" y="59"/>
                    </a:cubicBezTo>
                    <a:cubicBezTo>
                      <a:pt x="210" y="55"/>
                      <a:pt x="218" y="46"/>
                      <a:pt x="219" y="35"/>
                    </a:cubicBezTo>
                    <a:cubicBezTo>
                      <a:pt x="310" y="35"/>
                      <a:pt x="310" y="35"/>
                      <a:pt x="310" y="35"/>
                    </a:cubicBezTo>
                    <a:cubicBezTo>
                      <a:pt x="275" y="159"/>
                      <a:pt x="275" y="159"/>
                      <a:pt x="275" y="159"/>
                    </a:cubicBezTo>
                    <a:cubicBezTo>
                      <a:pt x="271" y="160"/>
                      <a:pt x="267" y="162"/>
                      <a:pt x="264" y="165"/>
                    </a:cubicBezTo>
                    <a:cubicBezTo>
                      <a:pt x="260" y="168"/>
                      <a:pt x="258" y="173"/>
                      <a:pt x="258" y="179"/>
                    </a:cubicBezTo>
                    <a:cubicBezTo>
                      <a:pt x="258" y="190"/>
                      <a:pt x="267" y="199"/>
                      <a:pt x="278" y="199"/>
                    </a:cubicBezTo>
                    <a:cubicBezTo>
                      <a:pt x="365" y="199"/>
                      <a:pt x="365" y="199"/>
                      <a:pt x="365" y="199"/>
                    </a:cubicBezTo>
                    <a:cubicBezTo>
                      <a:pt x="376" y="199"/>
                      <a:pt x="385" y="190"/>
                      <a:pt x="385" y="179"/>
                    </a:cubicBezTo>
                    <a:cubicBezTo>
                      <a:pt x="385" y="169"/>
                      <a:pt x="378" y="161"/>
                      <a:pt x="369" y="159"/>
                    </a:cubicBezTo>
                    <a:close/>
                    <a:moveTo>
                      <a:pt x="95" y="159"/>
                    </a:moveTo>
                    <a:cubicBezTo>
                      <a:pt x="33" y="159"/>
                      <a:pt x="33" y="159"/>
                      <a:pt x="33" y="159"/>
                    </a:cubicBezTo>
                    <a:cubicBezTo>
                      <a:pt x="64" y="49"/>
                      <a:pt x="64" y="49"/>
                      <a:pt x="64" y="49"/>
                    </a:cubicBezTo>
                    <a:lnTo>
                      <a:pt x="95" y="159"/>
                    </a:lnTo>
                    <a:close/>
                    <a:moveTo>
                      <a:pt x="291" y="159"/>
                    </a:moveTo>
                    <a:cubicBezTo>
                      <a:pt x="322" y="49"/>
                      <a:pt x="322" y="49"/>
                      <a:pt x="322" y="49"/>
                    </a:cubicBezTo>
                    <a:cubicBezTo>
                      <a:pt x="353" y="159"/>
                      <a:pt x="353" y="159"/>
                      <a:pt x="353" y="159"/>
                    </a:cubicBezTo>
                    <a:lnTo>
                      <a:pt x="291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211"/>
              <p:cNvSpPr>
                <a:spLocks/>
              </p:cNvSpPr>
              <p:nvPr/>
            </p:nvSpPr>
            <p:spPr bwMode="auto">
              <a:xfrm>
                <a:off x="9834131" y="3793349"/>
                <a:ext cx="231531" cy="97373"/>
              </a:xfrm>
              <a:custGeom>
                <a:avLst/>
                <a:gdLst>
                  <a:gd name="T0" fmla="*/ 98 w 136"/>
                  <a:gd name="T1" fmla="*/ 0 h 57"/>
                  <a:gd name="T2" fmla="*/ 98 w 136"/>
                  <a:gd name="T3" fmla="*/ 1 h 57"/>
                  <a:gd name="T4" fmla="*/ 93 w 136"/>
                  <a:gd name="T5" fmla="*/ 19 h 57"/>
                  <a:gd name="T6" fmla="*/ 99 w 136"/>
                  <a:gd name="T7" fmla="*/ 27 h 57"/>
                  <a:gd name="T8" fmla="*/ 68 w 136"/>
                  <a:gd name="T9" fmla="*/ 41 h 57"/>
                  <a:gd name="T10" fmla="*/ 37 w 136"/>
                  <a:gd name="T11" fmla="*/ 27 h 57"/>
                  <a:gd name="T12" fmla="*/ 43 w 136"/>
                  <a:gd name="T13" fmla="*/ 19 h 57"/>
                  <a:gd name="T14" fmla="*/ 37 w 136"/>
                  <a:gd name="T15" fmla="*/ 1 h 57"/>
                  <a:gd name="T16" fmla="*/ 0 w 136"/>
                  <a:gd name="T17" fmla="*/ 27 h 57"/>
                  <a:gd name="T18" fmla="*/ 68 w 136"/>
                  <a:gd name="T19" fmla="*/ 57 h 57"/>
                  <a:gd name="T20" fmla="*/ 136 w 136"/>
                  <a:gd name="T21" fmla="*/ 27 h 57"/>
                  <a:gd name="T22" fmla="*/ 98 w 136"/>
                  <a:gd name="T23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" h="57">
                    <a:moveTo>
                      <a:pt x="98" y="0"/>
                    </a:moveTo>
                    <a:cubicBezTo>
                      <a:pt x="98" y="1"/>
                      <a:pt x="98" y="1"/>
                      <a:pt x="98" y="1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97" y="21"/>
                      <a:pt x="99" y="24"/>
                      <a:pt x="99" y="27"/>
                    </a:cubicBezTo>
                    <a:cubicBezTo>
                      <a:pt x="99" y="35"/>
                      <a:pt x="85" y="41"/>
                      <a:pt x="68" y="41"/>
                    </a:cubicBezTo>
                    <a:cubicBezTo>
                      <a:pt x="51" y="41"/>
                      <a:pt x="37" y="35"/>
                      <a:pt x="37" y="27"/>
                    </a:cubicBezTo>
                    <a:cubicBezTo>
                      <a:pt x="37" y="24"/>
                      <a:pt x="39" y="21"/>
                      <a:pt x="43" y="19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15" y="6"/>
                      <a:pt x="0" y="16"/>
                      <a:pt x="0" y="27"/>
                    </a:cubicBezTo>
                    <a:cubicBezTo>
                      <a:pt x="0" y="44"/>
                      <a:pt x="31" y="57"/>
                      <a:pt x="68" y="57"/>
                    </a:cubicBezTo>
                    <a:cubicBezTo>
                      <a:pt x="106" y="57"/>
                      <a:pt x="136" y="44"/>
                      <a:pt x="136" y="27"/>
                    </a:cubicBezTo>
                    <a:cubicBezTo>
                      <a:pt x="136" y="16"/>
                      <a:pt x="120" y="5"/>
                      <a:pt x="9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4716016" y="1311610"/>
            <a:ext cx="1159768" cy="1159768"/>
            <a:chOff x="5292080" y="1311610"/>
            <a:chExt cx="936104" cy="936104"/>
          </a:xfrm>
        </p:grpSpPr>
        <p:sp>
          <p:nvSpPr>
            <p:cNvPr id="28" name="椭圆 27"/>
            <p:cNvSpPr/>
            <p:nvPr/>
          </p:nvSpPr>
          <p:spPr>
            <a:xfrm>
              <a:off x="5292080" y="1311610"/>
              <a:ext cx="936104" cy="936104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5535682" y="1576622"/>
              <a:ext cx="448901" cy="406080"/>
              <a:chOff x="3307274" y="3285568"/>
              <a:chExt cx="672954" cy="608761"/>
            </a:xfrm>
            <a:solidFill>
              <a:schemeClr val="bg1"/>
            </a:solidFill>
          </p:grpSpPr>
          <p:sp>
            <p:nvSpPr>
              <p:cNvPr id="64" name="Freeform 345"/>
              <p:cNvSpPr>
                <a:spLocks/>
              </p:cNvSpPr>
              <p:nvPr/>
            </p:nvSpPr>
            <p:spPr bwMode="auto">
              <a:xfrm>
                <a:off x="3907378" y="3575523"/>
                <a:ext cx="72849" cy="30294"/>
              </a:xfrm>
              <a:custGeom>
                <a:avLst/>
                <a:gdLst>
                  <a:gd name="T0" fmla="*/ 9 w 43"/>
                  <a:gd name="T1" fmla="*/ 18 h 18"/>
                  <a:gd name="T2" fmla="*/ 34 w 43"/>
                  <a:gd name="T3" fmla="*/ 17 h 18"/>
                  <a:gd name="T4" fmla="*/ 42 w 43"/>
                  <a:gd name="T5" fmla="*/ 8 h 18"/>
                  <a:gd name="T6" fmla="*/ 34 w 43"/>
                  <a:gd name="T7" fmla="*/ 0 h 18"/>
                  <a:gd name="T8" fmla="*/ 8 w 43"/>
                  <a:gd name="T9" fmla="*/ 1 h 18"/>
                  <a:gd name="T10" fmla="*/ 0 w 43"/>
                  <a:gd name="T11" fmla="*/ 9 h 18"/>
                  <a:gd name="T12" fmla="*/ 0 w 43"/>
                  <a:gd name="T13" fmla="*/ 9 h 18"/>
                  <a:gd name="T14" fmla="*/ 9 w 43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8">
                    <a:moveTo>
                      <a:pt x="9" y="18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9" y="17"/>
                      <a:pt x="43" y="13"/>
                      <a:pt x="42" y="8"/>
                    </a:cubicBezTo>
                    <a:cubicBezTo>
                      <a:pt x="42" y="3"/>
                      <a:pt x="38" y="0"/>
                      <a:pt x="34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4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346"/>
              <p:cNvSpPr>
                <a:spLocks/>
              </p:cNvSpPr>
              <p:nvPr/>
            </p:nvSpPr>
            <p:spPr bwMode="auto">
              <a:xfrm>
                <a:off x="3908821" y="3375728"/>
                <a:ext cx="71407" cy="49769"/>
              </a:xfrm>
              <a:custGeom>
                <a:avLst/>
                <a:gdLst>
                  <a:gd name="T0" fmla="*/ 11 w 42"/>
                  <a:gd name="T1" fmla="*/ 27 h 29"/>
                  <a:gd name="T2" fmla="*/ 35 w 42"/>
                  <a:gd name="T3" fmla="*/ 18 h 29"/>
                  <a:gd name="T4" fmla="*/ 40 w 42"/>
                  <a:gd name="T5" fmla="*/ 7 h 29"/>
                  <a:gd name="T6" fmla="*/ 29 w 42"/>
                  <a:gd name="T7" fmla="*/ 2 h 29"/>
                  <a:gd name="T8" fmla="*/ 5 w 42"/>
                  <a:gd name="T9" fmla="*/ 12 h 29"/>
                  <a:gd name="T10" fmla="*/ 0 w 42"/>
                  <a:gd name="T11" fmla="*/ 19 h 29"/>
                  <a:gd name="T12" fmla="*/ 0 w 42"/>
                  <a:gd name="T13" fmla="*/ 23 h 29"/>
                  <a:gd name="T14" fmla="*/ 11 w 42"/>
                  <a:gd name="T15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9">
                    <a:moveTo>
                      <a:pt x="11" y="27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39" y="16"/>
                      <a:pt x="42" y="11"/>
                      <a:pt x="40" y="7"/>
                    </a:cubicBezTo>
                    <a:cubicBezTo>
                      <a:pt x="38" y="2"/>
                      <a:pt x="33" y="0"/>
                      <a:pt x="29" y="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3"/>
                      <a:pt x="0" y="16"/>
                      <a:pt x="0" y="19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2" y="27"/>
                      <a:pt x="7" y="2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347"/>
              <p:cNvSpPr>
                <a:spLocks/>
              </p:cNvSpPr>
              <p:nvPr/>
            </p:nvSpPr>
            <p:spPr bwMode="auto">
              <a:xfrm>
                <a:off x="3908821" y="3739253"/>
                <a:ext cx="71407" cy="49047"/>
              </a:xfrm>
              <a:custGeom>
                <a:avLst/>
                <a:gdLst>
                  <a:gd name="T0" fmla="*/ 35 w 42"/>
                  <a:gd name="T1" fmla="*/ 11 h 29"/>
                  <a:gd name="T2" fmla="*/ 11 w 42"/>
                  <a:gd name="T3" fmla="*/ 2 h 29"/>
                  <a:gd name="T4" fmla="*/ 0 w 42"/>
                  <a:gd name="T5" fmla="*/ 6 h 29"/>
                  <a:gd name="T6" fmla="*/ 0 w 42"/>
                  <a:gd name="T7" fmla="*/ 10 h 29"/>
                  <a:gd name="T8" fmla="*/ 5 w 42"/>
                  <a:gd name="T9" fmla="*/ 17 h 29"/>
                  <a:gd name="T10" fmla="*/ 29 w 42"/>
                  <a:gd name="T11" fmla="*/ 27 h 29"/>
                  <a:gd name="T12" fmla="*/ 40 w 42"/>
                  <a:gd name="T13" fmla="*/ 22 h 29"/>
                  <a:gd name="T14" fmla="*/ 35 w 42"/>
                  <a:gd name="T15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9">
                    <a:moveTo>
                      <a:pt x="35" y="11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7" y="0"/>
                      <a:pt x="2" y="2"/>
                      <a:pt x="0" y="6"/>
                    </a:cubicBezTo>
                    <a:cubicBezTo>
                      <a:pt x="0" y="7"/>
                      <a:pt x="0" y="8"/>
                      <a:pt x="0" y="10"/>
                    </a:cubicBezTo>
                    <a:cubicBezTo>
                      <a:pt x="0" y="13"/>
                      <a:pt x="2" y="16"/>
                      <a:pt x="5" y="1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33" y="29"/>
                      <a:pt x="38" y="27"/>
                      <a:pt x="40" y="22"/>
                    </a:cubicBezTo>
                    <a:cubicBezTo>
                      <a:pt x="42" y="18"/>
                      <a:pt x="39" y="13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348"/>
              <p:cNvSpPr>
                <a:spLocks/>
              </p:cNvSpPr>
              <p:nvPr/>
            </p:nvSpPr>
            <p:spPr bwMode="auto">
              <a:xfrm>
                <a:off x="3784039" y="3285568"/>
                <a:ext cx="69964" cy="608760"/>
              </a:xfrm>
              <a:custGeom>
                <a:avLst/>
                <a:gdLst>
                  <a:gd name="T0" fmla="*/ 20 w 41"/>
                  <a:gd name="T1" fmla="*/ 0 h 357"/>
                  <a:gd name="T2" fmla="*/ 0 w 41"/>
                  <a:gd name="T3" fmla="*/ 23 h 357"/>
                  <a:gd name="T4" fmla="*/ 0 w 41"/>
                  <a:gd name="T5" fmla="*/ 335 h 357"/>
                  <a:gd name="T6" fmla="*/ 6 w 41"/>
                  <a:gd name="T7" fmla="*/ 351 h 357"/>
                  <a:gd name="T8" fmla="*/ 20 w 41"/>
                  <a:gd name="T9" fmla="*/ 357 h 357"/>
                  <a:gd name="T10" fmla="*/ 41 w 41"/>
                  <a:gd name="T11" fmla="*/ 335 h 357"/>
                  <a:gd name="T12" fmla="*/ 41 w 41"/>
                  <a:gd name="T13" fmla="*/ 23 h 357"/>
                  <a:gd name="T14" fmla="*/ 35 w 41"/>
                  <a:gd name="T15" fmla="*/ 7 h 357"/>
                  <a:gd name="T16" fmla="*/ 20 w 41"/>
                  <a:gd name="T1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57">
                    <a:moveTo>
                      <a:pt x="20" y="0"/>
                    </a:moveTo>
                    <a:cubicBezTo>
                      <a:pt x="9" y="0"/>
                      <a:pt x="0" y="10"/>
                      <a:pt x="0" y="23"/>
                    </a:cubicBezTo>
                    <a:cubicBezTo>
                      <a:pt x="0" y="335"/>
                      <a:pt x="0" y="335"/>
                      <a:pt x="0" y="335"/>
                    </a:cubicBezTo>
                    <a:cubicBezTo>
                      <a:pt x="0" y="341"/>
                      <a:pt x="2" y="347"/>
                      <a:pt x="6" y="351"/>
                    </a:cubicBezTo>
                    <a:cubicBezTo>
                      <a:pt x="10" y="355"/>
                      <a:pt x="15" y="357"/>
                      <a:pt x="20" y="357"/>
                    </a:cubicBezTo>
                    <a:cubicBezTo>
                      <a:pt x="31" y="357"/>
                      <a:pt x="41" y="347"/>
                      <a:pt x="41" y="335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1" y="16"/>
                      <a:pt x="38" y="11"/>
                      <a:pt x="35" y="7"/>
                    </a:cubicBezTo>
                    <a:cubicBezTo>
                      <a:pt x="31" y="3"/>
                      <a:pt x="26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349"/>
              <p:cNvSpPr>
                <a:spLocks/>
              </p:cNvSpPr>
              <p:nvPr/>
            </p:nvSpPr>
            <p:spPr bwMode="auto">
              <a:xfrm>
                <a:off x="3471004" y="3314420"/>
                <a:ext cx="280578" cy="547451"/>
              </a:xfrm>
              <a:custGeom>
                <a:avLst/>
                <a:gdLst>
                  <a:gd name="T0" fmla="*/ 0 w 165"/>
                  <a:gd name="T1" fmla="*/ 224 h 321"/>
                  <a:gd name="T2" fmla="*/ 165 w 165"/>
                  <a:gd name="T3" fmla="*/ 321 h 321"/>
                  <a:gd name="T4" fmla="*/ 165 w 165"/>
                  <a:gd name="T5" fmla="*/ 43 h 321"/>
                  <a:gd name="T6" fmla="*/ 165 w 165"/>
                  <a:gd name="T7" fmla="*/ 0 h 321"/>
                  <a:gd name="T8" fmla="*/ 0 w 165"/>
                  <a:gd name="T9" fmla="*/ 57 h 321"/>
                  <a:gd name="T10" fmla="*/ 0 w 165"/>
                  <a:gd name="T11" fmla="*/ 224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5" h="321">
                    <a:moveTo>
                      <a:pt x="0" y="224"/>
                    </a:moveTo>
                    <a:cubicBezTo>
                      <a:pt x="69" y="239"/>
                      <a:pt x="165" y="321"/>
                      <a:pt x="165" y="321"/>
                    </a:cubicBezTo>
                    <a:cubicBezTo>
                      <a:pt x="165" y="43"/>
                      <a:pt x="165" y="43"/>
                      <a:pt x="165" y="43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24" y="41"/>
                      <a:pt x="0" y="57"/>
                      <a:pt x="0" y="57"/>
                    </a:cubicBezTo>
                    <a:lnTo>
                      <a:pt x="0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350"/>
              <p:cNvSpPr>
                <a:spLocks/>
              </p:cNvSpPr>
              <p:nvPr/>
            </p:nvSpPr>
            <p:spPr bwMode="auto">
              <a:xfrm>
                <a:off x="3359927" y="3720500"/>
                <a:ext cx="155075" cy="173829"/>
              </a:xfrm>
              <a:custGeom>
                <a:avLst/>
                <a:gdLst>
                  <a:gd name="T0" fmla="*/ 45 w 91"/>
                  <a:gd name="T1" fmla="*/ 0 h 102"/>
                  <a:gd name="T2" fmla="*/ 0 w 91"/>
                  <a:gd name="T3" fmla="*/ 0 h 102"/>
                  <a:gd name="T4" fmla="*/ 45 w 91"/>
                  <a:gd name="T5" fmla="*/ 57 h 102"/>
                  <a:gd name="T6" fmla="*/ 45 w 91"/>
                  <a:gd name="T7" fmla="*/ 77 h 102"/>
                  <a:gd name="T8" fmla="*/ 65 w 91"/>
                  <a:gd name="T9" fmla="*/ 102 h 102"/>
                  <a:gd name="T10" fmla="*/ 88 w 91"/>
                  <a:gd name="T11" fmla="*/ 102 h 102"/>
                  <a:gd name="T12" fmla="*/ 88 w 91"/>
                  <a:gd name="T13" fmla="*/ 51 h 102"/>
                  <a:gd name="T14" fmla="*/ 45 w 91"/>
                  <a:gd name="T1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102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45" y="37"/>
                      <a:pt x="45" y="57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45" y="77"/>
                      <a:pt x="42" y="102"/>
                      <a:pt x="65" y="102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88" y="51"/>
                      <a:pt x="88" y="51"/>
                      <a:pt x="88" y="51"/>
                    </a:cubicBezTo>
                    <a:cubicBezTo>
                      <a:pt x="88" y="51"/>
                      <a:pt x="91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351"/>
              <p:cNvSpPr>
                <a:spLocks/>
              </p:cNvSpPr>
              <p:nvPr/>
            </p:nvSpPr>
            <p:spPr bwMode="auto">
              <a:xfrm>
                <a:off x="3307274" y="3411792"/>
                <a:ext cx="129109" cy="279856"/>
              </a:xfrm>
              <a:custGeom>
                <a:avLst/>
                <a:gdLst>
                  <a:gd name="T0" fmla="*/ 76 w 76"/>
                  <a:gd name="T1" fmla="*/ 164 h 164"/>
                  <a:gd name="T2" fmla="*/ 76 w 76"/>
                  <a:gd name="T3" fmla="*/ 0 h 164"/>
                  <a:gd name="T4" fmla="*/ 42 w 76"/>
                  <a:gd name="T5" fmla="*/ 0 h 164"/>
                  <a:gd name="T6" fmla="*/ 0 w 76"/>
                  <a:gd name="T7" fmla="*/ 31 h 164"/>
                  <a:gd name="T8" fmla="*/ 0 w 76"/>
                  <a:gd name="T9" fmla="*/ 122 h 164"/>
                  <a:gd name="T10" fmla="*/ 31 w 76"/>
                  <a:gd name="T11" fmla="*/ 164 h 164"/>
                  <a:gd name="T12" fmla="*/ 76 w 76"/>
                  <a:gd name="T1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64">
                    <a:moveTo>
                      <a:pt x="76" y="16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68" y="0"/>
                      <a:pt x="57" y="0"/>
                      <a:pt x="42" y="0"/>
                    </a:cubicBezTo>
                    <a:cubicBezTo>
                      <a:pt x="0" y="0"/>
                      <a:pt x="0" y="30"/>
                      <a:pt x="0" y="31"/>
                    </a:cubicBezTo>
                    <a:cubicBezTo>
                      <a:pt x="0" y="31"/>
                      <a:pt x="0" y="82"/>
                      <a:pt x="0" y="122"/>
                    </a:cubicBezTo>
                    <a:cubicBezTo>
                      <a:pt x="0" y="162"/>
                      <a:pt x="31" y="164"/>
                      <a:pt x="31" y="164"/>
                    </a:cubicBezTo>
                    <a:cubicBezTo>
                      <a:pt x="36" y="164"/>
                      <a:pt x="49" y="164"/>
                      <a:pt x="76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5899910" y="1420586"/>
            <a:ext cx="2632530" cy="182078"/>
            <a:chOff x="6137706" y="1409700"/>
            <a:chExt cx="1722857" cy="182078"/>
          </a:xfrm>
        </p:grpSpPr>
        <p:cxnSp>
          <p:nvCxnSpPr>
            <p:cNvPr id="78" name="直接连接符 77"/>
            <p:cNvCxnSpPr/>
            <p:nvPr/>
          </p:nvCxnSpPr>
          <p:spPr>
            <a:xfrm flipV="1">
              <a:off x="6137706" y="1409700"/>
              <a:ext cx="199594" cy="182078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6337300" y="1409700"/>
              <a:ext cx="1523263" cy="0"/>
            </a:xfrm>
            <a:prstGeom prst="line">
              <a:avLst/>
            </a:prstGeom>
            <a:ln w="952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 flipH="1" flipV="1">
            <a:off x="251520" y="3901840"/>
            <a:ext cx="2632530" cy="182078"/>
            <a:chOff x="6137706" y="1409700"/>
            <a:chExt cx="1722857" cy="182078"/>
          </a:xfrm>
        </p:grpSpPr>
        <p:cxnSp>
          <p:nvCxnSpPr>
            <p:cNvPr id="90" name="直接连接符 89"/>
            <p:cNvCxnSpPr/>
            <p:nvPr/>
          </p:nvCxnSpPr>
          <p:spPr>
            <a:xfrm flipV="1">
              <a:off x="6137706" y="1409700"/>
              <a:ext cx="199594" cy="182078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6337300" y="1409700"/>
              <a:ext cx="1523263" cy="0"/>
            </a:xfrm>
            <a:prstGeom prst="line">
              <a:avLst/>
            </a:prstGeom>
            <a:ln w="952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 flipH="1">
            <a:off x="251520" y="1420586"/>
            <a:ext cx="2632530" cy="182078"/>
            <a:chOff x="6137706" y="1409700"/>
            <a:chExt cx="1722857" cy="182078"/>
          </a:xfrm>
        </p:grpSpPr>
        <p:cxnSp>
          <p:nvCxnSpPr>
            <p:cNvPr id="93" name="直接连接符 92"/>
            <p:cNvCxnSpPr/>
            <p:nvPr/>
          </p:nvCxnSpPr>
          <p:spPr>
            <a:xfrm flipV="1">
              <a:off x="6137706" y="1409700"/>
              <a:ext cx="199594" cy="182078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6337300" y="1409700"/>
              <a:ext cx="1523263" cy="0"/>
            </a:xfrm>
            <a:prstGeom prst="line">
              <a:avLst/>
            </a:prstGeom>
            <a:ln w="952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 flipV="1">
            <a:off x="5899910" y="3875863"/>
            <a:ext cx="2632530" cy="182078"/>
            <a:chOff x="6137706" y="1409700"/>
            <a:chExt cx="1722857" cy="182078"/>
          </a:xfrm>
        </p:grpSpPr>
        <p:cxnSp>
          <p:nvCxnSpPr>
            <p:cNvPr id="96" name="直接连接符 95"/>
            <p:cNvCxnSpPr/>
            <p:nvPr/>
          </p:nvCxnSpPr>
          <p:spPr>
            <a:xfrm flipV="1">
              <a:off x="6137706" y="1409700"/>
              <a:ext cx="199594" cy="182078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6337300" y="1409700"/>
              <a:ext cx="1523263" cy="0"/>
            </a:xfrm>
            <a:prstGeom prst="line">
              <a:avLst/>
            </a:prstGeom>
            <a:ln w="9525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5958911" y="1464432"/>
            <a:ext cx="2573529" cy="887454"/>
            <a:chOff x="6174935" y="1464432"/>
            <a:chExt cx="2573529" cy="887454"/>
          </a:xfrm>
        </p:grpSpPr>
        <p:sp>
          <p:nvSpPr>
            <p:cNvPr id="98" name="TextBox 97"/>
            <p:cNvSpPr txBox="1"/>
            <p:nvPr/>
          </p:nvSpPr>
          <p:spPr>
            <a:xfrm>
              <a:off x="6675441" y="146443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此处输入文本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174935" y="1767111"/>
              <a:ext cx="25735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输入文本</a:t>
              </a:r>
              <a:r>
                <a:rPr lang="zh-CN" altLang="en-US" sz="1600" dirty="0">
                  <a:solidFill>
                    <a:schemeClr val="bg1"/>
                  </a:solidFill>
                </a:rPr>
                <a:t>输入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文本</a:t>
              </a:r>
              <a:r>
                <a:rPr lang="zh-CN" altLang="en-US" sz="1600" dirty="0">
                  <a:solidFill>
                    <a:schemeClr val="bg1"/>
                  </a:solidFill>
                </a:rPr>
                <a:t>输入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文本输入文输入文本输入文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5958911" y="3073470"/>
            <a:ext cx="2616589" cy="887454"/>
            <a:chOff x="6174935" y="1464432"/>
            <a:chExt cx="2616589" cy="887454"/>
          </a:xfrm>
        </p:grpSpPr>
        <p:sp>
          <p:nvSpPr>
            <p:cNvPr id="102" name="TextBox 101"/>
            <p:cNvSpPr txBox="1"/>
            <p:nvPr/>
          </p:nvSpPr>
          <p:spPr>
            <a:xfrm>
              <a:off x="6701054" y="146443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此处输入文本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174935" y="1767111"/>
              <a:ext cx="26165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输入文本</a:t>
              </a:r>
              <a:r>
                <a:rPr lang="zh-CN" altLang="en-US" sz="1600" dirty="0">
                  <a:solidFill>
                    <a:schemeClr val="bg1"/>
                  </a:solidFill>
                </a:rPr>
                <a:t>输入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文本</a:t>
              </a:r>
              <a:r>
                <a:rPr lang="zh-CN" altLang="en-US" sz="1600" dirty="0">
                  <a:solidFill>
                    <a:schemeClr val="bg1"/>
                  </a:solidFill>
                </a:rPr>
                <a:t>输入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文本输入文输入文本输入文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51521" y="1464432"/>
            <a:ext cx="2644957" cy="887454"/>
            <a:chOff x="5414111" y="1464432"/>
            <a:chExt cx="2644957" cy="887454"/>
          </a:xfrm>
        </p:grpSpPr>
        <p:sp>
          <p:nvSpPr>
            <p:cNvPr id="105" name="TextBox 104"/>
            <p:cNvSpPr txBox="1"/>
            <p:nvPr/>
          </p:nvSpPr>
          <p:spPr>
            <a:xfrm>
              <a:off x="5951759" y="146443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此处输入文本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14111" y="1767111"/>
              <a:ext cx="26449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输入文本</a:t>
              </a:r>
              <a:r>
                <a:rPr lang="zh-CN" altLang="en-US" sz="1600" dirty="0">
                  <a:solidFill>
                    <a:schemeClr val="bg1"/>
                  </a:solidFill>
                </a:rPr>
                <a:t>输入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文本</a:t>
              </a:r>
              <a:r>
                <a:rPr lang="zh-CN" altLang="en-US" sz="1600" dirty="0">
                  <a:solidFill>
                    <a:schemeClr val="bg1"/>
                  </a:solidFill>
                </a:rPr>
                <a:t>输入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文本输入文输入文本输入文本输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51521" y="3073470"/>
            <a:ext cx="2644958" cy="887454"/>
            <a:chOff x="5414111" y="1464432"/>
            <a:chExt cx="2644958" cy="887454"/>
          </a:xfrm>
        </p:grpSpPr>
        <p:sp>
          <p:nvSpPr>
            <p:cNvPr id="108" name="TextBox 107"/>
            <p:cNvSpPr txBox="1"/>
            <p:nvPr/>
          </p:nvSpPr>
          <p:spPr>
            <a:xfrm>
              <a:off x="5920949" y="146443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此处输入文本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414111" y="1767111"/>
              <a:ext cx="26449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输入文本</a:t>
              </a:r>
              <a:r>
                <a:rPr lang="zh-CN" altLang="en-US" sz="1600" dirty="0">
                  <a:solidFill>
                    <a:schemeClr val="bg1"/>
                  </a:solidFill>
                </a:rPr>
                <a:t>输入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文本</a:t>
              </a:r>
              <a:r>
                <a:rPr lang="zh-CN" altLang="en-US" sz="1600" dirty="0">
                  <a:solidFill>
                    <a:schemeClr val="bg1"/>
                  </a:solidFill>
                </a:rPr>
                <a:t>输入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文本输入文输入文本输入文本输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35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>
            <a:solidFill>
              <a:schemeClr val="bg1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747</Words>
  <Application>Microsoft Office PowerPoint</Application>
  <PresentationFormat>全屏显示(16:9)</PresentationFormat>
  <Paragraphs>133</Paragraphs>
  <Slides>18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142</cp:revision>
  <dcterms:created xsi:type="dcterms:W3CDTF">2015-11-21T13:47:25Z</dcterms:created>
  <dcterms:modified xsi:type="dcterms:W3CDTF">2015-12-09T08:42:32Z</dcterms:modified>
</cp:coreProperties>
</file>