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8" r:id="rId2"/>
    <p:sldId id="257" r:id="rId3"/>
    <p:sldId id="264" r:id="rId4"/>
    <p:sldId id="260" r:id="rId5"/>
    <p:sldId id="265" r:id="rId6"/>
    <p:sldId id="261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5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A4645-B60D-4854-A400-4155D8CB3C72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CC1AC-4652-4B98-91CA-8764A9B80E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C1AC-4652-4B98-91CA-8764A9B80E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1A5C7E-4045-4900-AC34-C0138080B42C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8DAADD-5A16-45C0-B134-DED03C4D44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1A5C7E-4045-4900-AC34-C0138080B42C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8DAADD-5A16-45C0-B134-DED03C4D44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1A5C7E-4045-4900-AC34-C0138080B42C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8DAADD-5A16-45C0-B134-DED03C4D44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ood-girl-bathroom-ideas-3-smart-home-lighting-control-home-modern-smart-home-design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459431"/>
            <a:ext cx="7141548" cy="48245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933056"/>
            <a:ext cx="7772400" cy="873442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智能家居集成服务中心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4691727"/>
            <a:ext cx="7772400" cy="537473"/>
          </a:xfrm>
        </p:spPr>
        <p:txBody>
          <a:bodyPr/>
          <a:lstStyle/>
          <a:p>
            <a:r>
              <a:rPr lang="en-US" altLang="zh-CN" sz="2800" dirty="0" err="1" smtClean="0"/>
              <a:t>OAGojira</a:t>
            </a:r>
            <a:endParaRPr lang="zh-CN" altLang="en-US" sz="2800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6084168" y="5805264"/>
            <a:ext cx="3059832" cy="83966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Chen </a:t>
            </a:r>
            <a:r>
              <a:rPr lang="en-US" altLang="zh-CN" dirty="0" err="1" smtClean="0">
                <a:solidFill>
                  <a:schemeClr val="bg1"/>
                </a:solidFill>
              </a:rPr>
              <a:t>Qi</a:t>
            </a:r>
            <a:r>
              <a:rPr lang="en-US" altLang="zh-CN" dirty="0" smtClean="0">
                <a:solidFill>
                  <a:schemeClr val="bg1"/>
                </a:solidFill>
              </a:rPr>
              <a:t> Long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2017.11.07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智能电器</a:t>
            </a:r>
            <a:endParaRPr lang="zh-CN" altLang="en-US" dirty="0"/>
          </a:p>
        </p:txBody>
      </p:sp>
      <p:pic>
        <p:nvPicPr>
          <p:cNvPr id="10" name="内容占位符 9" descr="smart-home-security-wireless-46579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24342" cy="37444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各种品牌的智能电器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352162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小米</a:t>
            </a:r>
            <a:endParaRPr lang="en-US" altLang="zh-CN" sz="3200" dirty="0" smtClean="0"/>
          </a:p>
          <a:p>
            <a:r>
              <a:rPr lang="zh-CN" altLang="en-US" sz="3200" dirty="0" smtClean="0"/>
              <a:t>科沃斯</a:t>
            </a:r>
            <a:endParaRPr lang="en-US" altLang="zh-CN" sz="3200" dirty="0" smtClean="0"/>
          </a:p>
          <a:p>
            <a:r>
              <a:rPr lang="zh-CN" altLang="en-US" sz="3200" dirty="0" smtClean="0"/>
              <a:t>美的</a:t>
            </a:r>
            <a:endParaRPr lang="en-US" altLang="zh-CN" sz="3200" dirty="0" smtClean="0"/>
          </a:p>
          <a:p>
            <a:r>
              <a:rPr lang="zh-CN" altLang="en-US" sz="3200" dirty="0" smtClean="0"/>
              <a:t>海尔</a:t>
            </a:r>
            <a:endParaRPr lang="en-US" altLang="zh-CN" sz="3200" dirty="0" smtClean="0"/>
          </a:p>
          <a:p>
            <a:r>
              <a:rPr lang="zh-CN" altLang="en-US" sz="3200" dirty="0" smtClean="0"/>
              <a:t>索尼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智能控制器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穿戴式设备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dirty="0" smtClean="0"/>
              <a:t>移动通信设备</a:t>
            </a:r>
            <a:endParaRPr lang="zh-CN" altLang="en-US" dirty="0"/>
          </a:p>
        </p:txBody>
      </p:sp>
      <p:pic>
        <p:nvPicPr>
          <p:cNvPr id="7" name="内容占位符 6" descr="smart-header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68777"/>
            <a:ext cx="4040188" cy="2693459"/>
          </a:xfrm>
        </p:spPr>
      </p:pic>
      <p:pic>
        <p:nvPicPr>
          <p:cNvPr id="8" name="内容占位符 7" descr="shutterstock_262707608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82778" y="2060848"/>
            <a:ext cx="3600000" cy="270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各种品牌的智能控制器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35936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苹果</a:t>
            </a:r>
            <a:endParaRPr lang="en-US" altLang="zh-CN" sz="3200" dirty="0" smtClean="0"/>
          </a:p>
          <a:p>
            <a:r>
              <a:rPr lang="zh-CN" altLang="en-US" sz="3200" dirty="0" smtClean="0"/>
              <a:t>小米</a:t>
            </a:r>
            <a:endParaRPr lang="en-US" altLang="zh-CN" sz="3200" dirty="0" smtClean="0"/>
          </a:p>
          <a:p>
            <a:r>
              <a:rPr lang="zh-CN" altLang="en-US" sz="3200" dirty="0" smtClean="0"/>
              <a:t>科沃斯</a:t>
            </a:r>
            <a:endParaRPr lang="en-US" altLang="zh-CN" sz="3200" dirty="0" smtClean="0"/>
          </a:p>
          <a:p>
            <a:r>
              <a:rPr lang="zh-CN" altLang="en-US" sz="3200" dirty="0" smtClean="0"/>
              <a:t>美的</a:t>
            </a:r>
            <a:endParaRPr lang="en-US" altLang="zh-CN" sz="3200" dirty="0" smtClean="0"/>
          </a:p>
          <a:p>
            <a:r>
              <a:rPr lang="zh-CN" altLang="en-US" sz="3200" dirty="0" smtClean="0"/>
              <a:t>海尔</a:t>
            </a:r>
            <a:endParaRPr lang="en-US" altLang="zh-CN" sz="3200" dirty="0" smtClean="0"/>
          </a:p>
          <a:p>
            <a:r>
              <a:rPr lang="zh-CN" altLang="en-US" sz="3200" dirty="0" smtClean="0"/>
              <a:t>华为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集成众多厂商智能电器控制于一身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27584" y="5355102"/>
            <a:ext cx="7566608" cy="9144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就是 </a:t>
            </a:r>
            <a:r>
              <a:rPr lang="en-US" altLang="zh-CN" sz="2800" dirty="0" err="1" smtClean="0"/>
              <a:t>OAGojira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</a:t>
            </a:r>
            <a:r>
              <a:rPr lang="zh-CN" altLang="en-US" sz="2800" dirty="0" smtClean="0"/>
              <a:t>中心</a:t>
            </a:r>
            <a:endParaRPr lang="zh-CN" altLang="en-US" sz="2800" dirty="0"/>
          </a:p>
        </p:txBody>
      </p:sp>
      <p:pic>
        <p:nvPicPr>
          <p:cNvPr id="7" name="内容占位符 6" descr="Smart-Home-Tech-That-Will-Make-Life-Better-for-the-Elderly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436730"/>
            <a:ext cx="7480300" cy="42478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谢谢观赏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202</TotalTime>
  <Words>60</Words>
  <Application>Microsoft Office PowerPoint</Application>
  <PresentationFormat>全屏显示(4:3)</PresentationFormat>
  <Paragraphs>25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聚合</vt:lpstr>
      <vt:lpstr>智能家居集成服务中心</vt:lpstr>
      <vt:lpstr>智能电器</vt:lpstr>
      <vt:lpstr>各种品牌的智能电器</vt:lpstr>
      <vt:lpstr>智能控制器</vt:lpstr>
      <vt:lpstr>各种品牌的智能控制器</vt:lpstr>
      <vt:lpstr>集成众多厂商智能电器控制于一身</vt:lpstr>
      <vt:lpstr>谢谢观赏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智能家居服务</dc:title>
  <dc:creator>TPEC</dc:creator>
  <cp:lastModifiedBy>TPEC</cp:lastModifiedBy>
  <cp:revision>36</cp:revision>
  <dcterms:created xsi:type="dcterms:W3CDTF">2017-11-07T05:04:11Z</dcterms:created>
  <dcterms:modified xsi:type="dcterms:W3CDTF">2017-11-08T04:38:53Z</dcterms:modified>
</cp:coreProperties>
</file>