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diagrams/quickStyle17.xml" ContentType="application/vnd.openxmlformats-officedocument.drawingml.diagramStyle+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colors8.xml" ContentType="application/vnd.openxmlformats-officedocument.drawingml.diagramColors+xml"/>
  <Override PartName="/ppt/diagrams/quickStyle13.xml" ContentType="application/vnd.openxmlformats-officedocument.drawingml.diagramStyle+xml"/>
  <Override PartName="/ppt/diagrams/layout1.xml" ContentType="application/vnd.openxmlformats-officedocument.drawingml.diagramLayout+xml"/>
  <Override PartName="/ppt/diagrams/data2.xml" ContentType="application/vnd.openxmlformats-officedocument.drawingml.diagramData+xml"/>
  <Override PartName="/ppt/diagrams/layout13.xml" ContentType="application/vnd.openxmlformats-officedocument.drawingml.diagramLayout+xml"/>
  <Override PartName="/ppt/diagrams/quickStyle20.xml" ContentType="application/vnd.openxmlformats-officedocument.drawingml.diagramStyle+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diagrams/colors12.xml" ContentType="application/vnd.openxmlformats-officedocument.drawingml.diagramColors+xml"/>
  <Override PartName="/ppt/diagrams/layout20.xml" ContentType="application/vnd.openxmlformats-officedocument.drawingml.diagramLayout+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Default Extension="emf" ContentType="image/x-emf"/>
  <Override PartName="/ppt/diagrams/data12.xml" ContentType="application/vnd.openxmlformats-officedocument.drawingml.diagramData+xml"/>
  <Override PartName="/ppt/diagrams/data21.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diagrams/quickStyle16.xml" ContentType="application/vnd.openxmlformats-officedocument.drawingml.diagramStyle+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layout18.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Default Extension="gif" ContentType="image/gif"/>
  <Default Extension="vml" ContentType="application/vnd.openxmlformats-officedocument.vmlDrawing"/>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Override PartName="/ppt/diagrams/quickStyle19.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layout19.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diagrams/layout11.xml" ContentType="application/vnd.openxmlformats-officedocument.drawingml.diagramLayout+xml"/>
  <Override PartName="/ppt/diagrams/colors14.xml" ContentType="application/vnd.openxmlformats-officedocument.drawingml.diagramColors+xml"/>
  <Override PartName="/ppt/charts/chart1.xml" ContentType="application/vnd.openxmlformats-officedocument.drawingml.chart+xml"/>
  <Override PartName="/ppt/slides/slide28.xml" ContentType="application/vnd.openxmlformats-officedocument.presentationml.slide+xml"/>
  <Override PartName="/ppt/diagrams/colors2.xml" ContentType="application/vnd.openxmlformats-officedocument.drawingml.diagramColors+xml"/>
  <Override PartName="/ppt/notesSlides/notesSlide1.xml" ContentType="application/vnd.openxmlformats-officedocument.presentationml.notesSlide+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colors10.xml" ContentType="application/vnd.openxmlformats-officedocument.drawingml.diagramColors+xml"/>
  <Override PartName="/ppt/diagrams/colors2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73" r:id="rId4"/>
    <p:sldId id="261" r:id="rId5"/>
    <p:sldId id="262" r:id="rId6"/>
    <p:sldId id="264" r:id="rId7"/>
    <p:sldId id="275" r:id="rId8"/>
    <p:sldId id="265" r:id="rId9"/>
    <p:sldId id="274" r:id="rId10"/>
    <p:sldId id="301" r:id="rId11"/>
    <p:sldId id="277" r:id="rId12"/>
    <p:sldId id="279" r:id="rId13"/>
    <p:sldId id="292" r:id="rId14"/>
    <p:sldId id="291" r:id="rId15"/>
    <p:sldId id="290" r:id="rId16"/>
    <p:sldId id="288" r:id="rId17"/>
    <p:sldId id="287" r:id="rId18"/>
    <p:sldId id="286" r:id="rId19"/>
    <p:sldId id="285" r:id="rId20"/>
    <p:sldId id="302" r:id="rId21"/>
    <p:sldId id="303" r:id="rId22"/>
    <p:sldId id="293" r:id="rId23"/>
    <p:sldId id="284" r:id="rId24"/>
    <p:sldId id="283" r:id="rId25"/>
    <p:sldId id="282" r:id="rId26"/>
    <p:sldId id="280" r:id="rId27"/>
    <p:sldId id="278" r:id="rId28"/>
    <p:sldId id="281" r:id="rId29"/>
    <p:sldId id="294" r:id="rId30"/>
    <p:sldId id="300" r:id="rId31"/>
    <p:sldId id="298" r:id="rId32"/>
    <p:sldId id="299" r:id="rId33"/>
    <p:sldId id="297" r:id="rId34"/>
    <p:sldId id="296" r:id="rId35"/>
    <p:sldId id="295" r:id="rId36"/>
    <p:sldId id="263" r:id="rId37"/>
    <p:sldId id="276" r:id="rId38"/>
    <p:sldId id="258"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2563" autoAdjust="0"/>
  </p:normalViewPr>
  <p:slideViewPr>
    <p:cSldViewPr>
      <p:cViewPr varScale="1">
        <p:scale>
          <a:sx n="73" d="100"/>
          <a:sy n="73" d="100"/>
        </p:scale>
        <p:origin x="-148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istrator\Desktop\&#23450;&#20301;&#27979;&#3579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a:pPr>
            <a:r>
              <a:rPr lang="zh-CN" sz="1800" b="1" i="0" baseline="0"/>
              <a:t>平均误差（</a:t>
            </a:r>
            <a:r>
              <a:rPr lang="en-US" sz="1800" b="1" i="0" baseline="0"/>
              <a:t>m</a:t>
            </a:r>
            <a:r>
              <a:rPr lang="zh-CN" sz="1800" b="1" i="0" baseline="0"/>
              <a:t>）</a:t>
            </a:r>
            <a:endParaRPr lang="zh-CN"/>
          </a:p>
        </c:rich>
      </c:tx>
    </c:title>
    <c:plotArea>
      <c:layout/>
      <c:lineChart>
        <c:grouping val="standard"/>
        <c:ser>
          <c:idx val="0"/>
          <c:order val="0"/>
          <c:tx>
            <c:strRef>
              <c:f>Sheet1!$U$13</c:f>
              <c:strCache>
                <c:ptCount val="1"/>
                <c:pt idx="0">
                  <c:v>平均误差</c:v>
                </c:pt>
              </c:strCache>
            </c:strRef>
          </c:tx>
          <c:cat>
            <c:strRef>
              <c:f>Sheet1!$V$12:$Y$12</c:f>
              <c:strCache>
                <c:ptCount val="4"/>
                <c:pt idx="0">
                  <c:v>NN</c:v>
                </c:pt>
                <c:pt idx="1">
                  <c:v>K=2</c:v>
                </c:pt>
                <c:pt idx="2">
                  <c:v>K=3</c:v>
                </c:pt>
                <c:pt idx="3">
                  <c:v>K=4</c:v>
                </c:pt>
              </c:strCache>
            </c:strRef>
          </c:cat>
          <c:val>
            <c:numRef>
              <c:f>Sheet1!$V$13:$Y$13</c:f>
              <c:numCache>
                <c:formatCode>General</c:formatCode>
                <c:ptCount val="4"/>
                <c:pt idx="0">
                  <c:v>2.5976687754433518</c:v>
                </c:pt>
                <c:pt idx="1">
                  <c:v>2.3907820675460232</c:v>
                </c:pt>
                <c:pt idx="2">
                  <c:v>2.5637507682622416</c:v>
                </c:pt>
                <c:pt idx="3">
                  <c:v>2.6005256175174178</c:v>
                </c:pt>
              </c:numCache>
            </c:numRef>
          </c:val>
        </c:ser>
        <c:marker val="1"/>
        <c:axId val="58278656"/>
        <c:axId val="58280192"/>
      </c:lineChart>
      <c:catAx>
        <c:axId val="58278656"/>
        <c:scaling>
          <c:orientation val="minMax"/>
        </c:scaling>
        <c:axPos val="b"/>
        <c:minorGridlines/>
        <c:tickLblPos val="nextTo"/>
        <c:crossAx val="58280192"/>
        <c:crosses val="autoZero"/>
        <c:auto val="1"/>
        <c:lblAlgn val="ctr"/>
        <c:lblOffset val="100"/>
      </c:catAx>
      <c:valAx>
        <c:axId val="58280192"/>
        <c:scaling>
          <c:orientation val="minMax"/>
        </c:scaling>
        <c:axPos val="l"/>
        <c:majorGridlines/>
        <c:numFmt formatCode="General" sourceLinked="1"/>
        <c:tickLblPos val="nextTo"/>
        <c:crossAx val="58278656"/>
        <c:crosses val="autoZero"/>
        <c:crossBetween val="between"/>
      </c:valAx>
    </c:plotArea>
    <c:legend>
      <c:legendPos val="r"/>
    </c:legend>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315349-573B-40C1-8DD8-C56FB40201E1}" type="doc">
      <dgm:prSet loTypeId="urn:microsoft.com/office/officeart/2005/8/layout/list1" loCatId="list" qsTypeId="urn:microsoft.com/office/officeart/2005/8/quickstyle/simple3" qsCatId="simple" csTypeId="urn:microsoft.com/office/officeart/2005/8/colors/colorful3" csCatId="colorful" phldr="1"/>
      <dgm:spPr/>
      <dgm:t>
        <a:bodyPr/>
        <a:lstStyle/>
        <a:p>
          <a:endParaRPr lang="zh-CN" altLang="en-US"/>
        </a:p>
      </dgm:t>
    </dgm:pt>
    <dgm:pt modelId="{B5A8F899-1FFC-4C3E-A7E9-4539FF08E8CD}">
      <dgm:prSet custT="1"/>
      <dgm:spPr/>
      <dgm:t>
        <a:bodyPr/>
        <a:lstStyle/>
        <a:p>
          <a:pPr rtl="0"/>
          <a:r>
            <a:rPr lang="zh-CN" altLang="en-US" sz="1800" b="0" dirty="0" smtClean="0">
              <a:latin typeface="+mn-ea"/>
              <a:ea typeface="+mn-ea"/>
            </a:rPr>
            <a:t>背景介绍</a:t>
          </a:r>
          <a:endParaRPr lang="en-US" sz="1800" b="0" dirty="0">
            <a:latin typeface="+mn-ea"/>
            <a:ea typeface="+mn-ea"/>
          </a:endParaRPr>
        </a:p>
      </dgm:t>
    </dgm:pt>
    <dgm:pt modelId="{CCF1A438-0E8A-4744-9194-7D95E5F8BEF5}" type="parTrans" cxnId="{70AE392A-B0B4-4DDC-9819-9BA55E76CD19}">
      <dgm:prSet/>
      <dgm:spPr/>
      <dgm:t>
        <a:bodyPr/>
        <a:lstStyle/>
        <a:p>
          <a:endParaRPr lang="zh-CN" altLang="en-US" sz="1800" b="0">
            <a:latin typeface="+mn-ea"/>
            <a:ea typeface="+mn-ea"/>
          </a:endParaRPr>
        </a:p>
      </dgm:t>
    </dgm:pt>
    <dgm:pt modelId="{DC3EA0EB-1954-45B6-927D-75BB131F5839}" type="sibTrans" cxnId="{70AE392A-B0B4-4DDC-9819-9BA55E76CD19}">
      <dgm:prSet/>
      <dgm:spPr/>
      <dgm:t>
        <a:bodyPr/>
        <a:lstStyle/>
        <a:p>
          <a:endParaRPr lang="zh-CN" altLang="en-US" sz="1800" b="0">
            <a:latin typeface="+mn-ea"/>
            <a:ea typeface="+mn-ea"/>
          </a:endParaRPr>
        </a:p>
      </dgm:t>
    </dgm:pt>
    <dgm:pt modelId="{A645FA82-D1FC-4A82-AE8A-DFADA59C4D53}">
      <dgm:prSet custT="1"/>
      <dgm:spPr/>
      <dgm:t>
        <a:bodyPr/>
        <a:lstStyle/>
        <a:p>
          <a:pPr rtl="0"/>
          <a:r>
            <a:rPr lang="zh-CN" sz="1800" dirty="0" smtClean="0"/>
            <a:t>选题意义</a:t>
          </a:r>
          <a:endParaRPr lang="en-US" sz="1800" b="0" dirty="0">
            <a:latin typeface="+mn-ea"/>
            <a:ea typeface="+mn-ea"/>
          </a:endParaRPr>
        </a:p>
      </dgm:t>
    </dgm:pt>
    <dgm:pt modelId="{8108DA83-7A3F-437A-B0E3-EDA3DC996289}" type="parTrans" cxnId="{03BC4317-2F2F-41E2-84D4-21AB4A965A9F}">
      <dgm:prSet/>
      <dgm:spPr/>
      <dgm:t>
        <a:bodyPr/>
        <a:lstStyle/>
        <a:p>
          <a:endParaRPr lang="zh-CN" altLang="en-US" sz="1800" b="0">
            <a:latin typeface="+mn-ea"/>
            <a:ea typeface="+mn-ea"/>
          </a:endParaRPr>
        </a:p>
      </dgm:t>
    </dgm:pt>
    <dgm:pt modelId="{38AFD65A-4F2D-4FD6-83FE-2A8AAB2FC71A}" type="sibTrans" cxnId="{03BC4317-2F2F-41E2-84D4-21AB4A965A9F}">
      <dgm:prSet/>
      <dgm:spPr/>
      <dgm:t>
        <a:bodyPr/>
        <a:lstStyle/>
        <a:p>
          <a:endParaRPr lang="zh-CN" altLang="en-US" sz="1800" b="0">
            <a:latin typeface="+mn-ea"/>
            <a:ea typeface="+mn-ea"/>
          </a:endParaRPr>
        </a:p>
      </dgm:t>
    </dgm:pt>
    <dgm:pt modelId="{9A75E86F-9B46-45BE-806C-8198A64E8AE9}">
      <dgm:prSet custT="1"/>
      <dgm:spPr/>
      <dgm:t>
        <a:bodyPr/>
        <a:lstStyle/>
        <a:p>
          <a:pPr rtl="0"/>
          <a:r>
            <a:rPr lang="en-US" sz="1800" dirty="0" smtClean="0"/>
            <a:t>WAVE</a:t>
          </a:r>
          <a:r>
            <a:rPr lang="zh-CN" sz="1800" dirty="0" smtClean="0"/>
            <a:t>协议栈研究</a:t>
          </a:r>
          <a:endParaRPr lang="en-US" sz="1800" b="0" dirty="0">
            <a:latin typeface="+mn-ea"/>
            <a:ea typeface="+mn-ea"/>
          </a:endParaRPr>
        </a:p>
      </dgm:t>
    </dgm:pt>
    <dgm:pt modelId="{5D446FC1-3FDD-404A-890F-AAAACB8D574D}" type="parTrans" cxnId="{AA3C8F27-4A39-4A71-870A-E149C2CB576C}">
      <dgm:prSet/>
      <dgm:spPr/>
      <dgm:t>
        <a:bodyPr/>
        <a:lstStyle/>
        <a:p>
          <a:endParaRPr lang="zh-CN" altLang="en-US" sz="1800" b="0">
            <a:latin typeface="+mn-ea"/>
            <a:ea typeface="+mn-ea"/>
          </a:endParaRPr>
        </a:p>
      </dgm:t>
    </dgm:pt>
    <dgm:pt modelId="{6C3CB7C8-0594-4F9D-BC12-77D9A0966998}" type="sibTrans" cxnId="{AA3C8F27-4A39-4A71-870A-E149C2CB576C}">
      <dgm:prSet/>
      <dgm:spPr/>
      <dgm:t>
        <a:bodyPr/>
        <a:lstStyle/>
        <a:p>
          <a:endParaRPr lang="zh-CN" altLang="en-US" sz="1800" b="0">
            <a:latin typeface="+mn-ea"/>
            <a:ea typeface="+mn-ea"/>
          </a:endParaRPr>
        </a:p>
      </dgm:t>
    </dgm:pt>
    <dgm:pt modelId="{78387A81-905A-4681-863F-2D20C01B5C9E}">
      <dgm:prSet custT="1"/>
      <dgm:spPr/>
      <dgm:t>
        <a:bodyPr/>
        <a:lstStyle/>
        <a:p>
          <a:pPr rtl="0"/>
          <a:r>
            <a:rPr lang="zh-CN" sz="1800" dirty="0" smtClean="0"/>
            <a:t>车联网通信终端设计</a:t>
          </a:r>
          <a:endParaRPr lang="en-US" sz="1800" b="0" dirty="0">
            <a:latin typeface="+mn-ea"/>
            <a:ea typeface="+mn-ea"/>
          </a:endParaRPr>
        </a:p>
      </dgm:t>
    </dgm:pt>
    <dgm:pt modelId="{F923F98D-5DDD-49A8-88BA-ACFA48E019F6}" type="parTrans" cxnId="{FE25BDAA-4FF8-4407-9F2C-1276E23ED8EF}">
      <dgm:prSet/>
      <dgm:spPr/>
      <dgm:t>
        <a:bodyPr/>
        <a:lstStyle/>
        <a:p>
          <a:endParaRPr lang="zh-CN" altLang="en-US" sz="1800" b="0">
            <a:latin typeface="+mn-ea"/>
            <a:ea typeface="+mn-ea"/>
          </a:endParaRPr>
        </a:p>
      </dgm:t>
    </dgm:pt>
    <dgm:pt modelId="{8DDE1F32-2B78-469C-907B-1A55881C9980}" type="sibTrans" cxnId="{FE25BDAA-4FF8-4407-9F2C-1276E23ED8EF}">
      <dgm:prSet/>
      <dgm:spPr/>
      <dgm:t>
        <a:bodyPr/>
        <a:lstStyle/>
        <a:p>
          <a:endParaRPr lang="zh-CN" altLang="en-US" sz="1800" b="0">
            <a:latin typeface="+mn-ea"/>
            <a:ea typeface="+mn-ea"/>
          </a:endParaRPr>
        </a:p>
      </dgm:t>
    </dgm:pt>
    <dgm:pt modelId="{E55CB81A-23E1-437B-B32A-D22E190CAD89}">
      <dgm:prSet custT="1"/>
      <dgm:spPr/>
      <dgm:t>
        <a:bodyPr/>
        <a:lstStyle/>
        <a:p>
          <a:pPr rtl="0"/>
          <a:r>
            <a:rPr lang="zh-CN" altLang="en-US" sz="1800" b="0" dirty="0" smtClean="0">
              <a:latin typeface="+mn-ea"/>
              <a:ea typeface="+mn-ea"/>
            </a:rPr>
            <a:t>总结与展望</a:t>
          </a:r>
          <a:endParaRPr lang="zh-CN" altLang="en-US" sz="1800" b="0" dirty="0">
            <a:latin typeface="+mn-ea"/>
            <a:ea typeface="+mn-ea"/>
          </a:endParaRPr>
        </a:p>
      </dgm:t>
    </dgm:pt>
    <dgm:pt modelId="{69DD86D7-C736-430D-8329-95CFA7276A1C}" type="parTrans" cxnId="{EF1A2B4F-2BFE-4073-9F45-3A436F56DA81}">
      <dgm:prSet/>
      <dgm:spPr/>
      <dgm:t>
        <a:bodyPr/>
        <a:lstStyle/>
        <a:p>
          <a:endParaRPr lang="zh-CN" altLang="en-US" sz="1800" b="0">
            <a:latin typeface="+mn-ea"/>
            <a:ea typeface="+mn-ea"/>
          </a:endParaRPr>
        </a:p>
      </dgm:t>
    </dgm:pt>
    <dgm:pt modelId="{C79EDE37-94A1-48AF-A85B-BD17D40EC90E}" type="sibTrans" cxnId="{EF1A2B4F-2BFE-4073-9F45-3A436F56DA81}">
      <dgm:prSet/>
      <dgm:spPr/>
      <dgm:t>
        <a:bodyPr/>
        <a:lstStyle/>
        <a:p>
          <a:endParaRPr lang="zh-CN" altLang="en-US" sz="1800" b="0">
            <a:latin typeface="+mn-ea"/>
            <a:ea typeface="+mn-ea"/>
          </a:endParaRPr>
        </a:p>
      </dgm:t>
    </dgm:pt>
    <dgm:pt modelId="{D87AD8B4-9C79-4A50-9874-47B523B844B2}">
      <dgm:prSet custT="1"/>
      <dgm:spPr/>
      <dgm:t>
        <a:bodyPr/>
        <a:lstStyle/>
        <a:p>
          <a:pPr rtl="0"/>
          <a:r>
            <a:rPr lang="zh-CN" sz="1800" smtClean="0"/>
            <a:t>无线定位系统研究</a:t>
          </a:r>
          <a:endParaRPr lang="en-US" sz="1800" b="0" dirty="0">
            <a:latin typeface="+mn-ea"/>
            <a:ea typeface="+mn-ea"/>
          </a:endParaRPr>
        </a:p>
      </dgm:t>
    </dgm:pt>
    <dgm:pt modelId="{C6F76F38-5AC8-4AD7-8219-3BCA1DD019ED}" type="parTrans" cxnId="{40134F53-4527-4438-9C6E-167BBDEF508B}">
      <dgm:prSet/>
      <dgm:spPr/>
    </dgm:pt>
    <dgm:pt modelId="{0F304D77-107E-4779-B69F-591782E60380}" type="sibTrans" cxnId="{40134F53-4527-4438-9C6E-167BBDEF508B}">
      <dgm:prSet/>
      <dgm:spPr/>
    </dgm:pt>
    <dgm:pt modelId="{66274B18-939B-4AD1-82F9-B1D1C74FE64C}" type="pres">
      <dgm:prSet presAssocID="{80315349-573B-40C1-8DD8-C56FB40201E1}" presName="linear" presStyleCnt="0">
        <dgm:presLayoutVars>
          <dgm:dir/>
          <dgm:animLvl val="lvl"/>
          <dgm:resizeHandles val="exact"/>
        </dgm:presLayoutVars>
      </dgm:prSet>
      <dgm:spPr/>
      <dgm:t>
        <a:bodyPr/>
        <a:lstStyle/>
        <a:p>
          <a:endParaRPr lang="zh-CN" altLang="en-US"/>
        </a:p>
      </dgm:t>
    </dgm:pt>
    <dgm:pt modelId="{A4125771-55FA-41AA-9FBE-7598E5574981}" type="pres">
      <dgm:prSet presAssocID="{B5A8F899-1FFC-4C3E-A7E9-4539FF08E8CD}" presName="parentLin" presStyleCnt="0"/>
      <dgm:spPr/>
      <dgm:t>
        <a:bodyPr/>
        <a:lstStyle/>
        <a:p>
          <a:endParaRPr lang="zh-CN" altLang="en-US"/>
        </a:p>
      </dgm:t>
    </dgm:pt>
    <dgm:pt modelId="{61944C0D-6B8A-4CAD-820B-CFE1CB17A650}" type="pres">
      <dgm:prSet presAssocID="{B5A8F899-1FFC-4C3E-A7E9-4539FF08E8CD}" presName="parentLeftMargin" presStyleLbl="node1" presStyleIdx="0" presStyleCnt="6"/>
      <dgm:spPr/>
      <dgm:t>
        <a:bodyPr/>
        <a:lstStyle/>
        <a:p>
          <a:endParaRPr lang="zh-CN" altLang="en-US"/>
        </a:p>
      </dgm:t>
    </dgm:pt>
    <dgm:pt modelId="{4ECF58B7-38F9-470D-ADDA-8F86C512B4C0}" type="pres">
      <dgm:prSet presAssocID="{B5A8F899-1FFC-4C3E-A7E9-4539FF08E8CD}" presName="parentText" presStyleLbl="node1" presStyleIdx="0" presStyleCnt="6">
        <dgm:presLayoutVars>
          <dgm:chMax val="0"/>
          <dgm:bulletEnabled val="1"/>
        </dgm:presLayoutVars>
      </dgm:prSet>
      <dgm:spPr/>
      <dgm:t>
        <a:bodyPr/>
        <a:lstStyle/>
        <a:p>
          <a:endParaRPr lang="zh-CN" altLang="en-US"/>
        </a:p>
      </dgm:t>
    </dgm:pt>
    <dgm:pt modelId="{F39B676A-FFCD-43F2-BE2A-C553D1E87A9A}" type="pres">
      <dgm:prSet presAssocID="{B5A8F899-1FFC-4C3E-A7E9-4539FF08E8CD}" presName="negativeSpace" presStyleCnt="0"/>
      <dgm:spPr/>
      <dgm:t>
        <a:bodyPr/>
        <a:lstStyle/>
        <a:p>
          <a:endParaRPr lang="zh-CN" altLang="en-US"/>
        </a:p>
      </dgm:t>
    </dgm:pt>
    <dgm:pt modelId="{C2716F38-70B5-467F-976A-B42A2B33486E}" type="pres">
      <dgm:prSet presAssocID="{B5A8F899-1FFC-4C3E-A7E9-4539FF08E8CD}" presName="childText" presStyleLbl="conFgAcc1" presStyleIdx="0" presStyleCnt="6">
        <dgm:presLayoutVars>
          <dgm:bulletEnabled val="1"/>
        </dgm:presLayoutVars>
      </dgm:prSet>
      <dgm:spPr/>
      <dgm:t>
        <a:bodyPr/>
        <a:lstStyle/>
        <a:p>
          <a:endParaRPr lang="zh-CN" altLang="en-US"/>
        </a:p>
      </dgm:t>
    </dgm:pt>
    <dgm:pt modelId="{DF007582-8120-4EE1-B43E-F31E1D7824B2}" type="pres">
      <dgm:prSet presAssocID="{DC3EA0EB-1954-45B6-927D-75BB131F5839}" presName="spaceBetweenRectangles" presStyleCnt="0"/>
      <dgm:spPr/>
      <dgm:t>
        <a:bodyPr/>
        <a:lstStyle/>
        <a:p>
          <a:endParaRPr lang="zh-CN" altLang="en-US"/>
        </a:p>
      </dgm:t>
    </dgm:pt>
    <dgm:pt modelId="{EF4BCFCD-5443-497A-B3FD-8CC1D680A8C9}" type="pres">
      <dgm:prSet presAssocID="{A645FA82-D1FC-4A82-AE8A-DFADA59C4D53}" presName="parentLin" presStyleCnt="0"/>
      <dgm:spPr/>
      <dgm:t>
        <a:bodyPr/>
        <a:lstStyle/>
        <a:p>
          <a:endParaRPr lang="zh-CN" altLang="en-US"/>
        </a:p>
      </dgm:t>
    </dgm:pt>
    <dgm:pt modelId="{0ED5FF7B-B253-4138-90F2-B605A1E78F4C}" type="pres">
      <dgm:prSet presAssocID="{A645FA82-D1FC-4A82-AE8A-DFADA59C4D53}" presName="parentLeftMargin" presStyleLbl="node1" presStyleIdx="0" presStyleCnt="6"/>
      <dgm:spPr/>
      <dgm:t>
        <a:bodyPr/>
        <a:lstStyle/>
        <a:p>
          <a:endParaRPr lang="zh-CN" altLang="en-US"/>
        </a:p>
      </dgm:t>
    </dgm:pt>
    <dgm:pt modelId="{9402C0A8-A9C3-4573-9751-E3EE19DE66FF}" type="pres">
      <dgm:prSet presAssocID="{A645FA82-D1FC-4A82-AE8A-DFADA59C4D53}" presName="parentText" presStyleLbl="node1" presStyleIdx="1" presStyleCnt="6">
        <dgm:presLayoutVars>
          <dgm:chMax val="0"/>
          <dgm:bulletEnabled val="1"/>
        </dgm:presLayoutVars>
      </dgm:prSet>
      <dgm:spPr/>
      <dgm:t>
        <a:bodyPr/>
        <a:lstStyle/>
        <a:p>
          <a:endParaRPr lang="zh-CN" altLang="en-US"/>
        </a:p>
      </dgm:t>
    </dgm:pt>
    <dgm:pt modelId="{DC9B8DF1-2942-4BCE-9BF1-2AEA95B0A6C4}" type="pres">
      <dgm:prSet presAssocID="{A645FA82-D1FC-4A82-AE8A-DFADA59C4D53}" presName="negativeSpace" presStyleCnt="0"/>
      <dgm:spPr/>
      <dgm:t>
        <a:bodyPr/>
        <a:lstStyle/>
        <a:p>
          <a:endParaRPr lang="zh-CN" altLang="en-US"/>
        </a:p>
      </dgm:t>
    </dgm:pt>
    <dgm:pt modelId="{F45221CD-9882-4458-98EC-3B6AFEDC352D}" type="pres">
      <dgm:prSet presAssocID="{A645FA82-D1FC-4A82-AE8A-DFADA59C4D53}" presName="childText" presStyleLbl="conFgAcc1" presStyleIdx="1" presStyleCnt="6">
        <dgm:presLayoutVars>
          <dgm:bulletEnabled val="1"/>
        </dgm:presLayoutVars>
      </dgm:prSet>
      <dgm:spPr/>
      <dgm:t>
        <a:bodyPr/>
        <a:lstStyle/>
        <a:p>
          <a:endParaRPr lang="zh-CN" altLang="en-US"/>
        </a:p>
      </dgm:t>
    </dgm:pt>
    <dgm:pt modelId="{9921DFAB-2660-408A-8D6C-9D96B5AD57E3}" type="pres">
      <dgm:prSet presAssocID="{38AFD65A-4F2D-4FD6-83FE-2A8AAB2FC71A}" presName="spaceBetweenRectangles" presStyleCnt="0"/>
      <dgm:spPr/>
      <dgm:t>
        <a:bodyPr/>
        <a:lstStyle/>
        <a:p>
          <a:endParaRPr lang="zh-CN" altLang="en-US"/>
        </a:p>
      </dgm:t>
    </dgm:pt>
    <dgm:pt modelId="{637B9F2D-AABC-43EB-8499-02E6A04BC524}" type="pres">
      <dgm:prSet presAssocID="{9A75E86F-9B46-45BE-806C-8198A64E8AE9}" presName="parentLin" presStyleCnt="0"/>
      <dgm:spPr/>
      <dgm:t>
        <a:bodyPr/>
        <a:lstStyle/>
        <a:p>
          <a:endParaRPr lang="zh-CN" altLang="en-US"/>
        </a:p>
      </dgm:t>
    </dgm:pt>
    <dgm:pt modelId="{52D94291-1D53-472E-AF66-6C52A959D7D2}" type="pres">
      <dgm:prSet presAssocID="{9A75E86F-9B46-45BE-806C-8198A64E8AE9}" presName="parentLeftMargin" presStyleLbl="node1" presStyleIdx="1" presStyleCnt="6"/>
      <dgm:spPr/>
      <dgm:t>
        <a:bodyPr/>
        <a:lstStyle/>
        <a:p>
          <a:endParaRPr lang="zh-CN" altLang="en-US"/>
        </a:p>
      </dgm:t>
    </dgm:pt>
    <dgm:pt modelId="{375B2579-758D-47FA-8703-5DCACB1C22C5}" type="pres">
      <dgm:prSet presAssocID="{9A75E86F-9B46-45BE-806C-8198A64E8AE9}" presName="parentText" presStyleLbl="node1" presStyleIdx="2" presStyleCnt="6">
        <dgm:presLayoutVars>
          <dgm:chMax val="0"/>
          <dgm:bulletEnabled val="1"/>
        </dgm:presLayoutVars>
      </dgm:prSet>
      <dgm:spPr/>
      <dgm:t>
        <a:bodyPr/>
        <a:lstStyle/>
        <a:p>
          <a:endParaRPr lang="zh-CN" altLang="en-US"/>
        </a:p>
      </dgm:t>
    </dgm:pt>
    <dgm:pt modelId="{4C89F967-5D13-44DD-BE46-AE9EE5CBF0F6}" type="pres">
      <dgm:prSet presAssocID="{9A75E86F-9B46-45BE-806C-8198A64E8AE9}" presName="negativeSpace" presStyleCnt="0"/>
      <dgm:spPr/>
      <dgm:t>
        <a:bodyPr/>
        <a:lstStyle/>
        <a:p>
          <a:endParaRPr lang="zh-CN" altLang="en-US"/>
        </a:p>
      </dgm:t>
    </dgm:pt>
    <dgm:pt modelId="{F56F21BB-E51C-4759-A907-EB95D2F974EA}" type="pres">
      <dgm:prSet presAssocID="{9A75E86F-9B46-45BE-806C-8198A64E8AE9}" presName="childText" presStyleLbl="conFgAcc1" presStyleIdx="2" presStyleCnt="6">
        <dgm:presLayoutVars>
          <dgm:bulletEnabled val="1"/>
        </dgm:presLayoutVars>
      </dgm:prSet>
      <dgm:spPr/>
      <dgm:t>
        <a:bodyPr/>
        <a:lstStyle/>
        <a:p>
          <a:endParaRPr lang="zh-CN" altLang="en-US"/>
        </a:p>
      </dgm:t>
    </dgm:pt>
    <dgm:pt modelId="{9C3E33C7-11A0-48FF-90FC-8E910F78072B}" type="pres">
      <dgm:prSet presAssocID="{6C3CB7C8-0594-4F9D-BC12-77D9A0966998}" presName="spaceBetweenRectangles" presStyleCnt="0"/>
      <dgm:spPr/>
      <dgm:t>
        <a:bodyPr/>
        <a:lstStyle/>
        <a:p>
          <a:endParaRPr lang="zh-CN" altLang="en-US"/>
        </a:p>
      </dgm:t>
    </dgm:pt>
    <dgm:pt modelId="{749BAEB6-9172-46F3-B294-B147734EC8D7}" type="pres">
      <dgm:prSet presAssocID="{78387A81-905A-4681-863F-2D20C01B5C9E}" presName="parentLin" presStyleCnt="0"/>
      <dgm:spPr/>
      <dgm:t>
        <a:bodyPr/>
        <a:lstStyle/>
        <a:p>
          <a:endParaRPr lang="zh-CN" altLang="en-US"/>
        </a:p>
      </dgm:t>
    </dgm:pt>
    <dgm:pt modelId="{C4986C15-F4B3-491F-8C02-61024CD0E060}" type="pres">
      <dgm:prSet presAssocID="{78387A81-905A-4681-863F-2D20C01B5C9E}" presName="parentLeftMargin" presStyleLbl="node1" presStyleIdx="2" presStyleCnt="6"/>
      <dgm:spPr/>
      <dgm:t>
        <a:bodyPr/>
        <a:lstStyle/>
        <a:p>
          <a:endParaRPr lang="zh-CN" altLang="en-US"/>
        </a:p>
      </dgm:t>
    </dgm:pt>
    <dgm:pt modelId="{440B0955-CC73-4934-BF1A-187BAC2E6D6B}" type="pres">
      <dgm:prSet presAssocID="{78387A81-905A-4681-863F-2D20C01B5C9E}" presName="parentText" presStyleLbl="node1" presStyleIdx="3" presStyleCnt="6">
        <dgm:presLayoutVars>
          <dgm:chMax val="0"/>
          <dgm:bulletEnabled val="1"/>
        </dgm:presLayoutVars>
      </dgm:prSet>
      <dgm:spPr/>
      <dgm:t>
        <a:bodyPr/>
        <a:lstStyle/>
        <a:p>
          <a:endParaRPr lang="zh-CN" altLang="en-US"/>
        </a:p>
      </dgm:t>
    </dgm:pt>
    <dgm:pt modelId="{31032CF0-2660-4BEA-B01E-EABB4BEB0CE0}" type="pres">
      <dgm:prSet presAssocID="{78387A81-905A-4681-863F-2D20C01B5C9E}" presName="negativeSpace" presStyleCnt="0"/>
      <dgm:spPr/>
      <dgm:t>
        <a:bodyPr/>
        <a:lstStyle/>
        <a:p>
          <a:endParaRPr lang="zh-CN" altLang="en-US"/>
        </a:p>
      </dgm:t>
    </dgm:pt>
    <dgm:pt modelId="{07E20B7A-3CC7-493C-A9AB-B1E4CA07EEBC}" type="pres">
      <dgm:prSet presAssocID="{78387A81-905A-4681-863F-2D20C01B5C9E}" presName="childText" presStyleLbl="conFgAcc1" presStyleIdx="3" presStyleCnt="6">
        <dgm:presLayoutVars>
          <dgm:bulletEnabled val="1"/>
        </dgm:presLayoutVars>
      </dgm:prSet>
      <dgm:spPr/>
      <dgm:t>
        <a:bodyPr/>
        <a:lstStyle/>
        <a:p>
          <a:endParaRPr lang="zh-CN" altLang="en-US"/>
        </a:p>
      </dgm:t>
    </dgm:pt>
    <dgm:pt modelId="{A4EF7D28-B24B-44E2-8740-D18987592FF7}" type="pres">
      <dgm:prSet presAssocID="{8DDE1F32-2B78-469C-907B-1A55881C9980}" presName="spaceBetweenRectangles" presStyleCnt="0"/>
      <dgm:spPr/>
      <dgm:t>
        <a:bodyPr/>
        <a:lstStyle/>
        <a:p>
          <a:endParaRPr lang="zh-CN" altLang="en-US"/>
        </a:p>
      </dgm:t>
    </dgm:pt>
    <dgm:pt modelId="{B2C18529-FE04-48A5-9DC6-E18BDDB414AD}" type="pres">
      <dgm:prSet presAssocID="{D87AD8B4-9C79-4A50-9874-47B523B844B2}" presName="parentLin" presStyleCnt="0"/>
      <dgm:spPr/>
    </dgm:pt>
    <dgm:pt modelId="{3F514024-A667-48DA-BF73-C10E7AC8109B}" type="pres">
      <dgm:prSet presAssocID="{D87AD8B4-9C79-4A50-9874-47B523B844B2}" presName="parentLeftMargin" presStyleLbl="node1" presStyleIdx="3" presStyleCnt="6"/>
      <dgm:spPr/>
      <dgm:t>
        <a:bodyPr/>
        <a:lstStyle/>
        <a:p>
          <a:endParaRPr lang="zh-CN" altLang="en-US"/>
        </a:p>
      </dgm:t>
    </dgm:pt>
    <dgm:pt modelId="{97F84C20-356E-4AF3-B8D5-65292F4A4D0B}" type="pres">
      <dgm:prSet presAssocID="{D87AD8B4-9C79-4A50-9874-47B523B844B2}" presName="parentText" presStyleLbl="node1" presStyleIdx="4" presStyleCnt="6">
        <dgm:presLayoutVars>
          <dgm:chMax val="0"/>
          <dgm:bulletEnabled val="1"/>
        </dgm:presLayoutVars>
      </dgm:prSet>
      <dgm:spPr/>
      <dgm:t>
        <a:bodyPr/>
        <a:lstStyle/>
        <a:p>
          <a:endParaRPr lang="zh-CN" altLang="en-US"/>
        </a:p>
      </dgm:t>
    </dgm:pt>
    <dgm:pt modelId="{378D38FE-AD34-4362-A311-A5AAAD0E73A3}" type="pres">
      <dgm:prSet presAssocID="{D87AD8B4-9C79-4A50-9874-47B523B844B2}" presName="negativeSpace" presStyleCnt="0"/>
      <dgm:spPr/>
    </dgm:pt>
    <dgm:pt modelId="{4E6347CB-92DB-4211-B51C-C015FA310391}" type="pres">
      <dgm:prSet presAssocID="{D87AD8B4-9C79-4A50-9874-47B523B844B2}" presName="childText" presStyleLbl="conFgAcc1" presStyleIdx="4" presStyleCnt="6">
        <dgm:presLayoutVars>
          <dgm:bulletEnabled val="1"/>
        </dgm:presLayoutVars>
      </dgm:prSet>
      <dgm:spPr/>
    </dgm:pt>
    <dgm:pt modelId="{900CA3D9-39C2-49B7-B944-C3DBD522B6A4}" type="pres">
      <dgm:prSet presAssocID="{0F304D77-107E-4779-B69F-591782E60380}" presName="spaceBetweenRectangles" presStyleCnt="0"/>
      <dgm:spPr/>
    </dgm:pt>
    <dgm:pt modelId="{FA22111C-EB96-40F1-A413-9A3D3626B280}" type="pres">
      <dgm:prSet presAssocID="{E55CB81A-23E1-437B-B32A-D22E190CAD89}" presName="parentLin" presStyleCnt="0"/>
      <dgm:spPr/>
      <dgm:t>
        <a:bodyPr/>
        <a:lstStyle/>
        <a:p>
          <a:endParaRPr lang="zh-CN" altLang="en-US"/>
        </a:p>
      </dgm:t>
    </dgm:pt>
    <dgm:pt modelId="{D77A42B3-F9D2-4386-83F4-4D1F187D83F4}" type="pres">
      <dgm:prSet presAssocID="{E55CB81A-23E1-437B-B32A-D22E190CAD89}" presName="parentLeftMargin" presStyleLbl="node1" presStyleIdx="4" presStyleCnt="6"/>
      <dgm:spPr/>
      <dgm:t>
        <a:bodyPr/>
        <a:lstStyle/>
        <a:p>
          <a:endParaRPr lang="zh-CN" altLang="en-US"/>
        </a:p>
      </dgm:t>
    </dgm:pt>
    <dgm:pt modelId="{FEA1459E-AC5C-4D60-92F1-8A912695042F}" type="pres">
      <dgm:prSet presAssocID="{E55CB81A-23E1-437B-B32A-D22E190CAD89}" presName="parentText" presStyleLbl="node1" presStyleIdx="5" presStyleCnt="6">
        <dgm:presLayoutVars>
          <dgm:chMax val="0"/>
          <dgm:bulletEnabled val="1"/>
        </dgm:presLayoutVars>
      </dgm:prSet>
      <dgm:spPr/>
      <dgm:t>
        <a:bodyPr/>
        <a:lstStyle/>
        <a:p>
          <a:endParaRPr lang="zh-CN" altLang="en-US"/>
        </a:p>
      </dgm:t>
    </dgm:pt>
    <dgm:pt modelId="{B27A91C3-0EA9-478F-8458-EA19D030F7EE}" type="pres">
      <dgm:prSet presAssocID="{E55CB81A-23E1-437B-B32A-D22E190CAD89}" presName="negativeSpace" presStyleCnt="0"/>
      <dgm:spPr/>
      <dgm:t>
        <a:bodyPr/>
        <a:lstStyle/>
        <a:p>
          <a:endParaRPr lang="zh-CN" altLang="en-US"/>
        </a:p>
      </dgm:t>
    </dgm:pt>
    <dgm:pt modelId="{DB7BB997-6FDE-46BD-AEC6-729DE60A79CA}" type="pres">
      <dgm:prSet presAssocID="{E55CB81A-23E1-437B-B32A-D22E190CAD89}" presName="childText" presStyleLbl="conFgAcc1" presStyleIdx="5" presStyleCnt="6">
        <dgm:presLayoutVars>
          <dgm:bulletEnabled val="1"/>
        </dgm:presLayoutVars>
      </dgm:prSet>
      <dgm:spPr/>
      <dgm:t>
        <a:bodyPr/>
        <a:lstStyle/>
        <a:p>
          <a:endParaRPr lang="zh-CN" altLang="en-US"/>
        </a:p>
      </dgm:t>
    </dgm:pt>
  </dgm:ptLst>
  <dgm:cxnLst>
    <dgm:cxn modelId="{BDD2CAA2-CEFC-4D05-A1DA-B9928F751397}" type="presOf" srcId="{D87AD8B4-9C79-4A50-9874-47B523B844B2}" destId="{3F514024-A667-48DA-BF73-C10E7AC8109B}" srcOrd="0" destOrd="0" presId="urn:microsoft.com/office/officeart/2005/8/layout/list1"/>
    <dgm:cxn modelId="{70AE392A-B0B4-4DDC-9819-9BA55E76CD19}" srcId="{80315349-573B-40C1-8DD8-C56FB40201E1}" destId="{B5A8F899-1FFC-4C3E-A7E9-4539FF08E8CD}" srcOrd="0" destOrd="0" parTransId="{CCF1A438-0E8A-4744-9194-7D95E5F8BEF5}" sibTransId="{DC3EA0EB-1954-45B6-927D-75BB131F5839}"/>
    <dgm:cxn modelId="{AC389F9C-D5F6-4B0D-A576-486BAC444DC5}" type="presOf" srcId="{B5A8F899-1FFC-4C3E-A7E9-4539FF08E8CD}" destId="{4ECF58B7-38F9-470D-ADDA-8F86C512B4C0}" srcOrd="1" destOrd="0" presId="urn:microsoft.com/office/officeart/2005/8/layout/list1"/>
    <dgm:cxn modelId="{5C83C695-5DB9-450A-AA4E-8B6F34D13A1D}" type="presOf" srcId="{80315349-573B-40C1-8DD8-C56FB40201E1}" destId="{66274B18-939B-4AD1-82F9-B1D1C74FE64C}" srcOrd="0" destOrd="0" presId="urn:microsoft.com/office/officeart/2005/8/layout/list1"/>
    <dgm:cxn modelId="{95410016-DAAB-45ED-8D83-4DF31AF5A718}" type="presOf" srcId="{9A75E86F-9B46-45BE-806C-8198A64E8AE9}" destId="{375B2579-758D-47FA-8703-5DCACB1C22C5}" srcOrd="1" destOrd="0" presId="urn:microsoft.com/office/officeart/2005/8/layout/list1"/>
    <dgm:cxn modelId="{03BC4317-2F2F-41E2-84D4-21AB4A965A9F}" srcId="{80315349-573B-40C1-8DD8-C56FB40201E1}" destId="{A645FA82-D1FC-4A82-AE8A-DFADA59C4D53}" srcOrd="1" destOrd="0" parTransId="{8108DA83-7A3F-437A-B0E3-EDA3DC996289}" sibTransId="{38AFD65A-4F2D-4FD6-83FE-2A8AAB2FC71A}"/>
    <dgm:cxn modelId="{FE25BDAA-4FF8-4407-9F2C-1276E23ED8EF}" srcId="{80315349-573B-40C1-8DD8-C56FB40201E1}" destId="{78387A81-905A-4681-863F-2D20C01B5C9E}" srcOrd="3" destOrd="0" parTransId="{F923F98D-5DDD-49A8-88BA-ACFA48E019F6}" sibTransId="{8DDE1F32-2B78-469C-907B-1A55881C9980}"/>
    <dgm:cxn modelId="{A59CEA66-0858-4376-9D26-4AC05AB0A922}" type="presOf" srcId="{A645FA82-D1FC-4A82-AE8A-DFADA59C4D53}" destId="{0ED5FF7B-B253-4138-90F2-B605A1E78F4C}" srcOrd="0" destOrd="0" presId="urn:microsoft.com/office/officeart/2005/8/layout/list1"/>
    <dgm:cxn modelId="{723A1C0F-9431-4E61-84CC-90F0959B09EE}" type="presOf" srcId="{D87AD8B4-9C79-4A50-9874-47B523B844B2}" destId="{97F84C20-356E-4AF3-B8D5-65292F4A4D0B}" srcOrd="1" destOrd="0" presId="urn:microsoft.com/office/officeart/2005/8/layout/list1"/>
    <dgm:cxn modelId="{1FF5588C-E7F2-42CA-A9AE-A50E8371ABE9}" type="presOf" srcId="{E55CB81A-23E1-437B-B32A-D22E190CAD89}" destId="{FEA1459E-AC5C-4D60-92F1-8A912695042F}" srcOrd="1" destOrd="0" presId="urn:microsoft.com/office/officeart/2005/8/layout/list1"/>
    <dgm:cxn modelId="{62C26C24-F4EC-45C1-9462-A4FD041C26D0}" type="presOf" srcId="{E55CB81A-23E1-437B-B32A-D22E190CAD89}" destId="{D77A42B3-F9D2-4386-83F4-4D1F187D83F4}" srcOrd="0" destOrd="0" presId="urn:microsoft.com/office/officeart/2005/8/layout/list1"/>
    <dgm:cxn modelId="{30E3B145-7ACE-4E98-9FDA-78760DCFE20D}" type="presOf" srcId="{78387A81-905A-4681-863F-2D20C01B5C9E}" destId="{C4986C15-F4B3-491F-8C02-61024CD0E060}" srcOrd="0" destOrd="0" presId="urn:microsoft.com/office/officeart/2005/8/layout/list1"/>
    <dgm:cxn modelId="{306B220D-7EA4-44B8-859B-09E28551615D}" type="presOf" srcId="{9A75E86F-9B46-45BE-806C-8198A64E8AE9}" destId="{52D94291-1D53-472E-AF66-6C52A959D7D2}" srcOrd="0" destOrd="0" presId="urn:microsoft.com/office/officeart/2005/8/layout/list1"/>
    <dgm:cxn modelId="{AA3C8F27-4A39-4A71-870A-E149C2CB576C}" srcId="{80315349-573B-40C1-8DD8-C56FB40201E1}" destId="{9A75E86F-9B46-45BE-806C-8198A64E8AE9}" srcOrd="2" destOrd="0" parTransId="{5D446FC1-3FDD-404A-890F-AAAACB8D574D}" sibTransId="{6C3CB7C8-0594-4F9D-BC12-77D9A0966998}"/>
    <dgm:cxn modelId="{6FD78EFC-C931-47DE-9E5F-3AB4E81618F9}" type="presOf" srcId="{A645FA82-D1FC-4A82-AE8A-DFADA59C4D53}" destId="{9402C0A8-A9C3-4573-9751-E3EE19DE66FF}" srcOrd="1" destOrd="0" presId="urn:microsoft.com/office/officeart/2005/8/layout/list1"/>
    <dgm:cxn modelId="{57997A9E-7C53-4486-8E0B-79D8352FB174}" type="presOf" srcId="{78387A81-905A-4681-863F-2D20C01B5C9E}" destId="{440B0955-CC73-4934-BF1A-187BAC2E6D6B}" srcOrd="1" destOrd="0" presId="urn:microsoft.com/office/officeart/2005/8/layout/list1"/>
    <dgm:cxn modelId="{EF1A2B4F-2BFE-4073-9F45-3A436F56DA81}" srcId="{80315349-573B-40C1-8DD8-C56FB40201E1}" destId="{E55CB81A-23E1-437B-B32A-D22E190CAD89}" srcOrd="5" destOrd="0" parTransId="{69DD86D7-C736-430D-8329-95CFA7276A1C}" sibTransId="{C79EDE37-94A1-48AF-A85B-BD17D40EC90E}"/>
    <dgm:cxn modelId="{40134F53-4527-4438-9C6E-167BBDEF508B}" srcId="{80315349-573B-40C1-8DD8-C56FB40201E1}" destId="{D87AD8B4-9C79-4A50-9874-47B523B844B2}" srcOrd="4" destOrd="0" parTransId="{C6F76F38-5AC8-4AD7-8219-3BCA1DD019ED}" sibTransId="{0F304D77-107E-4779-B69F-591782E60380}"/>
    <dgm:cxn modelId="{3076B9E0-BE57-48DF-9F05-F8261E1DC2F0}" type="presOf" srcId="{B5A8F899-1FFC-4C3E-A7E9-4539FF08E8CD}" destId="{61944C0D-6B8A-4CAD-820B-CFE1CB17A650}" srcOrd="0" destOrd="0" presId="urn:microsoft.com/office/officeart/2005/8/layout/list1"/>
    <dgm:cxn modelId="{F9B349B7-F615-4CC4-9188-C1E75F15F70F}" type="presParOf" srcId="{66274B18-939B-4AD1-82F9-B1D1C74FE64C}" destId="{A4125771-55FA-41AA-9FBE-7598E5574981}" srcOrd="0" destOrd="0" presId="urn:microsoft.com/office/officeart/2005/8/layout/list1"/>
    <dgm:cxn modelId="{98064DBF-1747-4D8E-8C1B-792828417134}" type="presParOf" srcId="{A4125771-55FA-41AA-9FBE-7598E5574981}" destId="{61944C0D-6B8A-4CAD-820B-CFE1CB17A650}" srcOrd="0" destOrd="0" presId="urn:microsoft.com/office/officeart/2005/8/layout/list1"/>
    <dgm:cxn modelId="{1C866DCD-D151-4331-AFD6-5DB6195C2523}" type="presParOf" srcId="{A4125771-55FA-41AA-9FBE-7598E5574981}" destId="{4ECF58B7-38F9-470D-ADDA-8F86C512B4C0}" srcOrd="1" destOrd="0" presId="urn:microsoft.com/office/officeart/2005/8/layout/list1"/>
    <dgm:cxn modelId="{75AECB2D-F9BB-459F-938C-B9EB39F95E08}" type="presParOf" srcId="{66274B18-939B-4AD1-82F9-B1D1C74FE64C}" destId="{F39B676A-FFCD-43F2-BE2A-C553D1E87A9A}" srcOrd="1" destOrd="0" presId="urn:microsoft.com/office/officeart/2005/8/layout/list1"/>
    <dgm:cxn modelId="{889C6E5A-42F5-4575-AF76-CE356B702FAA}" type="presParOf" srcId="{66274B18-939B-4AD1-82F9-B1D1C74FE64C}" destId="{C2716F38-70B5-467F-976A-B42A2B33486E}" srcOrd="2" destOrd="0" presId="urn:microsoft.com/office/officeart/2005/8/layout/list1"/>
    <dgm:cxn modelId="{E5F51715-E7D4-4AEC-BF44-B1DF4E1C100E}" type="presParOf" srcId="{66274B18-939B-4AD1-82F9-B1D1C74FE64C}" destId="{DF007582-8120-4EE1-B43E-F31E1D7824B2}" srcOrd="3" destOrd="0" presId="urn:microsoft.com/office/officeart/2005/8/layout/list1"/>
    <dgm:cxn modelId="{EC5B878E-D0C8-48D0-85C3-89D88476EF6C}" type="presParOf" srcId="{66274B18-939B-4AD1-82F9-B1D1C74FE64C}" destId="{EF4BCFCD-5443-497A-B3FD-8CC1D680A8C9}" srcOrd="4" destOrd="0" presId="urn:microsoft.com/office/officeart/2005/8/layout/list1"/>
    <dgm:cxn modelId="{D78AE905-97CC-47FE-A529-E88205EF8B98}" type="presParOf" srcId="{EF4BCFCD-5443-497A-B3FD-8CC1D680A8C9}" destId="{0ED5FF7B-B253-4138-90F2-B605A1E78F4C}" srcOrd="0" destOrd="0" presId="urn:microsoft.com/office/officeart/2005/8/layout/list1"/>
    <dgm:cxn modelId="{2FB29072-635E-4A0F-A0F4-44A06A01536E}" type="presParOf" srcId="{EF4BCFCD-5443-497A-B3FD-8CC1D680A8C9}" destId="{9402C0A8-A9C3-4573-9751-E3EE19DE66FF}" srcOrd="1" destOrd="0" presId="urn:microsoft.com/office/officeart/2005/8/layout/list1"/>
    <dgm:cxn modelId="{63561CD3-9807-4C31-85CB-33565F7035CE}" type="presParOf" srcId="{66274B18-939B-4AD1-82F9-B1D1C74FE64C}" destId="{DC9B8DF1-2942-4BCE-9BF1-2AEA95B0A6C4}" srcOrd="5" destOrd="0" presId="urn:microsoft.com/office/officeart/2005/8/layout/list1"/>
    <dgm:cxn modelId="{738C61E9-2C65-4A70-8344-635B6F0CA88B}" type="presParOf" srcId="{66274B18-939B-4AD1-82F9-B1D1C74FE64C}" destId="{F45221CD-9882-4458-98EC-3B6AFEDC352D}" srcOrd="6" destOrd="0" presId="urn:microsoft.com/office/officeart/2005/8/layout/list1"/>
    <dgm:cxn modelId="{7B2A069E-91EA-4D8A-BCC9-5B38F65273F3}" type="presParOf" srcId="{66274B18-939B-4AD1-82F9-B1D1C74FE64C}" destId="{9921DFAB-2660-408A-8D6C-9D96B5AD57E3}" srcOrd="7" destOrd="0" presId="urn:microsoft.com/office/officeart/2005/8/layout/list1"/>
    <dgm:cxn modelId="{F1FF7F2F-F654-4A70-AF8F-A692024D9C81}" type="presParOf" srcId="{66274B18-939B-4AD1-82F9-B1D1C74FE64C}" destId="{637B9F2D-AABC-43EB-8499-02E6A04BC524}" srcOrd="8" destOrd="0" presId="urn:microsoft.com/office/officeart/2005/8/layout/list1"/>
    <dgm:cxn modelId="{4E153EC7-A890-46D1-87DE-AC7451B1C5A1}" type="presParOf" srcId="{637B9F2D-AABC-43EB-8499-02E6A04BC524}" destId="{52D94291-1D53-472E-AF66-6C52A959D7D2}" srcOrd="0" destOrd="0" presId="urn:microsoft.com/office/officeart/2005/8/layout/list1"/>
    <dgm:cxn modelId="{EE95A957-E246-42CC-BCDC-714C0CC97F6F}" type="presParOf" srcId="{637B9F2D-AABC-43EB-8499-02E6A04BC524}" destId="{375B2579-758D-47FA-8703-5DCACB1C22C5}" srcOrd="1" destOrd="0" presId="urn:microsoft.com/office/officeart/2005/8/layout/list1"/>
    <dgm:cxn modelId="{79C25D2B-5751-4180-84D5-022544B86D6C}" type="presParOf" srcId="{66274B18-939B-4AD1-82F9-B1D1C74FE64C}" destId="{4C89F967-5D13-44DD-BE46-AE9EE5CBF0F6}" srcOrd="9" destOrd="0" presId="urn:microsoft.com/office/officeart/2005/8/layout/list1"/>
    <dgm:cxn modelId="{144455C4-6759-4A46-86B7-C83286A34FA6}" type="presParOf" srcId="{66274B18-939B-4AD1-82F9-B1D1C74FE64C}" destId="{F56F21BB-E51C-4759-A907-EB95D2F974EA}" srcOrd="10" destOrd="0" presId="urn:microsoft.com/office/officeart/2005/8/layout/list1"/>
    <dgm:cxn modelId="{BBD4D8C7-2954-4F1A-BFA9-700637BE5B91}" type="presParOf" srcId="{66274B18-939B-4AD1-82F9-B1D1C74FE64C}" destId="{9C3E33C7-11A0-48FF-90FC-8E910F78072B}" srcOrd="11" destOrd="0" presId="urn:microsoft.com/office/officeart/2005/8/layout/list1"/>
    <dgm:cxn modelId="{8A24CDE9-F1EA-4545-BE4C-68AC622F6115}" type="presParOf" srcId="{66274B18-939B-4AD1-82F9-B1D1C74FE64C}" destId="{749BAEB6-9172-46F3-B294-B147734EC8D7}" srcOrd="12" destOrd="0" presId="urn:microsoft.com/office/officeart/2005/8/layout/list1"/>
    <dgm:cxn modelId="{9C52C989-8395-4C4B-AE8A-DC8E8A9D9D12}" type="presParOf" srcId="{749BAEB6-9172-46F3-B294-B147734EC8D7}" destId="{C4986C15-F4B3-491F-8C02-61024CD0E060}" srcOrd="0" destOrd="0" presId="urn:microsoft.com/office/officeart/2005/8/layout/list1"/>
    <dgm:cxn modelId="{DCDE878A-2CC4-482F-BC82-DE1D22E0DC2C}" type="presParOf" srcId="{749BAEB6-9172-46F3-B294-B147734EC8D7}" destId="{440B0955-CC73-4934-BF1A-187BAC2E6D6B}" srcOrd="1" destOrd="0" presId="urn:microsoft.com/office/officeart/2005/8/layout/list1"/>
    <dgm:cxn modelId="{9211C57B-E5EC-48A4-A9C7-25749DB4D183}" type="presParOf" srcId="{66274B18-939B-4AD1-82F9-B1D1C74FE64C}" destId="{31032CF0-2660-4BEA-B01E-EABB4BEB0CE0}" srcOrd="13" destOrd="0" presId="urn:microsoft.com/office/officeart/2005/8/layout/list1"/>
    <dgm:cxn modelId="{2895CF0B-9A89-4628-9FE6-6A927BF1B2F2}" type="presParOf" srcId="{66274B18-939B-4AD1-82F9-B1D1C74FE64C}" destId="{07E20B7A-3CC7-493C-A9AB-B1E4CA07EEBC}" srcOrd="14" destOrd="0" presId="urn:microsoft.com/office/officeart/2005/8/layout/list1"/>
    <dgm:cxn modelId="{810CEC58-F6F5-4E33-81AF-CD00A6C9613B}" type="presParOf" srcId="{66274B18-939B-4AD1-82F9-B1D1C74FE64C}" destId="{A4EF7D28-B24B-44E2-8740-D18987592FF7}" srcOrd="15" destOrd="0" presId="urn:microsoft.com/office/officeart/2005/8/layout/list1"/>
    <dgm:cxn modelId="{E2BC82FF-36BC-4995-B086-CE9AE65387F2}" type="presParOf" srcId="{66274B18-939B-4AD1-82F9-B1D1C74FE64C}" destId="{B2C18529-FE04-48A5-9DC6-E18BDDB414AD}" srcOrd="16" destOrd="0" presId="urn:microsoft.com/office/officeart/2005/8/layout/list1"/>
    <dgm:cxn modelId="{F1F2B5D8-860C-4F69-8E55-D7F5F3981755}" type="presParOf" srcId="{B2C18529-FE04-48A5-9DC6-E18BDDB414AD}" destId="{3F514024-A667-48DA-BF73-C10E7AC8109B}" srcOrd="0" destOrd="0" presId="urn:microsoft.com/office/officeart/2005/8/layout/list1"/>
    <dgm:cxn modelId="{6B26A31D-4414-4EB3-8FBA-CAAC7CDA5019}" type="presParOf" srcId="{B2C18529-FE04-48A5-9DC6-E18BDDB414AD}" destId="{97F84C20-356E-4AF3-B8D5-65292F4A4D0B}" srcOrd="1" destOrd="0" presId="urn:microsoft.com/office/officeart/2005/8/layout/list1"/>
    <dgm:cxn modelId="{9D3044BC-43F0-4E67-89B8-CB542F7AC4EA}" type="presParOf" srcId="{66274B18-939B-4AD1-82F9-B1D1C74FE64C}" destId="{378D38FE-AD34-4362-A311-A5AAAD0E73A3}" srcOrd="17" destOrd="0" presId="urn:microsoft.com/office/officeart/2005/8/layout/list1"/>
    <dgm:cxn modelId="{395E423C-8FE4-425A-8851-2B18146ACEB5}" type="presParOf" srcId="{66274B18-939B-4AD1-82F9-B1D1C74FE64C}" destId="{4E6347CB-92DB-4211-B51C-C015FA310391}" srcOrd="18" destOrd="0" presId="urn:microsoft.com/office/officeart/2005/8/layout/list1"/>
    <dgm:cxn modelId="{68B082C9-B730-4353-94B6-C0A9892697A7}" type="presParOf" srcId="{66274B18-939B-4AD1-82F9-B1D1C74FE64C}" destId="{900CA3D9-39C2-49B7-B944-C3DBD522B6A4}" srcOrd="19" destOrd="0" presId="urn:microsoft.com/office/officeart/2005/8/layout/list1"/>
    <dgm:cxn modelId="{DB138FA1-686A-4A97-91E1-23D7821DAAD4}" type="presParOf" srcId="{66274B18-939B-4AD1-82F9-B1D1C74FE64C}" destId="{FA22111C-EB96-40F1-A413-9A3D3626B280}" srcOrd="20" destOrd="0" presId="urn:microsoft.com/office/officeart/2005/8/layout/list1"/>
    <dgm:cxn modelId="{05D14451-A304-4670-A63C-0BDDAA07FC47}" type="presParOf" srcId="{FA22111C-EB96-40F1-A413-9A3D3626B280}" destId="{D77A42B3-F9D2-4386-83F4-4D1F187D83F4}" srcOrd="0" destOrd="0" presId="urn:microsoft.com/office/officeart/2005/8/layout/list1"/>
    <dgm:cxn modelId="{309E0B01-25BF-40A1-B533-ED000EED3B38}" type="presParOf" srcId="{FA22111C-EB96-40F1-A413-9A3D3626B280}" destId="{FEA1459E-AC5C-4D60-92F1-8A912695042F}" srcOrd="1" destOrd="0" presId="urn:microsoft.com/office/officeart/2005/8/layout/list1"/>
    <dgm:cxn modelId="{43C2EA5B-A783-478C-8EE7-080F0B612FDA}" type="presParOf" srcId="{66274B18-939B-4AD1-82F9-B1D1C74FE64C}" destId="{B27A91C3-0EA9-478F-8458-EA19D030F7EE}" srcOrd="21" destOrd="0" presId="urn:microsoft.com/office/officeart/2005/8/layout/list1"/>
    <dgm:cxn modelId="{BCEED217-A556-4EC0-81AF-6CFBB1D90AAC}" type="presParOf" srcId="{66274B18-939B-4AD1-82F9-B1D1C74FE64C}" destId="{DB7BB997-6FDE-46BD-AEC6-729DE60A79CA}" srcOrd="22" destOrd="0" presId="urn:microsoft.com/office/officeart/2005/8/layout/list1"/>
  </dgm:cxnLst>
  <dgm:bg/>
  <dgm:whole/>
</dgm:dataModel>
</file>

<file path=ppt/diagrams/data10.xml><?xml version="1.0" encoding="utf-8"?>
<dgm:dataModel xmlns:dgm="http://schemas.openxmlformats.org/drawingml/2006/diagram" xmlns:a="http://schemas.openxmlformats.org/drawingml/2006/main">
  <dgm:ptLst>
    <dgm:pt modelId="{6C11F750-3018-4652-BB47-8F446640C6F8}" type="doc">
      <dgm:prSet loTypeId="urn:microsoft.com/office/officeart/2005/8/layout/hProcess9" loCatId="process" qsTypeId="urn:microsoft.com/office/officeart/2005/8/quickstyle/simple1" qsCatId="simple" csTypeId="urn:microsoft.com/office/officeart/2005/8/colors/accent3_2" csCatId="accent3" phldr="1"/>
      <dgm:spPr/>
      <dgm:t>
        <a:bodyPr/>
        <a:lstStyle/>
        <a:p>
          <a:endParaRPr lang="zh-CN" altLang="en-US"/>
        </a:p>
      </dgm:t>
    </dgm:pt>
    <dgm:pt modelId="{8CD8DBEE-BCF3-4DD1-AFD9-77500FD2D2CF}">
      <dgm:prSet custT="1"/>
      <dgm:spPr/>
      <dgm:t>
        <a:bodyPr/>
        <a:lstStyle/>
        <a:p>
          <a:pPr rtl="0"/>
          <a:r>
            <a:rPr lang="en-US" sz="1800" dirty="0" smtClean="0">
              <a:latin typeface="+mn-ea"/>
              <a:ea typeface="+mn-ea"/>
            </a:rPr>
            <a:t>2004</a:t>
          </a:r>
          <a:r>
            <a:rPr lang="zh-CN" sz="1800" dirty="0" smtClean="0">
              <a:latin typeface="+mn-ea"/>
              <a:ea typeface="+mn-ea"/>
            </a:rPr>
            <a:t>年，美国</a:t>
          </a:r>
          <a:r>
            <a:rPr lang="en-US" sz="1800" dirty="0" smtClean="0">
              <a:latin typeface="+mn-ea"/>
              <a:ea typeface="+mn-ea"/>
            </a:rPr>
            <a:t>IEEE</a:t>
          </a:r>
          <a:r>
            <a:rPr lang="zh-CN" sz="1800" dirty="0" smtClean="0">
              <a:latin typeface="+mn-ea"/>
              <a:ea typeface="+mn-ea"/>
            </a:rPr>
            <a:t>协会将</a:t>
          </a:r>
          <a:r>
            <a:rPr lang="en-US" sz="1800" dirty="0" smtClean="0">
              <a:latin typeface="+mn-ea"/>
              <a:ea typeface="+mn-ea"/>
            </a:rPr>
            <a:t>DSRC</a:t>
          </a:r>
          <a:r>
            <a:rPr lang="zh-CN" sz="1800" dirty="0" smtClean="0">
              <a:latin typeface="+mn-ea"/>
              <a:ea typeface="+mn-ea"/>
            </a:rPr>
            <a:t>的标准化工作转入</a:t>
          </a:r>
          <a:r>
            <a:rPr lang="en-US" sz="1800" dirty="0" smtClean="0">
              <a:latin typeface="+mn-ea"/>
              <a:ea typeface="+mn-ea"/>
            </a:rPr>
            <a:t>IEEE</a:t>
          </a:r>
          <a:r>
            <a:rPr lang="zh-CN" sz="1800" dirty="0" smtClean="0">
              <a:latin typeface="+mn-ea"/>
              <a:ea typeface="+mn-ea"/>
            </a:rPr>
            <a:t>工作组中，并在</a:t>
          </a:r>
          <a:r>
            <a:rPr lang="en-US" sz="1800" dirty="0" smtClean="0">
              <a:latin typeface="+mn-ea"/>
              <a:ea typeface="+mn-ea"/>
            </a:rPr>
            <a:t>ASTM</a:t>
          </a:r>
          <a:r>
            <a:rPr lang="zh-CN" sz="1800" dirty="0" smtClean="0">
              <a:latin typeface="+mn-ea"/>
              <a:ea typeface="+mn-ea"/>
            </a:rPr>
            <a:t>标准的基础上制定了基</a:t>
          </a:r>
          <a:r>
            <a:rPr lang="en-US" sz="1800" dirty="0" smtClean="0">
              <a:latin typeface="+mn-ea"/>
              <a:ea typeface="+mn-ea"/>
            </a:rPr>
            <a:t>IEEE 802.11p</a:t>
          </a:r>
          <a:r>
            <a:rPr lang="zh-CN" sz="1800" dirty="0" smtClean="0">
              <a:latin typeface="+mn-ea"/>
              <a:ea typeface="+mn-ea"/>
            </a:rPr>
            <a:t>及</a:t>
          </a:r>
          <a:r>
            <a:rPr lang="en-US" sz="1800" dirty="0" smtClean="0">
              <a:latin typeface="+mn-ea"/>
              <a:ea typeface="+mn-ea"/>
            </a:rPr>
            <a:t>IEEE 1609</a:t>
          </a:r>
          <a:r>
            <a:rPr lang="zh-CN" sz="1800" dirty="0" smtClean="0">
              <a:latin typeface="+mn-ea"/>
              <a:ea typeface="+mn-ea"/>
            </a:rPr>
            <a:t>协议族的</a:t>
          </a:r>
          <a:r>
            <a:rPr lang="en-US" sz="1800" dirty="0" smtClean="0">
              <a:latin typeface="+mn-ea"/>
              <a:ea typeface="+mn-ea"/>
            </a:rPr>
            <a:t>WAVE</a:t>
          </a:r>
          <a:r>
            <a:rPr lang="zh-CN" sz="1800" dirty="0" smtClean="0">
              <a:latin typeface="+mn-ea"/>
              <a:ea typeface="+mn-ea"/>
            </a:rPr>
            <a:t>协议栈</a:t>
          </a:r>
          <a:endParaRPr lang="zh-CN" sz="1800" dirty="0">
            <a:latin typeface="+mn-ea"/>
            <a:ea typeface="+mn-ea"/>
          </a:endParaRPr>
        </a:p>
      </dgm:t>
    </dgm:pt>
    <dgm:pt modelId="{0BAA5249-B6F9-406E-B9DB-93A4ADC0A096}" type="parTrans" cxnId="{C71D9F6E-99D7-4072-A6F0-36B4D9CF359D}">
      <dgm:prSet/>
      <dgm:spPr/>
      <dgm:t>
        <a:bodyPr/>
        <a:lstStyle/>
        <a:p>
          <a:endParaRPr lang="zh-CN" altLang="en-US"/>
        </a:p>
      </dgm:t>
    </dgm:pt>
    <dgm:pt modelId="{A0FE90D2-32F9-403E-9671-9D4E0C55B8A9}" type="sibTrans" cxnId="{C71D9F6E-99D7-4072-A6F0-36B4D9CF359D}">
      <dgm:prSet/>
      <dgm:spPr/>
      <dgm:t>
        <a:bodyPr/>
        <a:lstStyle/>
        <a:p>
          <a:endParaRPr lang="zh-CN" altLang="en-US"/>
        </a:p>
      </dgm:t>
    </dgm:pt>
    <dgm:pt modelId="{B65DC714-2431-4B08-A048-08AA4B2132B9}" type="pres">
      <dgm:prSet presAssocID="{6C11F750-3018-4652-BB47-8F446640C6F8}" presName="CompostProcess" presStyleCnt="0">
        <dgm:presLayoutVars>
          <dgm:dir/>
          <dgm:resizeHandles val="exact"/>
        </dgm:presLayoutVars>
      </dgm:prSet>
      <dgm:spPr/>
      <dgm:t>
        <a:bodyPr/>
        <a:lstStyle/>
        <a:p>
          <a:endParaRPr lang="zh-CN" altLang="en-US"/>
        </a:p>
      </dgm:t>
    </dgm:pt>
    <dgm:pt modelId="{A171F9D5-9338-43BC-8764-61312959F0F3}" type="pres">
      <dgm:prSet presAssocID="{6C11F750-3018-4652-BB47-8F446640C6F8}" presName="arrow" presStyleLbl="bgShp" presStyleIdx="0" presStyleCnt="1"/>
      <dgm:spPr/>
    </dgm:pt>
    <dgm:pt modelId="{1D52C6AF-6E97-4945-BC98-E5FD4C6032E7}" type="pres">
      <dgm:prSet presAssocID="{6C11F750-3018-4652-BB47-8F446640C6F8}" presName="linearProcess" presStyleCnt="0"/>
      <dgm:spPr/>
    </dgm:pt>
    <dgm:pt modelId="{197D7101-071B-4FDB-A22A-B1C0E71432CA}" type="pres">
      <dgm:prSet presAssocID="{8CD8DBEE-BCF3-4DD1-AFD9-77500FD2D2CF}" presName="textNode" presStyleLbl="node1" presStyleIdx="0" presStyleCnt="1">
        <dgm:presLayoutVars>
          <dgm:bulletEnabled val="1"/>
        </dgm:presLayoutVars>
      </dgm:prSet>
      <dgm:spPr/>
      <dgm:t>
        <a:bodyPr/>
        <a:lstStyle/>
        <a:p>
          <a:endParaRPr lang="zh-CN" altLang="en-US"/>
        </a:p>
      </dgm:t>
    </dgm:pt>
  </dgm:ptLst>
  <dgm:cxnLst>
    <dgm:cxn modelId="{E9316799-5E95-4E8E-BBCE-3EFE7F6BC8B0}" type="presOf" srcId="{6C11F750-3018-4652-BB47-8F446640C6F8}" destId="{B65DC714-2431-4B08-A048-08AA4B2132B9}" srcOrd="0" destOrd="0" presId="urn:microsoft.com/office/officeart/2005/8/layout/hProcess9"/>
    <dgm:cxn modelId="{301ED894-9F13-4F2E-9FB0-47D93EDF5F26}" type="presOf" srcId="{8CD8DBEE-BCF3-4DD1-AFD9-77500FD2D2CF}" destId="{197D7101-071B-4FDB-A22A-B1C0E71432CA}" srcOrd="0" destOrd="0" presId="urn:microsoft.com/office/officeart/2005/8/layout/hProcess9"/>
    <dgm:cxn modelId="{C71D9F6E-99D7-4072-A6F0-36B4D9CF359D}" srcId="{6C11F750-3018-4652-BB47-8F446640C6F8}" destId="{8CD8DBEE-BCF3-4DD1-AFD9-77500FD2D2CF}" srcOrd="0" destOrd="0" parTransId="{0BAA5249-B6F9-406E-B9DB-93A4ADC0A096}" sibTransId="{A0FE90D2-32F9-403E-9671-9D4E0C55B8A9}"/>
    <dgm:cxn modelId="{FA9CD339-2388-467D-8311-0D6FA5360810}" type="presParOf" srcId="{B65DC714-2431-4B08-A048-08AA4B2132B9}" destId="{A171F9D5-9338-43BC-8764-61312959F0F3}" srcOrd="0" destOrd="0" presId="urn:microsoft.com/office/officeart/2005/8/layout/hProcess9"/>
    <dgm:cxn modelId="{02B9F75F-DC00-4814-8868-DE471EC072D5}" type="presParOf" srcId="{B65DC714-2431-4B08-A048-08AA4B2132B9}" destId="{1D52C6AF-6E97-4945-BC98-E5FD4C6032E7}" srcOrd="1" destOrd="0" presId="urn:microsoft.com/office/officeart/2005/8/layout/hProcess9"/>
    <dgm:cxn modelId="{38910849-95B1-4840-AA6F-C4E65CB41528}" type="presParOf" srcId="{1D52C6AF-6E97-4945-BC98-E5FD4C6032E7}" destId="{197D7101-071B-4FDB-A22A-B1C0E71432CA}" srcOrd="0" destOrd="0" presId="urn:microsoft.com/office/officeart/2005/8/layout/hProcess9"/>
  </dgm:cxnLst>
  <dgm:bg/>
  <dgm:whole/>
</dgm:dataModel>
</file>

<file path=ppt/diagrams/data11.xml><?xml version="1.0" encoding="utf-8"?>
<dgm:dataModel xmlns:dgm="http://schemas.openxmlformats.org/drawingml/2006/diagram" xmlns:a="http://schemas.openxmlformats.org/drawingml/2006/main">
  <dgm:ptLst>
    <dgm:pt modelId="{165D422D-2B01-4410-821A-D6C6D2A5EE19}"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zh-CN" altLang="en-US"/>
        </a:p>
      </dgm:t>
    </dgm:pt>
    <dgm:pt modelId="{10087EDF-1BAC-4EDF-B26C-86BCFFCE990E}">
      <dgm:prSet/>
      <dgm:spPr/>
      <dgm:t>
        <a:bodyPr/>
        <a:lstStyle/>
        <a:p>
          <a:pPr rtl="0"/>
          <a:r>
            <a:rPr lang="zh-CN" dirty="0" smtClean="0"/>
            <a:t>物理层规范</a:t>
          </a:r>
          <a:endParaRPr lang="en-US" dirty="0"/>
        </a:p>
      </dgm:t>
    </dgm:pt>
    <dgm:pt modelId="{4637EEC5-163D-49F3-A13E-6059026A731E}" type="parTrans" cxnId="{73773540-45FA-480D-B900-7662EFE1B7D4}">
      <dgm:prSet/>
      <dgm:spPr/>
      <dgm:t>
        <a:bodyPr/>
        <a:lstStyle/>
        <a:p>
          <a:endParaRPr lang="zh-CN" altLang="en-US"/>
        </a:p>
      </dgm:t>
    </dgm:pt>
    <dgm:pt modelId="{0CB42AD4-B7AB-49CC-8B44-1157094DDCB5}" type="sibTrans" cxnId="{73773540-45FA-480D-B900-7662EFE1B7D4}">
      <dgm:prSet/>
      <dgm:spPr/>
      <dgm:t>
        <a:bodyPr/>
        <a:lstStyle/>
        <a:p>
          <a:endParaRPr lang="zh-CN" altLang="en-US"/>
        </a:p>
      </dgm:t>
    </dgm:pt>
    <dgm:pt modelId="{4CD7F899-B759-49A5-BD78-0C9BBCF9EBDD}">
      <dgm:prSet/>
      <dgm:spPr/>
      <dgm:t>
        <a:bodyPr/>
        <a:lstStyle/>
        <a:p>
          <a:pPr rtl="0"/>
          <a:r>
            <a:rPr lang="en-US" dirty="0" smtClean="0"/>
            <a:t>MAC</a:t>
          </a:r>
          <a:r>
            <a:rPr lang="zh-CN" dirty="0" smtClean="0"/>
            <a:t>层规范</a:t>
          </a:r>
          <a:endParaRPr lang="zh-CN" dirty="0"/>
        </a:p>
      </dgm:t>
    </dgm:pt>
    <dgm:pt modelId="{81B37704-38B4-4512-A440-620C03B75783}" type="parTrans" cxnId="{67E82BD8-7628-42EC-B6AB-DB172E721487}">
      <dgm:prSet/>
      <dgm:spPr/>
      <dgm:t>
        <a:bodyPr/>
        <a:lstStyle/>
        <a:p>
          <a:endParaRPr lang="zh-CN" altLang="en-US"/>
        </a:p>
      </dgm:t>
    </dgm:pt>
    <dgm:pt modelId="{3390B7B4-9E94-4A51-8FC2-BAF3681B0975}" type="sibTrans" cxnId="{67E82BD8-7628-42EC-B6AB-DB172E721487}">
      <dgm:prSet/>
      <dgm:spPr/>
      <dgm:t>
        <a:bodyPr/>
        <a:lstStyle/>
        <a:p>
          <a:endParaRPr lang="zh-CN" altLang="en-US"/>
        </a:p>
      </dgm:t>
    </dgm:pt>
    <dgm:pt modelId="{1FCA383B-8BAB-4C35-9F72-E11DB02ABC78}">
      <dgm:prSet/>
      <dgm:spPr/>
      <dgm:t>
        <a:bodyPr/>
        <a:lstStyle/>
        <a:p>
          <a:pPr rtl="0"/>
          <a:r>
            <a:rPr lang="en-US" dirty="0" smtClean="0"/>
            <a:t>IEEE 802.11p</a:t>
          </a:r>
          <a:r>
            <a:rPr lang="zh-CN" dirty="0" smtClean="0"/>
            <a:t>协议去掉了</a:t>
          </a:r>
          <a:r>
            <a:rPr lang="en-US" dirty="0" smtClean="0"/>
            <a:t>IEEE 802.11</a:t>
          </a:r>
          <a:r>
            <a:rPr lang="zh-CN" dirty="0" smtClean="0"/>
            <a:t>中的信道扫描，关联和认证等网络接入过程</a:t>
          </a:r>
          <a:endParaRPr lang="en-US" dirty="0"/>
        </a:p>
      </dgm:t>
    </dgm:pt>
    <dgm:pt modelId="{F76DA692-E6F6-4A62-B659-202E32B678D1}" type="parTrans" cxnId="{A58A0464-BA2B-48F6-8DBC-E10AB684DEC8}">
      <dgm:prSet/>
      <dgm:spPr/>
      <dgm:t>
        <a:bodyPr/>
        <a:lstStyle/>
        <a:p>
          <a:endParaRPr lang="zh-CN" altLang="en-US"/>
        </a:p>
      </dgm:t>
    </dgm:pt>
    <dgm:pt modelId="{C49097FC-C407-4F01-8F7B-5629661DAD51}" type="sibTrans" cxnId="{A58A0464-BA2B-48F6-8DBC-E10AB684DEC8}">
      <dgm:prSet/>
      <dgm:spPr/>
      <dgm:t>
        <a:bodyPr/>
        <a:lstStyle/>
        <a:p>
          <a:endParaRPr lang="zh-CN" altLang="en-US"/>
        </a:p>
      </dgm:t>
    </dgm:pt>
    <dgm:pt modelId="{BE049BAC-6EDA-4EB5-B28C-C149558E4C08}">
      <dgm:prSet/>
      <dgm:spPr/>
      <dgm:t>
        <a:bodyPr/>
        <a:lstStyle/>
        <a:p>
          <a:pPr rtl="0"/>
          <a:r>
            <a:rPr lang="zh-CN" dirty="0" smtClean="0"/>
            <a:t>引入新概念</a:t>
          </a:r>
          <a:endParaRPr lang="en-US" dirty="0"/>
        </a:p>
      </dgm:t>
    </dgm:pt>
    <dgm:pt modelId="{4A677B0D-3A3C-4478-85B4-69CE2A464FFE}" type="parTrans" cxnId="{2F552539-DA21-48CB-9DD2-1F5A609B7E76}">
      <dgm:prSet/>
      <dgm:spPr/>
      <dgm:t>
        <a:bodyPr/>
        <a:lstStyle/>
        <a:p>
          <a:endParaRPr lang="zh-CN" altLang="en-US"/>
        </a:p>
      </dgm:t>
    </dgm:pt>
    <dgm:pt modelId="{31835B8C-3547-4DAC-A21A-E6C646A3125B}" type="sibTrans" cxnId="{2F552539-DA21-48CB-9DD2-1F5A609B7E76}">
      <dgm:prSet/>
      <dgm:spPr/>
      <dgm:t>
        <a:bodyPr/>
        <a:lstStyle/>
        <a:p>
          <a:endParaRPr lang="zh-CN" altLang="en-US"/>
        </a:p>
      </dgm:t>
    </dgm:pt>
    <dgm:pt modelId="{AE59A9EF-7146-4954-BD9B-1B83B38378CE}">
      <dgm:prSet/>
      <dgm:spPr/>
      <dgm:t>
        <a:bodyPr/>
        <a:lstStyle/>
        <a:p>
          <a:pPr rtl="0"/>
          <a:r>
            <a:rPr lang="zh-CN" smtClean="0"/>
            <a:t>使用</a:t>
          </a:r>
          <a:r>
            <a:rPr lang="en-US" dirty="0" smtClean="0"/>
            <a:t>OFDM</a:t>
          </a:r>
          <a:r>
            <a:rPr lang="zh-CN" dirty="0" smtClean="0"/>
            <a:t>技术，类似于</a:t>
          </a:r>
          <a:r>
            <a:rPr lang="en-US" dirty="0" smtClean="0"/>
            <a:t>IEEE 802.11a</a:t>
          </a:r>
          <a:endParaRPr lang="en-US" dirty="0"/>
        </a:p>
      </dgm:t>
    </dgm:pt>
    <dgm:pt modelId="{108FE110-DEE6-4BD3-A451-11033A746D2F}" type="parTrans" cxnId="{44DDE697-DCA2-4E1F-A76B-406E1C1B4352}">
      <dgm:prSet/>
      <dgm:spPr/>
      <dgm:t>
        <a:bodyPr/>
        <a:lstStyle/>
        <a:p>
          <a:endParaRPr lang="zh-CN" altLang="en-US"/>
        </a:p>
      </dgm:t>
    </dgm:pt>
    <dgm:pt modelId="{1EA67436-AEAF-43FE-97F0-8C383FAA462B}" type="sibTrans" cxnId="{44DDE697-DCA2-4E1F-A76B-406E1C1B4352}">
      <dgm:prSet/>
      <dgm:spPr/>
      <dgm:t>
        <a:bodyPr/>
        <a:lstStyle/>
        <a:p>
          <a:endParaRPr lang="zh-CN" altLang="en-US"/>
        </a:p>
      </dgm:t>
    </dgm:pt>
    <dgm:pt modelId="{36E5DC0B-C78E-4CE1-8F59-E57ABFBC6F9C}">
      <dgm:prSet/>
      <dgm:spPr/>
      <dgm:t>
        <a:bodyPr/>
        <a:lstStyle/>
        <a:p>
          <a:pPr rtl="0"/>
          <a:r>
            <a:rPr lang="zh-CN" dirty="0" smtClean="0"/>
            <a:t>使用</a:t>
          </a:r>
          <a:r>
            <a:rPr lang="en-US" dirty="0" smtClean="0"/>
            <a:t>EDCA</a:t>
          </a:r>
          <a:r>
            <a:rPr lang="zh-CN" dirty="0" smtClean="0"/>
            <a:t>机制，类似于</a:t>
          </a:r>
          <a:r>
            <a:rPr lang="en-US" dirty="0" smtClean="0"/>
            <a:t>IEEE 802.11e</a:t>
          </a:r>
          <a:endParaRPr lang="zh-CN" dirty="0"/>
        </a:p>
      </dgm:t>
    </dgm:pt>
    <dgm:pt modelId="{47FFF233-2517-4B2F-AE5C-9431BD92F9D4}" type="parTrans" cxnId="{92E7E74F-9B9D-46F4-867C-66AB9C0A8229}">
      <dgm:prSet/>
      <dgm:spPr/>
      <dgm:t>
        <a:bodyPr/>
        <a:lstStyle/>
        <a:p>
          <a:endParaRPr lang="zh-CN" altLang="en-US"/>
        </a:p>
      </dgm:t>
    </dgm:pt>
    <dgm:pt modelId="{32B85CDA-C771-4D64-9765-F86A6E173974}" type="sibTrans" cxnId="{92E7E74F-9B9D-46F4-867C-66AB9C0A8229}">
      <dgm:prSet/>
      <dgm:spPr/>
      <dgm:t>
        <a:bodyPr/>
        <a:lstStyle/>
        <a:p>
          <a:endParaRPr lang="zh-CN" altLang="en-US"/>
        </a:p>
      </dgm:t>
    </dgm:pt>
    <dgm:pt modelId="{A9F1B032-A6DE-47D6-A6AD-EB090A1561BE}">
      <dgm:prSet/>
      <dgm:spPr/>
      <dgm:t>
        <a:bodyPr/>
        <a:lstStyle/>
        <a:p>
          <a:pPr rtl="0"/>
          <a:r>
            <a:rPr lang="zh-CN" altLang="en-US" dirty="0" smtClean="0"/>
            <a:t>接入过程</a:t>
          </a:r>
          <a:endParaRPr lang="en-US" dirty="0"/>
        </a:p>
      </dgm:t>
    </dgm:pt>
    <dgm:pt modelId="{7B64FF7A-055D-4407-B421-B7C5A59E8870}" type="parTrans" cxnId="{6D40105C-9FEA-4347-B4CF-BF73B8DC3061}">
      <dgm:prSet/>
      <dgm:spPr/>
      <dgm:t>
        <a:bodyPr/>
        <a:lstStyle/>
        <a:p>
          <a:endParaRPr lang="zh-CN" altLang="en-US"/>
        </a:p>
      </dgm:t>
    </dgm:pt>
    <dgm:pt modelId="{A44960D7-4E29-46E8-B9AE-04D58318ED36}" type="sibTrans" cxnId="{6D40105C-9FEA-4347-B4CF-BF73B8DC3061}">
      <dgm:prSet/>
      <dgm:spPr/>
      <dgm:t>
        <a:bodyPr/>
        <a:lstStyle/>
        <a:p>
          <a:endParaRPr lang="zh-CN" altLang="en-US"/>
        </a:p>
      </dgm:t>
    </dgm:pt>
    <dgm:pt modelId="{20106F4F-2B3B-4F78-B914-6D93ED78DBFB}">
      <dgm:prSet/>
      <dgm:spPr/>
      <dgm:t>
        <a:bodyPr/>
        <a:lstStyle/>
        <a:p>
          <a:pPr rtl="0"/>
          <a:r>
            <a:rPr lang="zh-CN" dirty="0" smtClean="0"/>
            <a:t>使用</a:t>
          </a:r>
          <a:r>
            <a:rPr lang="en-US" dirty="0" smtClean="0"/>
            <a:t>RSU</a:t>
          </a:r>
          <a:r>
            <a:rPr lang="zh-CN" dirty="0" smtClean="0"/>
            <a:t>和</a:t>
          </a:r>
          <a:r>
            <a:rPr lang="en-US" dirty="0" smtClean="0"/>
            <a:t>OBU</a:t>
          </a:r>
          <a:r>
            <a:rPr lang="zh-CN" dirty="0" smtClean="0"/>
            <a:t>分别代替</a:t>
          </a:r>
          <a:r>
            <a:rPr lang="en-US" dirty="0" smtClean="0"/>
            <a:t>AP</a:t>
          </a:r>
          <a:r>
            <a:rPr lang="zh-CN" dirty="0" smtClean="0"/>
            <a:t>和</a:t>
          </a:r>
          <a:r>
            <a:rPr lang="en-US" dirty="0" smtClean="0"/>
            <a:t>STA</a:t>
          </a:r>
          <a:r>
            <a:rPr lang="zh-CN" dirty="0" smtClean="0"/>
            <a:t>；</a:t>
          </a:r>
          <a:r>
            <a:rPr lang="en-US" dirty="0" smtClean="0"/>
            <a:t>WBSS </a:t>
          </a:r>
          <a:r>
            <a:rPr lang="zh-CN" dirty="0" smtClean="0"/>
            <a:t>和</a:t>
          </a:r>
          <a:r>
            <a:rPr lang="en-US" dirty="0" smtClean="0"/>
            <a:t>WIBSS </a:t>
          </a:r>
          <a:r>
            <a:rPr lang="zh-CN" dirty="0" smtClean="0"/>
            <a:t>分别代替</a:t>
          </a:r>
          <a:r>
            <a:rPr lang="en-US" dirty="0" smtClean="0"/>
            <a:t>BSS</a:t>
          </a:r>
          <a:r>
            <a:rPr lang="zh-CN" dirty="0" smtClean="0"/>
            <a:t>和</a:t>
          </a:r>
          <a:r>
            <a:rPr lang="en-US" dirty="0" smtClean="0"/>
            <a:t>IBSS</a:t>
          </a:r>
          <a:endParaRPr lang="en-US" dirty="0"/>
        </a:p>
      </dgm:t>
    </dgm:pt>
    <dgm:pt modelId="{75269D40-634E-436C-AE9C-A27C9824DB67}" type="parTrans" cxnId="{E07F69E2-21AB-41FF-935E-422338EBBC9D}">
      <dgm:prSet/>
      <dgm:spPr/>
      <dgm:t>
        <a:bodyPr/>
        <a:lstStyle/>
        <a:p>
          <a:endParaRPr lang="zh-CN" altLang="en-US"/>
        </a:p>
      </dgm:t>
    </dgm:pt>
    <dgm:pt modelId="{48A24EC2-9143-4D01-B4FD-8A9B21A75406}" type="sibTrans" cxnId="{E07F69E2-21AB-41FF-935E-422338EBBC9D}">
      <dgm:prSet/>
      <dgm:spPr/>
      <dgm:t>
        <a:bodyPr/>
        <a:lstStyle/>
        <a:p>
          <a:endParaRPr lang="zh-CN" altLang="en-US"/>
        </a:p>
      </dgm:t>
    </dgm:pt>
    <dgm:pt modelId="{399134A7-38C7-410A-800B-BBC71442BB0A}" type="pres">
      <dgm:prSet presAssocID="{165D422D-2B01-4410-821A-D6C6D2A5EE19}" presName="Name0" presStyleCnt="0">
        <dgm:presLayoutVars>
          <dgm:dir/>
          <dgm:animLvl val="lvl"/>
          <dgm:resizeHandles val="exact"/>
        </dgm:presLayoutVars>
      </dgm:prSet>
      <dgm:spPr/>
      <dgm:t>
        <a:bodyPr/>
        <a:lstStyle/>
        <a:p>
          <a:endParaRPr lang="zh-CN" altLang="en-US"/>
        </a:p>
      </dgm:t>
    </dgm:pt>
    <dgm:pt modelId="{73A8FCFB-B5CF-49B0-A8D1-C6EB9E5A5389}" type="pres">
      <dgm:prSet presAssocID="{10087EDF-1BAC-4EDF-B26C-86BCFFCE990E}" presName="composite" presStyleCnt="0"/>
      <dgm:spPr/>
    </dgm:pt>
    <dgm:pt modelId="{B9787806-77A2-432A-B6CA-720336C44C3F}" type="pres">
      <dgm:prSet presAssocID="{10087EDF-1BAC-4EDF-B26C-86BCFFCE990E}" presName="parTx" presStyleLbl="alignNode1" presStyleIdx="0" presStyleCnt="4">
        <dgm:presLayoutVars>
          <dgm:chMax val="0"/>
          <dgm:chPref val="0"/>
          <dgm:bulletEnabled val="1"/>
        </dgm:presLayoutVars>
      </dgm:prSet>
      <dgm:spPr/>
      <dgm:t>
        <a:bodyPr/>
        <a:lstStyle/>
        <a:p>
          <a:endParaRPr lang="zh-CN" altLang="en-US"/>
        </a:p>
      </dgm:t>
    </dgm:pt>
    <dgm:pt modelId="{F9920A37-60F3-4A7E-826F-7FDB659F2C8A}" type="pres">
      <dgm:prSet presAssocID="{10087EDF-1BAC-4EDF-B26C-86BCFFCE990E}" presName="desTx" presStyleLbl="alignAccFollowNode1" presStyleIdx="0" presStyleCnt="4">
        <dgm:presLayoutVars>
          <dgm:bulletEnabled val="1"/>
        </dgm:presLayoutVars>
      </dgm:prSet>
      <dgm:spPr/>
      <dgm:t>
        <a:bodyPr/>
        <a:lstStyle/>
        <a:p>
          <a:endParaRPr lang="zh-CN" altLang="en-US"/>
        </a:p>
      </dgm:t>
    </dgm:pt>
    <dgm:pt modelId="{0050EC78-48A4-4717-A205-04E0D3604DDD}" type="pres">
      <dgm:prSet presAssocID="{0CB42AD4-B7AB-49CC-8B44-1157094DDCB5}" presName="space" presStyleCnt="0"/>
      <dgm:spPr/>
    </dgm:pt>
    <dgm:pt modelId="{79494B63-3AAE-4712-8B09-FD24F5CFC9F3}" type="pres">
      <dgm:prSet presAssocID="{4CD7F899-B759-49A5-BD78-0C9BBCF9EBDD}" presName="composite" presStyleCnt="0"/>
      <dgm:spPr/>
    </dgm:pt>
    <dgm:pt modelId="{25D54D85-2769-4FC0-9649-2106ADACD4E2}" type="pres">
      <dgm:prSet presAssocID="{4CD7F899-B759-49A5-BD78-0C9BBCF9EBDD}" presName="parTx" presStyleLbl="alignNode1" presStyleIdx="1" presStyleCnt="4">
        <dgm:presLayoutVars>
          <dgm:chMax val="0"/>
          <dgm:chPref val="0"/>
          <dgm:bulletEnabled val="1"/>
        </dgm:presLayoutVars>
      </dgm:prSet>
      <dgm:spPr/>
      <dgm:t>
        <a:bodyPr/>
        <a:lstStyle/>
        <a:p>
          <a:endParaRPr lang="zh-CN" altLang="en-US"/>
        </a:p>
      </dgm:t>
    </dgm:pt>
    <dgm:pt modelId="{CAAF7A51-5279-4B93-AF22-C1342E0216C4}" type="pres">
      <dgm:prSet presAssocID="{4CD7F899-B759-49A5-BD78-0C9BBCF9EBDD}" presName="desTx" presStyleLbl="alignAccFollowNode1" presStyleIdx="1" presStyleCnt="4">
        <dgm:presLayoutVars>
          <dgm:bulletEnabled val="1"/>
        </dgm:presLayoutVars>
      </dgm:prSet>
      <dgm:spPr/>
      <dgm:t>
        <a:bodyPr/>
        <a:lstStyle/>
        <a:p>
          <a:endParaRPr lang="zh-CN" altLang="en-US"/>
        </a:p>
      </dgm:t>
    </dgm:pt>
    <dgm:pt modelId="{AE93859E-9EF5-46F7-B48E-56558F8238DB}" type="pres">
      <dgm:prSet presAssocID="{3390B7B4-9E94-4A51-8FC2-BAF3681B0975}" presName="space" presStyleCnt="0"/>
      <dgm:spPr/>
    </dgm:pt>
    <dgm:pt modelId="{3F86841D-0C1E-47E0-91D4-ABDB6C23B186}" type="pres">
      <dgm:prSet presAssocID="{A9F1B032-A6DE-47D6-A6AD-EB090A1561BE}" presName="composite" presStyleCnt="0"/>
      <dgm:spPr/>
    </dgm:pt>
    <dgm:pt modelId="{DEB2083A-D243-4335-A5B2-2D9265960706}" type="pres">
      <dgm:prSet presAssocID="{A9F1B032-A6DE-47D6-A6AD-EB090A1561BE}" presName="parTx" presStyleLbl="alignNode1" presStyleIdx="2" presStyleCnt="4">
        <dgm:presLayoutVars>
          <dgm:chMax val="0"/>
          <dgm:chPref val="0"/>
          <dgm:bulletEnabled val="1"/>
        </dgm:presLayoutVars>
      </dgm:prSet>
      <dgm:spPr/>
      <dgm:t>
        <a:bodyPr/>
        <a:lstStyle/>
        <a:p>
          <a:endParaRPr lang="zh-CN" altLang="en-US"/>
        </a:p>
      </dgm:t>
    </dgm:pt>
    <dgm:pt modelId="{439B623F-E1EC-4064-B282-B1D7E65580F6}" type="pres">
      <dgm:prSet presAssocID="{A9F1B032-A6DE-47D6-A6AD-EB090A1561BE}" presName="desTx" presStyleLbl="alignAccFollowNode1" presStyleIdx="2" presStyleCnt="4">
        <dgm:presLayoutVars>
          <dgm:bulletEnabled val="1"/>
        </dgm:presLayoutVars>
      </dgm:prSet>
      <dgm:spPr/>
      <dgm:t>
        <a:bodyPr/>
        <a:lstStyle/>
        <a:p>
          <a:endParaRPr lang="zh-CN" altLang="en-US"/>
        </a:p>
      </dgm:t>
    </dgm:pt>
    <dgm:pt modelId="{13AB498D-3339-4AF8-9427-AC62ABE0ACCA}" type="pres">
      <dgm:prSet presAssocID="{A44960D7-4E29-46E8-B9AE-04D58318ED36}" presName="space" presStyleCnt="0"/>
      <dgm:spPr/>
    </dgm:pt>
    <dgm:pt modelId="{68201AAB-198A-429E-996C-87ABAEE845CE}" type="pres">
      <dgm:prSet presAssocID="{BE049BAC-6EDA-4EB5-B28C-C149558E4C08}" presName="composite" presStyleCnt="0"/>
      <dgm:spPr/>
    </dgm:pt>
    <dgm:pt modelId="{F8A3E7A2-6690-48C4-B986-6923D91B0F5B}" type="pres">
      <dgm:prSet presAssocID="{BE049BAC-6EDA-4EB5-B28C-C149558E4C08}" presName="parTx" presStyleLbl="alignNode1" presStyleIdx="3" presStyleCnt="4">
        <dgm:presLayoutVars>
          <dgm:chMax val="0"/>
          <dgm:chPref val="0"/>
          <dgm:bulletEnabled val="1"/>
        </dgm:presLayoutVars>
      </dgm:prSet>
      <dgm:spPr/>
      <dgm:t>
        <a:bodyPr/>
        <a:lstStyle/>
        <a:p>
          <a:endParaRPr lang="zh-CN" altLang="en-US"/>
        </a:p>
      </dgm:t>
    </dgm:pt>
    <dgm:pt modelId="{C293E2E0-7FD1-4AF1-BF7E-2A9AB0E5925A}" type="pres">
      <dgm:prSet presAssocID="{BE049BAC-6EDA-4EB5-B28C-C149558E4C08}" presName="desTx" presStyleLbl="alignAccFollowNode1" presStyleIdx="3" presStyleCnt="4">
        <dgm:presLayoutVars>
          <dgm:bulletEnabled val="1"/>
        </dgm:presLayoutVars>
      </dgm:prSet>
      <dgm:spPr/>
      <dgm:t>
        <a:bodyPr/>
        <a:lstStyle/>
        <a:p>
          <a:endParaRPr lang="zh-CN" altLang="en-US"/>
        </a:p>
      </dgm:t>
    </dgm:pt>
  </dgm:ptLst>
  <dgm:cxnLst>
    <dgm:cxn modelId="{CAD0500F-A906-4DC1-9413-979E61996910}" type="presOf" srcId="{4CD7F899-B759-49A5-BD78-0C9BBCF9EBDD}" destId="{25D54D85-2769-4FC0-9649-2106ADACD4E2}" srcOrd="0" destOrd="0" presId="urn:microsoft.com/office/officeart/2005/8/layout/hList1"/>
    <dgm:cxn modelId="{D447FF7A-5455-457A-8FF9-7921C63BEC70}" type="presOf" srcId="{A9F1B032-A6DE-47D6-A6AD-EB090A1561BE}" destId="{DEB2083A-D243-4335-A5B2-2D9265960706}" srcOrd="0" destOrd="0" presId="urn:microsoft.com/office/officeart/2005/8/layout/hList1"/>
    <dgm:cxn modelId="{2F552539-DA21-48CB-9DD2-1F5A609B7E76}" srcId="{165D422D-2B01-4410-821A-D6C6D2A5EE19}" destId="{BE049BAC-6EDA-4EB5-B28C-C149558E4C08}" srcOrd="3" destOrd="0" parTransId="{4A677B0D-3A3C-4478-85B4-69CE2A464FFE}" sibTransId="{31835B8C-3547-4DAC-A21A-E6C646A3125B}"/>
    <dgm:cxn modelId="{32613B18-3F4C-4E7A-807E-1A140594CE14}" type="presOf" srcId="{BE049BAC-6EDA-4EB5-B28C-C149558E4C08}" destId="{F8A3E7A2-6690-48C4-B986-6923D91B0F5B}" srcOrd="0" destOrd="0" presId="urn:microsoft.com/office/officeart/2005/8/layout/hList1"/>
    <dgm:cxn modelId="{C8A7E21B-D776-4797-8FF7-ADD5DBAB1E00}" type="presOf" srcId="{165D422D-2B01-4410-821A-D6C6D2A5EE19}" destId="{399134A7-38C7-410A-800B-BBC71442BB0A}" srcOrd="0" destOrd="0" presId="urn:microsoft.com/office/officeart/2005/8/layout/hList1"/>
    <dgm:cxn modelId="{DD2BD9AC-A7FC-4269-A08A-AEFD2434426A}" type="presOf" srcId="{10087EDF-1BAC-4EDF-B26C-86BCFFCE990E}" destId="{B9787806-77A2-432A-B6CA-720336C44C3F}" srcOrd="0" destOrd="0" presId="urn:microsoft.com/office/officeart/2005/8/layout/hList1"/>
    <dgm:cxn modelId="{E07F69E2-21AB-41FF-935E-422338EBBC9D}" srcId="{BE049BAC-6EDA-4EB5-B28C-C149558E4C08}" destId="{20106F4F-2B3B-4F78-B914-6D93ED78DBFB}" srcOrd="0" destOrd="0" parTransId="{75269D40-634E-436C-AE9C-A27C9824DB67}" sibTransId="{48A24EC2-9143-4D01-B4FD-8A9B21A75406}"/>
    <dgm:cxn modelId="{44DDE697-DCA2-4E1F-A76B-406E1C1B4352}" srcId="{10087EDF-1BAC-4EDF-B26C-86BCFFCE990E}" destId="{AE59A9EF-7146-4954-BD9B-1B83B38378CE}" srcOrd="0" destOrd="0" parTransId="{108FE110-DEE6-4BD3-A451-11033A746D2F}" sibTransId="{1EA67436-AEAF-43FE-97F0-8C383FAA462B}"/>
    <dgm:cxn modelId="{8FF498B2-B4DF-4F12-9493-6A5B6E03EA2B}" type="presOf" srcId="{20106F4F-2B3B-4F78-B914-6D93ED78DBFB}" destId="{C293E2E0-7FD1-4AF1-BF7E-2A9AB0E5925A}" srcOrd="0" destOrd="0" presId="urn:microsoft.com/office/officeart/2005/8/layout/hList1"/>
    <dgm:cxn modelId="{A58A0464-BA2B-48F6-8DBC-E10AB684DEC8}" srcId="{A9F1B032-A6DE-47D6-A6AD-EB090A1561BE}" destId="{1FCA383B-8BAB-4C35-9F72-E11DB02ABC78}" srcOrd="0" destOrd="0" parTransId="{F76DA692-E6F6-4A62-B659-202E32B678D1}" sibTransId="{C49097FC-C407-4F01-8F7B-5629661DAD51}"/>
    <dgm:cxn modelId="{73773540-45FA-480D-B900-7662EFE1B7D4}" srcId="{165D422D-2B01-4410-821A-D6C6D2A5EE19}" destId="{10087EDF-1BAC-4EDF-B26C-86BCFFCE990E}" srcOrd="0" destOrd="0" parTransId="{4637EEC5-163D-49F3-A13E-6059026A731E}" sibTransId="{0CB42AD4-B7AB-49CC-8B44-1157094DDCB5}"/>
    <dgm:cxn modelId="{92E7E74F-9B9D-46F4-867C-66AB9C0A8229}" srcId="{4CD7F899-B759-49A5-BD78-0C9BBCF9EBDD}" destId="{36E5DC0B-C78E-4CE1-8F59-E57ABFBC6F9C}" srcOrd="0" destOrd="0" parTransId="{47FFF233-2517-4B2F-AE5C-9431BD92F9D4}" sibTransId="{32B85CDA-C771-4D64-9765-F86A6E173974}"/>
    <dgm:cxn modelId="{6D40105C-9FEA-4347-B4CF-BF73B8DC3061}" srcId="{165D422D-2B01-4410-821A-D6C6D2A5EE19}" destId="{A9F1B032-A6DE-47D6-A6AD-EB090A1561BE}" srcOrd="2" destOrd="0" parTransId="{7B64FF7A-055D-4407-B421-B7C5A59E8870}" sibTransId="{A44960D7-4E29-46E8-B9AE-04D58318ED36}"/>
    <dgm:cxn modelId="{510612D3-4141-416C-8AAE-86DDF1CAD4B1}" type="presOf" srcId="{1FCA383B-8BAB-4C35-9F72-E11DB02ABC78}" destId="{439B623F-E1EC-4064-B282-B1D7E65580F6}" srcOrd="0" destOrd="0" presId="urn:microsoft.com/office/officeart/2005/8/layout/hList1"/>
    <dgm:cxn modelId="{0F6B6C19-DC7E-40E3-AC19-B473D63D01C8}" type="presOf" srcId="{36E5DC0B-C78E-4CE1-8F59-E57ABFBC6F9C}" destId="{CAAF7A51-5279-4B93-AF22-C1342E0216C4}" srcOrd="0" destOrd="0" presId="urn:microsoft.com/office/officeart/2005/8/layout/hList1"/>
    <dgm:cxn modelId="{67E82BD8-7628-42EC-B6AB-DB172E721487}" srcId="{165D422D-2B01-4410-821A-D6C6D2A5EE19}" destId="{4CD7F899-B759-49A5-BD78-0C9BBCF9EBDD}" srcOrd="1" destOrd="0" parTransId="{81B37704-38B4-4512-A440-620C03B75783}" sibTransId="{3390B7B4-9E94-4A51-8FC2-BAF3681B0975}"/>
    <dgm:cxn modelId="{6A0F4DFE-76CF-496C-A1FB-F6EA4FE4DBF3}" type="presOf" srcId="{AE59A9EF-7146-4954-BD9B-1B83B38378CE}" destId="{F9920A37-60F3-4A7E-826F-7FDB659F2C8A}" srcOrd="0" destOrd="0" presId="urn:microsoft.com/office/officeart/2005/8/layout/hList1"/>
    <dgm:cxn modelId="{B3A802E4-B401-4C47-BBB6-1366B8F848BB}" type="presParOf" srcId="{399134A7-38C7-410A-800B-BBC71442BB0A}" destId="{73A8FCFB-B5CF-49B0-A8D1-C6EB9E5A5389}" srcOrd="0" destOrd="0" presId="urn:microsoft.com/office/officeart/2005/8/layout/hList1"/>
    <dgm:cxn modelId="{02B7EE88-AF7C-451E-8098-74CAA7BB0B0D}" type="presParOf" srcId="{73A8FCFB-B5CF-49B0-A8D1-C6EB9E5A5389}" destId="{B9787806-77A2-432A-B6CA-720336C44C3F}" srcOrd="0" destOrd="0" presId="urn:microsoft.com/office/officeart/2005/8/layout/hList1"/>
    <dgm:cxn modelId="{21EC1140-99B3-44B5-8085-0C29669BB2BD}" type="presParOf" srcId="{73A8FCFB-B5CF-49B0-A8D1-C6EB9E5A5389}" destId="{F9920A37-60F3-4A7E-826F-7FDB659F2C8A}" srcOrd="1" destOrd="0" presId="urn:microsoft.com/office/officeart/2005/8/layout/hList1"/>
    <dgm:cxn modelId="{2ED0EB68-74FC-4105-9A41-C72173A6F2F7}" type="presParOf" srcId="{399134A7-38C7-410A-800B-BBC71442BB0A}" destId="{0050EC78-48A4-4717-A205-04E0D3604DDD}" srcOrd="1" destOrd="0" presId="urn:microsoft.com/office/officeart/2005/8/layout/hList1"/>
    <dgm:cxn modelId="{6ECCB24F-60B6-47C8-A1F3-AD761FB5AA81}" type="presParOf" srcId="{399134A7-38C7-410A-800B-BBC71442BB0A}" destId="{79494B63-3AAE-4712-8B09-FD24F5CFC9F3}" srcOrd="2" destOrd="0" presId="urn:microsoft.com/office/officeart/2005/8/layout/hList1"/>
    <dgm:cxn modelId="{C6BF72FA-9EFE-4229-9C98-2F1C079D0458}" type="presParOf" srcId="{79494B63-3AAE-4712-8B09-FD24F5CFC9F3}" destId="{25D54D85-2769-4FC0-9649-2106ADACD4E2}" srcOrd="0" destOrd="0" presId="urn:microsoft.com/office/officeart/2005/8/layout/hList1"/>
    <dgm:cxn modelId="{2B88A506-80A2-4B8B-A4C1-23689A7DB870}" type="presParOf" srcId="{79494B63-3AAE-4712-8B09-FD24F5CFC9F3}" destId="{CAAF7A51-5279-4B93-AF22-C1342E0216C4}" srcOrd="1" destOrd="0" presId="urn:microsoft.com/office/officeart/2005/8/layout/hList1"/>
    <dgm:cxn modelId="{7C7E33F8-BAE8-4040-B934-8BCA85C58D98}" type="presParOf" srcId="{399134A7-38C7-410A-800B-BBC71442BB0A}" destId="{AE93859E-9EF5-46F7-B48E-56558F8238DB}" srcOrd="3" destOrd="0" presId="urn:microsoft.com/office/officeart/2005/8/layout/hList1"/>
    <dgm:cxn modelId="{08F2702F-2872-4012-B065-5B5A7B11A205}" type="presParOf" srcId="{399134A7-38C7-410A-800B-BBC71442BB0A}" destId="{3F86841D-0C1E-47E0-91D4-ABDB6C23B186}" srcOrd="4" destOrd="0" presId="urn:microsoft.com/office/officeart/2005/8/layout/hList1"/>
    <dgm:cxn modelId="{4AEA1438-9E43-4348-84F4-538612ED8F17}" type="presParOf" srcId="{3F86841D-0C1E-47E0-91D4-ABDB6C23B186}" destId="{DEB2083A-D243-4335-A5B2-2D9265960706}" srcOrd="0" destOrd="0" presId="urn:microsoft.com/office/officeart/2005/8/layout/hList1"/>
    <dgm:cxn modelId="{C13BC287-1FE6-4C14-B8BF-784CAB68F317}" type="presParOf" srcId="{3F86841D-0C1E-47E0-91D4-ABDB6C23B186}" destId="{439B623F-E1EC-4064-B282-B1D7E65580F6}" srcOrd="1" destOrd="0" presId="urn:microsoft.com/office/officeart/2005/8/layout/hList1"/>
    <dgm:cxn modelId="{AC595720-499F-4677-BD32-942B0E4C38A2}" type="presParOf" srcId="{399134A7-38C7-410A-800B-BBC71442BB0A}" destId="{13AB498D-3339-4AF8-9427-AC62ABE0ACCA}" srcOrd="5" destOrd="0" presId="urn:microsoft.com/office/officeart/2005/8/layout/hList1"/>
    <dgm:cxn modelId="{DA42BDA6-DA89-4011-8432-0643FFFF15FB}" type="presParOf" srcId="{399134A7-38C7-410A-800B-BBC71442BB0A}" destId="{68201AAB-198A-429E-996C-87ABAEE845CE}" srcOrd="6" destOrd="0" presId="urn:microsoft.com/office/officeart/2005/8/layout/hList1"/>
    <dgm:cxn modelId="{BA91A374-9757-4F9C-9D4C-7D7865DE1CC8}" type="presParOf" srcId="{68201AAB-198A-429E-996C-87ABAEE845CE}" destId="{F8A3E7A2-6690-48C4-B986-6923D91B0F5B}" srcOrd="0" destOrd="0" presId="urn:microsoft.com/office/officeart/2005/8/layout/hList1"/>
    <dgm:cxn modelId="{42422BBA-F1DA-43E4-937F-6F748A1C78B8}" type="presParOf" srcId="{68201AAB-198A-429E-996C-87ABAEE845CE}" destId="{C293E2E0-7FD1-4AF1-BF7E-2A9AB0E5925A}"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BA500AE5-6058-45BF-9B7E-391E283C0FCC}"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41459F0C-FD32-4266-AFCF-59EB759E7408}">
      <dgm:prSet/>
      <dgm:spPr/>
      <dgm:t>
        <a:bodyPr/>
        <a:lstStyle/>
        <a:p>
          <a:pPr rtl="0"/>
          <a:r>
            <a:rPr lang="zh-CN" dirty="0" smtClean="0">
              <a:latin typeface="+mn-ea"/>
              <a:ea typeface="+mn-ea"/>
            </a:rPr>
            <a:t>数据平面</a:t>
          </a:r>
          <a:endParaRPr lang="en-US" dirty="0">
            <a:latin typeface="+mn-ea"/>
            <a:ea typeface="+mn-ea"/>
          </a:endParaRPr>
        </a:p>
      </dgm:t>
    </dgm:pt>
    <dgm:pt modelId="{11B05FF9-48EE-4ACD-A8FB-0F0DDA47D58F}" type="parTrans" cxnId="{F67A8195-B069-4CDA-BF8E-AD7F4B3229EC}">
      <dgm:prSet/>
      <dgm:spPr/>
      <dgm:t>
        <a:bodyPr/>
        <a:lstStyle/>
        <a:p>
          <a:endParaRPr lang="zh-CN" altLang="en-US">
            <a:latin typeface="+mn-ea"/>
            <a:ea typeface="+mn-ea"/>
          </a:endParaRPr>
        </a:p>
      </dgm:t>
    </dgm:pt>
    <dgm:pt modelId="{3BD1009F-0355-4DB0-B12D-7103711B9F0F}" type="sibTrans" cxnId="{F67A8195-B069-4CDA-BF8E-AD7F4B3229EC}">
      <dgm:prSet/>
      <dgm:spPr/>
      <dgm:t>
        <a:bodyPr/>
        <a:lstStyle/>
        <a:p>
          <a:endParaRPr lang="zh-CN" altLang="en-US">
            <a:latin typeface="+mn-ea"/>
            <a:ea typeface="+mn-ea"/>
          </a:endParaRPr>
        </a:p>
      </dgm:t>
    </dgm:pt>
    <dgm:pt modelId="{5FB4EB7D-81AA-4525-9128-D879B8CB61E0}">
      <dgm:prSet/>
      <dgm:spPr/>
      <dgm:t>
        <a:bodyPr/>
        <a:lstStyle/>
        <a:p>
          <a:pPr rtl="0"/>
          <a:r>
            <a:rPr lang="zh-CN" dirty="0" smtClean="0">
              <a:latin typeface="+mn-ea"/>
              <a:ea typeface="+mn-ea"/>
            </a:rPr>
            <a:t>管理平面</a:t>
          </a:r>
          <a:endParaRPr lang="en-US" dirty="0">
            <a:latin typeface="+mn-ea"/>
            <a:ea typeface="+mn-ea"/>
          </a:endParaRPr>
        </a:p>
      </dgm:t>
    </dgm:pt>
    <dgm:pt modelId="{8E2B22BF-AE5F-4D0F-B9C3-C4AFF4B6A435}" type="parTrans" cxnId="{0AAF660E-F54B-4988-A21A-3AD43063D498}">
      <dgm:prSet/>
      <dgm:spPr/>
      <dgm:t>
        <a:bodyPr/>
        <a:lstStyle/>
        <a:p>
          <a:endParaRPr lang="zh-CN" altLang="en-US">
            <a:latin typeface="+mn-ea"/>
            <a:ea typeface="+mn-ea"/>
          </a:endParaRPr>
        </a:p>
      </dgm:t>
    </dgm:pt>
    <dgm:pt modelId="{59CF61AE-4002-4209-9A1D-1910B5AB8D96}" type="sibTrans" cxnId="{0AAF660E-F54B-4988-A21A-3AD43063D498}">
      <dgm:prSet/>
      <dgm:spPr/>
      <dgm:t>
        <a:bodyPr/>
        <a:lstStyle/>
        <a:p>
          <a:endParaRPr lang="zh-CN" altLang="en-US">
            <a:latin typeface="+mn-ea"/>
            <a:ea typeface="+mn-ea"/>
          </a:endParaRPr>
        </a:p>
      </dgm:t>
    </dgm:pt>
    <dgm:pt modelId="{79022BD1-40BD-477B-AEF6-32227E0F5F82}">
      <dgm:prSet/>
      <dgm:spPr/>
      <dgm:t>
        <a:bodyPr/>
        <a:lstStyle/>
        <a:p>
          <a:pPr rtl="0"/>
          <a:r>
            <a:rPr lang="en-US" dirty="0" smtClean="0">
              <a:latin typeface="+mn-ea"/>
              <a:ea typeface="+mn-ea"/>
            </a:rPr>
            <a:t>IEEE1609.3</a:t>
          </a:r>
          <a:r>
            <a:rPr lang="zh-CN" dirty="0" smtClean="0">
              <a:latin typeface="+mn-ea"/>
              <a:ea typeface="+mn-ea"/>
            </a:rPr>
            <a:t>协议定义了</a:t>
          </a:r>
          <a:r>
            <a:rPr lang="en-US" dirty="0" smtClean="0">
              <a:latin typeface="+mn-ea"/>
              <a:ea typeface="+mn-ea"/>
            </a:rPr>
            <a:t>WAVE</a:t>
          </a:r>
          <a:r>
            <a:rPr lang="zh-CN" dirty="0" smtClean="0">
              <a:latin typeface="+mn-ea"/>
              <a:ea typeface="+mn-ea"/>
            </a:rPr>
            <a:t>短消息协议（</a:t>
          </a:r>
          <a:r>
            <a:rPr lang="en-US" dirty="0" smtClean="0">
              <a:latin typeface="+mn-ea"/>
              <a:ea typeface="+mn-ea"/>
            </a:rPr>
            <a:t>WSMP</a:t>
          </a:r>
          <a:r>
            <a:rPr lang="zh-CN" dirty="0" smtClean="0">
              <a:latin typeface="+mn-ea"/>
              <a:ea typeface="+mn-ea"/>
            </a:rPr>
            <a:t>）</a:t>
          </a:r>
          <a:r>
            <a:rPr lang="en-US" dirty="0" smtClean="0">
              <a:latin typeface="+mn-ea"/>
              <a:ea typeface="+mn-ea"/>
            </a:rPr>
            <a:t>,</a:t>
          </a:r>
          <a:r>
            <a:rPr lang="zh-CN" dirty="0" smtClean="0">
              <a:latin typeface="+mn-ea"/>
              <a:ea typeface="+mn-ea"/>
            </a:rPr>
            <a:t>这是一种全新的数据传输协议，主要对应于</a:t>
          </a:r>
          <a:r>
            <a:rPr lang="en-US" dirty="0" smtClean="0">
              <a:latin typeface="+mn-ea"/>
              <a:ea typeface="+mn-ea"/>
            </a:rPr>
            <a:t>OSI</a:t>
          </a:r>
          <a:r>
            <a:rPr lang="zh-CN" dirty="0" smtClean="0">
              <a:latin typeface="+mn-ea"/>
              <a:ea typeface="+mn-ea"/>
            </a:rPr>
            <a:t>模型的</a:t>
          </a:r>
          <a:r>
            <a:rPr lang="en-US" dirty="0" smtClean="0">
              <a:latin typeface="+mn-ea"/>
              <a:ea typeface="+mn-ea"/>
            </a:rPr>
            <a:t>IP</a:t>
          </a:r>
          <a:r>
            <a:rPr lang="zh-CN" dirty="0" smtClean="0">
              <a:latin typeface="+mn-ea"/>
              <a:ea typeface="+mn-ea"/>
            </a:rPr>
            <a:t>层和传输层，主要目的是提供寻址和报文传输，为高层实体提供网络通信服务，这些信息能够为交通用户带来安全和便利。</a:t>
          </a:r>
          <a:endParaRPr lang="en-US" dirty="0">
            <a:latin typeface="+mn-ea"/>
            <a:ea typeface="+mn-ea"/>
          </a:endParaRPr>
        </a:p>
      </dgm:t>
    </dgm:pt>
    <dgm:pt modelId="{A052BA92-9C59-4E31-BEA5-42AA37396DEB}" type="parTrans" cxnId="{CE1FE224-44A2-4920-BE52-35FA13D1C63A}">
      <dgm:prSet/>
      <dgm:spPr/>
      <dgm:t>
        <a:bodyPr/>
        <a:lstStyle/>
        <a:p>
          <a:endParaRPr lang="zh-CN" altLang="en-US">
            <a:latin typeface="+mn-ea"/>
            <a:ea typeface="+mn-ea"/>
          </a:endParaRPr>
        </a:p>
      </dgm:t>
    </dgm:pt>
    <dgm:pt modelId="{B7AABAF9-FFF1-4142-9F30-85E6A291A485}" type="sibTrans" cxnId="{CE1FE224-44A2-4920-BE52-35FA13D1C63A}">
      <dgm:prSet/>
      <dgm:spPr/>
      <dgm:t>
        <a:bodyPr/>
        <a:lstStyle/>
        <a:p>
          <a:endParaRPr lang="zh-CN" altLang="en-US">
            <a:latin typeface="+mn-ea"/>
            <a:ea typeface="+mn-ea"/>
          </a:endParaRPr>
        </a:p>
      </dgm:t>
    </dgm:pt>
    <dgm:pt modelId="{3C7EFB60-B182-4207-BBC5-80FA843F7DC1}">
      <dgm:prSet/>
      <dgm:spPr/>
      <dgm:t>
        <a:bodyPr/>
        <a:lstStyle/>
        <a:p>
          <a:pPr rtl="0"/>
          <a:r>
            <a:rPr lang="en-US" dirty="0" smtClean="0">
              <a:latin typeface="+mn-ea"/>
              <a:ea typeface="+mn-ea"/>
            </a:rPr>
            <a:t>IEEE 1609.3</a:t>
          </a:r>
          <a:r>
            <a:rPr lang="zh-CN" dirty="0" smtClean="0">
              <a:latin typeface="+mn-ea"/>
              <a:ea typeface="+mn-ea"/>
            </a:rPr>
            <a:t>协议定义了</a:t>
          </a:r>
          <a:r>
            <a:rPr lang="en-US" dirty="0" smtClean="0">
              <a:latin typeface="+mn-ea"/>
              <a:ea typeface="+mn-ea"/>
            </a:rPr>
            <a:t>WAVE</a:t>
          </a:r>
          <a:r>
            <a:rPr lang="zh-CN" dirty="0" smtClean="0">
              <a:latin typeface="+mn-ea"/>
              <a:ea typeface="+mn-ea"/>
            </a:rPr>
            <a:t>管理实体</a:t>
          </a:r>
          <a:r>
            <a:rPr lang="en-US" dirty="0" smtClean="0">
              <a:latin typeface="+mn-ea"/>
              <a:ea typeface="+mn-ea"/>
            </a:rPr>
            <a:t>(WME</a:t>
          </a:r>
          <a:r>
            <a:rPr lang="zh-CN" dirty="0" smtClean="0">
              <a:latin typeface="+mn-ea"/>
              <a:ea typeface="+mn-ea"/>
            </a:rPr>
            <a:t>），主要提供了针对整个协议栈的通信管理服务。</a:t>
          </a:r>
          <a:r>
            <a:rPr lang="en-US" dirty="0" smtClean="0">
              <a:latin typeface="+mn-ea"/>
              <a:ea typeface="+mn-ea"/>
            </a:rPr>
            <a:t>WME</a:t>
          </a:r>
          <a:r>
            <a:rPr lang="zh-CN" dirty="0" smtClean="0">
              <a:latin typeface="+mn-ea"/>
              <a:ea typeface="+mn-ea"/>
            </a:rPr>
            <a:t>的主要工作是应对服务请求、信道分配、服务广播监控、服务信道质量评估、</a:t>
          </a:r>
          <a:r>
            <a:rPr lang="en-US" dirty="0" smtClean="0">
              <a:latin typeface="+mn-ea"/>
              <a:ea typeface="+mn-ea"/>
            </a:rPr>
            <a:t>IPv6</a:t>
          </a:r>
          <a:r>
            <a:rPr lang="zh-CN" dirty="0" smtClean="0">
              <a:latin typeface="+mn-ea"/>
              <a:ea typeface="+mn-ea"/>
            </a:rPr>
            <a:t>配置和</a:t>
          </a:r>
          <a:r>
            <a:rPr lang="en-US" dirty="0" smtClean="0">
              <a:latin typeface="+mn-ea"/>
              <a:ea typeface="+mn-ea"/>
            </a:rPr>
            <a:t>MIB</a:t>
          </a:r>
          <a:r>
            <a:rPr lang="zh-CN" dirty="0" smtClean="0">
              <a:latin typeface="+mn-ea"/>
              <a:ea typeface="+mn-ea"/>
            </a:rPr>
            <a:t>维护等</a:t>
          </a:r>
          <a:r>
            <a:rPr lang="zh-CN" altLang="en-US" dirty="0" smtClean="0">
              <a:latin typeface="+mn-ea"/>
              <a:ea typeface="+mn-ea"/>
            </a:rPr>
            <a:t>。</a:t>
          </a:r>
          <a:endParaRPr lang="en-US" dirty="0">
            <a:latin typeface="+mn-ea"/>
            <a:ea typeface="+mn-ea"/>
          </a:endParaRPr>
        </a:p>
      </dgm:t>
    </dgm:pt>
    <dgm:pt modelId="{CD2185A3-777A-448E-8361-8EC6E2F18565}" type="parTrans" cxnId="{8E04A66B-4891-4FEB-9BD8-081DDC325E5F}">
      <dgm:prSet/>
      <dgm:spPr/>
      <dgm:t>
        <a:bodyPr/>
        <a:lstStyle/>
        <a:p>
          <a:endParaRPr lang="zh-CN" altLang="en-US">
            <a:latin typeface="+mn-ea"/>
            <a:ea typeface="+mn-ea"/>
          </a:endParaRPr>
        </a:p>
      </dgm:t>
    </dgm:pt>
    <dgm:pt modelId="{686D0C63-6F0A-4D66-9F5E-C1D4EBEAE436}" type="sibTrans" cxnId="{8E04A66B-4891-4FEB-9BD8-081DDC325E5F}">
      <dgm:prSet/>
      <dgm:spPr/>
      <dgm:t>
        <a:bodyPr/>
        <a:lstStyle/>
        <a:p>
          <a:endParaRPr lang="zh-CN" altLang="en-US">
            <a:latin typeface="+mn-ea"/>
            <a:ea typeface="+mn-ea"/>
          </a:endParaRPr>
        </a:p>
      </dgm:t>
    </dgm:pt>
    <dgm:pt modelId="{2CD8DD09-9799-43E0-8AF7-D5252AE2DCE1}">
      <dgm:prSet/>
      <dgm:spPr/>
      <dgm:t>
        <a:bodyPr/>
        <a:lstStyle/>
        <a:p>
          <a:pPr rtl="0"/>
          <a:r>
            <a:rPr lang="zh-CN" dirty="0" smtClean="0">
              <a:latin typeface="+mn-ea"/>
              <a:ea typeface="+mn-ea"/>
            </a:rPr>
            <a:t>两种角色</a:t>
          </a:r>
          <a:endParaRPr lang="zh-CN" dirty="0">
            <a:latin typeface="+mn-ea"/>
            <a:ea typeface="+mn-ea"/>
          </a:endParaRPr>
        </a:p>
      </dgm:t>
    </dgm:pt>
    <dgm:pt modelId="{80FE542F-FF33-41AD-A70D-DD84F6EBAEBC}" type="sibTrans" cxnId="{28FE8B04-DCA0-4402-A335-41B472DD1409}">
      <dgm:prSet/>
      <dgm:spPr/>
      <dgm:t>
        <a:bodyPr/>
        <a:lstStyle/>
        <a:p>
          <a:endParaRPr lang="zh-CN" altLang="en-US">
            <a:latin typeface="+mn-ea"/>
            <a:ea typeface="+mn-ea"/>
          </a:endParaRPr>
        </a:p>
      </dgm:t>
    </dgm:pt>
    <dgm:pt modelId="{C259FD92-710C-4D49-B811-BB573F17CEFE}" type="parTrans" cxnId="{28FE8B04-DCA0-4402-A335-41B472DD1409}">
      <dgm:prSet/>
      <dgm:spPr/>
      <dgm:t>
        <a:bodyPr/>
        <a:lstStyle/>
        <a:p>
          <a:endParaRPr lang="zh-CN" altLang="en-US">
            <a:latin typeface="+mn-ea"/>
            <a:ea typeface="+mn-ea"/>
          </a:endParaRPr>
        </a:p>
      </dgm:t>
    </dgm:pt>
    <dgm:pt modelId="{050F3361-90ED-42A4-B33B-33AA183A889F}">
      <dgm:prSet/>
      <dgm:spPr/>
      <dgm:t>
        <a:bodyPr/>
        <a:lstStyle/>
        <a:p>
          <a:pPr rtl="0"/>
          <a:r>
            <a:rPr lang="zh-CN" altLang="en-US" dirty="0" smtClean="0">
              <a:latin typeface="+mn-ea"/>
              <a:ea typeface="+mn-ea"/>
            </a:rPr>
            <a:t>定义了</a:t>
          </a:r>
          <a:r>
            <a:rPr lang="zh-CN" dirty="0" smtClean="0">
              <a:latin typeface="+mn-ea"/>
              <a:ea typeface="+mn-ea"/>
            </a:rPr>
            <a:t>服务提供者（</a:t>
          </a:r>
          <a:r>
            <a:rPr lang="en-US" dirty="0" smtClean="0">
              <a:latin typeface="+mn-ea"/>
              <a:ea typeface="+mn-ea"/>
            </a:rPr>
            <a:t>Provider</a:t>
          </a:r>
          <a:r>
            <a:rPr lang="zh-CN" dirty="0" smtClean="0">
              <a:latin typeface="+mn-ea"/>
              <a:ea typeface="+mn-ea"/>
            </a:rPr>
            <a:t>）和服务使用者（</a:t>
          </a:r>
          <a:r>
            <a:rPr lang="en-US" dirty="0" smtClean="0">
              <a:latin typeface="+mn-ea"/>
              <a:ea typeface="+mn-ea"/>
            </a:rPr>
            <a:t>User</a:t>
          </a:r>
          <a:r>
            <a:rPr lang="zh-CN" dirty="0" smtClean="0">
              <a:latin typeface="+mn-ea"/>
              <a:ea typeface="+mn-ea"/>
            </a:rPr>
            <a:t>）</a:t>
          </a:r>
          <a:r>
            <a:rPr lang="zh-CN" altLang="en-US" dirty="0" smtClean="0">
              <a:latin typeface="+mn-ea"/>
              <a:ea typeface="+mn-ea"/>
            </a:rPr>
            <a:t>。</a:t>
          </a:r>
          <a:r>
            <a:rPr lang="zh-CN" dirty="0" smtClean="0">
              <a:latin typeface="+mn-ea"/>
              <a:ea typeface="+mn-ea"/>
            </a:rPr>
            <a:t>顾名思义</a:t>
          </a:r>
          <a:r>
            <a:rPr lang="en-US" dirty="0" smtClean="0">
              <a:latin typeface="+mn-ea"/>
              <a:ea typeface="+mn-ea"/>
            </a:rPr>
            <a:t>Provider</a:t>
          </a:r>
          <a:r>
            <a:rPr lang="zh-CN" dirty="0" smtClean="0">
              <a:latin typeface="+mn-ea"/>
              <a:ea typeface="+mn-ea"/>
            </a:rPr>
            <a:t>是通信过程中服务的提供方，</a:t>
          </a:r>
          <a:r>
            <a:rPr lang="en-US" dirty="0" smtClean="0">
              <a:latin typeface="+mn-ea"/>
              <a:ea typeface="+mn-ea"/>
            </a:rPr>
            <a:t>User</a:t>
          </a:r>
          <a:r>
            <a:rPr lang="zh-CN" dirty="0" smtClean="0">
              <a:latin typeface="+mn-ea"/>
              <a:ea typeface="+mn-ea"/>
            </a:rPr>
            <a:t>是通信过程中服务的使用方。</a:t>
          </a:r>
          <a:endParaRPr lang="zh-CN" dirty="0">
            <a:latin typeface="+mn-ea"/>
            <a:ea typeface="+mn-ea"/>
          </a:endParaRPr>
        </a:p>
      </dgm:t>
    </dgm:pt>
    <dgm:pt modelId="{8D2ABEFB-9475-4445-BF1F-EADCFEE187C2}" type="parTrans" cxnId="{C5929852-5C80-4BAB-A739-096C7140A5E3}">
      <dgm:prSet/>
      <dgm:spPr/>
      <dgm:t>
        <a:bodyPr/>
        <a:lstStyle/>
        <a:p>
          <a:endParaRPr lang="zh-CN" altLang="en-US">
            <a:latin typeface="+mn-ea"/>
            <a:ea typeface="+mn-ea"/>
          </a:endParaRPr>
        </a:p>
      </dgm:t>
    </dgm:pt>
    <dgm:pt modelId="{09F3A1A8-F4CE-49F6-9143-34E83829F219}" type="sibTrans" cxnId="{C5929852-5C80-4BAB-A739-096C7140A5E3}">
      <dgm:prSet/>
      <dgm:spPr/>
      <dgm:t>
        <a:bodyPr/>
        <a:lstStyle/>
        <a:p>
          <a:endParaRPr lang="zh-CN" altLang="en-US">
            <a:latin typeface="+mn-ea"/>
            <a:ea typeface="+mn-ea"/>
          </a:endParaRPr>
        </a:p>
      </dgm:t>
    </dgm:pt>
    <dgm:pt modelId="{C6FB5016-AD25-4A68-A7FA-BED2997EB316}" type="pres">
      <dgm:prSet presAssocID="{BA500AE5-6058-45BF-9B7E-391E283C0FCC}" presName="linear" presStyleCnt="0">
        <dgm:presLayoutVars>
          <dgm:dir/>
          <dgm:animLvl val="lvl"/>
          <dgm:resizeHandles val="exact"/>
        </dgm:presLayoutVars>
      </dgm:prSet>
      <dgm:spPr/>
      <dgm:t>
        <a:bodyPr/>
        <a:lstStyle/>
        <a:p>
          <a:endParaRPr lang="zh-CN" altLang="en-US"/>
        </a:p>
      </dgm:t>
    </dgm:pt>
    <dgm:pt modelId="{75BFBB19-9895-4577-A809-B3B15303FD05}" type="pres">
      <dgm:prSet presAssocID="{41459F0C-FD32-4266-AFCF-59EB759E7408}" presName="parentLin" presStyleCnt="0"/>
      <dgm:spPr/>
      <dgm:t>
        <a:bodyPr/>
        <a:lstStyle/>
        <a:p>
          <a:endParaRPr lang="zh-CN" altLang="en-US"/>
        </a:p>
      </dgm:t>
    </dgm:pt>
    <dgm:pt modelId="{88CF0FA0-2209-457F-82B5-7E2F8DE7343C}" type="pres">
      <dgm:prSet presAssocID="{41459F0C-FD32-4266-AFCF-59EB759E7408}" presName="parentLeftMargin" presStyleLbl="node1" presStyleIdx="0" presStyleCnt="3"/>
      <dgm:spPr/>
      <dgm:t>
        <a:bodyPr/>
        <a:lstStyle/>
        <a:p>
          <a:endParaRPr lang="zh-CN" altLang="en-US"/>
        </a:p>
      </dgm:t>
    </dgm:pt>
    <dgm:pt modelId="{3E0B3A6A-B0EC-4C76-BE75-89C9CB3BDEBA}" type="pres">
      <dgm:prSet presAssocID="{41459F0C-FD32-4266-AFCF-59EB759E7408}" presName="parentText" presStyleLbl="node1" presStyleIdx="0" presStyleCnt="3">
        <dgm:presLayoutVars>
          <dgm:chMax val="0"/>
          <dgm:bulletEnabled val="1"/>
        </dgm:presLayoutVars>
      </dgm:prSet>
      <dgm:spPr/>
      <dgm:t>
        <a:bodyPr/>
        <a:lstStyle/>
        <a:p>
          <a:endParaRPr lang="zh-CN" altLang="en-US"/>
        </a:p>
      </dgm:t>
    </dgm:pt>
    <dgm:pt modelId="{2DC0C0BA-D77B-456F-9BDA-D1FC9BEA43AC}" type="pres">
      <dgm:prSet presAssocID="{41459F0C-FD32-4266-AFCF-59EB759E7408}" presName="negativeSpace" presStyleCnt="0"/>
      <dgm:spPr/>
      <dgm:t>
        <a:bodyPr/>
        <a:lstStyle/>
        <a:p>
          <a:endParaRPr lang="zh-CN" altLang="en-US"/>
        </a:p>
      </dgm:t>
    </dgm:pt>
    <dgm:pt modelId="{293398FF-B200-4027-8CC1-27142BB6C5F0}" type="pres">
      <dgm:prSet presAssocID="{41459F0C-FD32-4266-AFCF-59EB759E7408}" presName="childText" presStyleLbl="conFgAcc1" presStyleIdx="0" presStyleCnt="3">
        <dgm:presLayoutVars>
          <dgm:bulletEnabled val="1"/>
        </dgm:presLayoutVars>
      </dgm:prSet>
      <dgm:spPr/>
      <dgm:t>
        <a:bodyPr/>
        <a:lstStyle/>
        <a:p>
          <a:endParaRPr lang="zh-CN" altLang="en-US"/>
        </a:p>
      </dgm:t>
    </dgm:pt>
    <dgm:pt modelId="{F8FA0986-4786-47E8-901D-672FEB6838CD}" type="pres">
      <dgm:prSet presAssocID="{3BD1009F-0355-4DB0-B12D-7103711B9F0F}" presName="spaceBetweenRectangles" presStyleCnt="0"/>
      <dgm:spPr/>
      <dgm:t>
        <a:bodyPr/>
        <a:lstStyle/>
        <a:p>
          <a:endParaRPr lang="zh-CN" altLang="en-US"/>
        </a:p>
      </dgm:t>
    </dgm:pt>
    <dgm:pt modelId="{9873C291-691A-4677-B010-839E31E713DE}" type="pres">
      <dgm:prSet presAssocID="{5FB4EB7D-81AA-4525-9128-D879B8CB61E0}" presName="parentLin" presStyleCnt="0"/>
      <dgm:spPr/>
      <dgm:t>
        <a:bodyPr/>
        <a:lstStyle/>
        <a:p>
          <a:endParaRPr lang="zh-CN" altLang="en-US"/>
        </a:p>
      </dgm:t>
    </dgm:pt>
    <dgm:pt modelId="{7D86640E-D9F2-44DD-AB12-A36E0427E6CD}" type="pres">
      <dgm:prSet presAssocID="{5FB4EB7D-81AA-4525-9128-D879B8CB61E0}" presName="parentLeftMargin" presStyleLbl="node1" presStyleIdx="0" presStyleCnt="3"/>
      <dgm:spPr/>
      <dgm:t>
        <a:bodyPr/>
        <a:lstStyle/>
        <a:p>
          <a:endParaRPr lang="zh-CN" altLang="en-US"/>
        </a:p>
      </dgm:t>
    </dgm:pt>
    <dgm:pt modelId="{F0A2F2F3-A71D-48A0-89BC-6D86D861A622}" type="pres">
      <dgm:prSet presAssocID="{5FB4EB7D-81AA-4525-9128-D879B8CB61E0}" presName="parentText" presStyleLbl="node1" presStyleIdx="1" presStyleCnt="3">
        <dgm:presLayoutVars>
          <dgm:chMax val="0"/>
          <dgm:bulletEnabled val="1"/>
        </dgm:presLayoutVars>
      </dgm:prSet>
      <dgm:spPr/>
      <dgm:t>
        <a:bodyPr/>
        <a:lstStyle/>
        <a:p>
          <a:endParaRPr lang="zh-CN" altLang="en-US"/>
        </a:p>
      </dgm:t>
    </dgm:pt>
    <dgm:pt modelId="{A7F507AD-5811-469E-A469-1F5960BE9D73}" type="pres">
      <dgm:prSet presAssocID="{5FB4EB7D-81AA-4525-9128-D879B8CB61E0}" presName="negativeSpace" presStyleCnt="0"/>
      <dgm:spPr/>
      <dgm:t>
        <a:bodyPr/>
        <a:lstStyle/>
        <a:p>
          <a:endParaRPr lang="zh-CN" altLang="en-US"/>
        </a:p>
      </dgm:t>
    </dgm:pt>
    <dgm:pt modelId="{BFCA2790-4E66-4896-8A27-630223E3D3D2}" type="pres">
      <dgm:prSet presAssocID="{5FB4EB7D-81AA-4525-9128-D879B8CB61E0}" presName="childText" presStyleLbl="conFgAcc1" presStyleIdx="1" presStyleCnt="3">
        <dgm:presLayoutVars>
          <dgm:bulletEnabled val="1"/>
        </dgm:presLayoutVars>
      </dgm:prSet>
      <dgm:spPr/>
      <dgm:t>
        <a:bodyPr/>
        <a:lstStyle/>
        <a:p>
          <a:endParaRPr lang="zh-CN" altLang="en-US"/>
        </a:p>
      </dgm:t>
    </dgm:pt>
    <dgm:pt modelId="{C302C86D-484C-4997-A4CB-25F0F7396724}" type="pres">
      <dgm:prSet presAssocID="{59CF61AE-4002-4209-9A1D-1910B5AB8D96}" presName="spaceBetweenRectangles" presStyleCnt="0"/>
      <dgm:spPr/>
      <dgm:t>
        <a:bodyPr/>
        <a:lstStyle/>
        <a:p>
          <a:endParaRPr lang="zh-CN" altLang="en-US"/>
        </a:p>
      </dgm:t>
    </dgm:pt>
    <dgm:pt modelId="{FBAF88A9-6365-498F-9A6D-00A2D995C7CC}" type="pres">
      <dgm:prSet presAssocID="{2CD8DD09-9799-43E0-8AF7-D5252AE2DCE1}" presName="parentLin" presStyleCnt="0"/>
      <dgm:spPr/>
      <dgm:t>
        <a:bodyPr/>
        <a:lstStyle/>
        <a:p>
          <a:endParaRPr lang="zh-CN" altLang="en-US"/>
        </a:p>
      </dgm:t>
    </dgm:pt>
    <dgm:pt modelId="{1B2FD144-36D5-460A-8646-2BE0395911B7}" type="pres">
      <dgm:prSet presAssocID="{2CD8DD09-9799-43E0-8AF7-D5252AE2DCE1}" presName="parentLeftMargin" presStyleLbl="node1" presStyleIdx="1" presStyleCnt="3"/>
      <dgm:spPr/>
      <dgm:t>
        <a:bodyPr/>
        <a:lstStyle/>
        <a:p>
          <a:endParaRPr lang="zh-CN" altLang="en-US"/>
        </a:p>
      </dgm:t>
    </dgm:pt>
    <dgm:pt modelId="{DC735E5D-7F4E-4372-B68A-83658D3C5AD4}" type="pres">
      <dgm:prSet presAssocID="{2CD8DD09-9799-43E0-8AF7-D5252AE2DCE1}" presName="parentText" presStyleLbl="node1" presStyleIdx="2" presStyleCnt="3">
        <dgm:presLayoutVars>
          <dgm:chMax val="0"/>
          <dgm:bulletEnabled val="1"/>
        </dgm:presLayoutVars>
      </dgm:prSet>
      <dgm:spPr/>
      <dgm:t>
        <a:bodyPr/>
        <a:lstStyle/>
        <a:p>
          <a:endParaRPr lang="zh-CN" altLang="en-US"/>
        </a:p>
      </dgm:t>
    </dgm:pt>
    <dgm:pt modelId="{BCCB848E-23DB-4C95-B8EF-7B1B5DE3BBB6}" type="pres">
      <dgm:prSet presAssocID="{2CD8DD09-9799-43E0-8AF7-D5252AE2DCE1}" presName="negativeSpace" presStyleCnt="0"/>
      <dgm:spPr/>
      <dgm:t>
        <a:bodyPr/>
        <a:lstStyle/>
        <a:p>
          <a:endParaRPr lang="zh-CN" altLang="en-US"/>
        </a:p>
      </dgm:t>
    </dgm:pt>
    <dgm:pt modelId="{0D1A4449-4CD2-4FB4-B309-43C3E28CA870}" type="pres">
      <dgm:prSet presAssocID="{2CD8DD09-9799-43E0-8AF7-D5252AE2DCE1}" presName="childText" presStyleLbl="conFgAcc1" presStyleIdx="2" presStyleCnt="3">
        <dgm:presLayoutVars>
          <dgm:bulletEnabled val="1"/>
        </dgm:presLayoutVars>
      </dgm:prSet>
      <dgm:spPr/>
      <dgm:t>
        <a:bodyPr/>
        <a:lstStyle/>
        <a:p>
          <a:endParaRPr lang="zh-CN" altLang="en-US"/>
        </a:p>
      </dgm:t>
    </dgm:pt>
  </dgm:ptLst>
  <dgm:cxnLst>
    <dgm:cxn modelId="{CE1FE224-44A2-4920-BE52-35FA13D1C63A}" srcId="{41459F0C-FD32-4266-AFCF-59EB759E7408}" destId="{79022BD1-40BD-477B-AEF6-32227E0F5F82}" srcOrd="0" destOrd="0" parTransId="{A052BA92-9C59-4E31-BEA5-42AA37396DEB}" sibTransId="{B7AABAF9-FFF1-4142-9F30-85E6A291A485}"/>
    <dgm:cxn modelId="{C5929852-5C80-4BAB-A739-096C7140A5E3}" srcId="{2CD8DD09-9799-43E0-8AF7-D5252AE2DCE1}" destId="{050F3361-90ED-42A4-B33B-33AA183A889F}" srcOrd="0" destOrd="0" parTransId="{8D2ABEFB-9475-4445-BF1F-EADCFEE187C2}" sibTransId="{09F3A1A8-F4CE-49F6-9143-34E83829F219}"/>
    <dgm:cxn modelId="{28FE8B04-DCA0-4402-A335-41B472DD1409}" srcId="{BA500AE5-6058-45BF-9B7E-391E283C0FCC}" destId="{2CD8DD09-9799-43E0-8AF7-D5252AE2DCE1}" srcOrd="2" destOrd="0" parTransId="{C259FD92-710C-4D49-B811-BB573F17CEFE}" sibTransId="{80FE542F-FF33-41AD-A70D-DD84F6EBAEBC}"/>
    <dgm:cxn modelId="{25AF7AFC-1A5C-4097-967F-62CD9E815353}" type="presOf" srcId="{41459F0C-FD32-4266-AFCF-59EB759E7408}" destId="{88CF0FA0-2209-457F-82B5-7E2F8DE7343C}" srcOrd="0" destOrd="0" presId="urn:microsoft.com/office/officeart/2005/8/layout/list1"/>
    <dgm:cxn modelId="{65888879-A63F-4307-BB7E-BBB3A079C669}" type="presOf" srcId="{2CD8DD09-9799-43E0-8AF7-D5252AE2DCE1}" destId="{1B2FD144-36D5-460A-8646-2BE0395911B7}" srcOrd="0" destOrd="0" presId="urn:microsoft.com/office/officeart/2005/8/layout/list1"/>
    <dgm:cxn modelId="{8E04A66B-4891-4FEB-9BD8-081DDC325E5F}" srcId="{5FB4EB7D-81AA-4525-9128-D879B8CB61E0}" destId="{3C7EFB60-B182-4207-BBC5-80FA843F7DC1}" srcOrd="0" destOrd="0" parTransId="{CD2185A3-777A-448E-8361-8EC6E2F18565}" sibTransId="{686D0C63-6F0A-4D66-9F5E-C1D4EBEAE436}"/>
    <dgm:cxn modelId="{D346A1CB-7DE5-43B7-AAF5-3DF67D7040CF}" type="presOf" srcId="{050F3361-90ED-42A4-B33B-33AA183A889F}" destId="{0D1A4449-4CD2-4FB4-B309-43C3E28CA870}" srcOrd="0" destOrd="0" presId="urn:microsoft.com/office/officeart/2005/8/layout/list1"/>
    <dgm:cxn modelId="{86C4E6A0-61DB-4C74-B647-06B3C8781E45}" type="presOf" srcId="{5FB4EB7D-81AA-4525-9128-D879B8CB61E0}" destId="{F0A2F2F3-A71D-48A0-89BC-6D86D861A622}" srcOrd="1" destOrd="0" presId="urn:microsoft.com/office/officeart/2005/8/layout/list1"/>
    <dgm:cxn modelId="{D9723242-6C3C-41BB-90F7-81967D63CC9D}" type="presOf" srcId="{3C7EFB60-B182-4207-BBC5-80FA843F7DC1}" destId="{BFCA2790-4E66-4896-8A27-630223E3D3D2}" srcOrd="0" destOrd="0" presId="urn:microsoft.com/office/officeart/2005/8/layout/list1"/>
    <dgm:cxn modelId="{830CCBBF-ED4A-4998-AF32-A0D37DDFC740}" type="presOf" srcId="{79022BD1-40BD-477B-AEF6-32227E0F5F82}" destId="{293398FF-B200-4027-8CC1-27142BB6C5F0}" srcOrd="0" destOrd="0" presId="urn:microsoft.com/office/officeart/2005/8/layout/list1"/>
    <dgm:cxn modelId="{61CBD424-5F42-4D66-AA0E-60AF43421DA5}" type="presOf" srcId="{BA500AE5-6058-45BF-9B7E-391E283C0FCC}" destId="{C6FB5016-AD25-4A68-A7FA-BED2997EB316}" srcOrd="0" destOrd="0" presId="urn:microsoft.com/office/officeart/2005/8/layout/list1"/>
    <dgm:cxn modelId="{79EE59FF-36B1-4013-BFE4-3B793E3BB42E}" type="presOf" srcId="{5FB4EB7D-81AA-4525-9128-D879B8CB61E0}" destId="{7D86640E-D9F2-44DD-AB12-A36E0427E6CD}" srcOrd="0" destOrd="0" presId="urn:microsoft.com/office/officeart/2005/8/layout/list1"/>
    <dgm:cxn modelId="{F67A8195-B069-4CDA-BF8E-AD7F4B3229EC}" srcId="{BA500AE5-6058-45BF-9B7E-391E283C0FCC}" destId="{41459F0C-FD32-4266-AFCF-59EB759E7408}" srcOrd="0" destOrd="0" parTransId="{11B05FF9-48EE-4ACD-A8FB-0F0DDA47D58F}" sibTransId="{3BD1009F-0355-4DB0-B12D-7103711B9F0F}"/>
    <dgm:cxn modelId="{57291A66-C1B4-41BC-9659-7338DB3D95E1}" type="presOf" srcId="{2CD8DD09-9799-43E0-8AF7-D5252AE2DCE1}" destId="{DC735E5D-7F4E-4372-B68A-83658D3C5AD4}" srcOrd="1" destOrd="0" presId="urn:microsoft.com/office/officeart/2005/8/layout/list1"/>
    <dgm:cxn modelId="{0AAF660E-F54B-4988-A21A-3AD43063D498}" srcId="{BA500AE5-6058-45BF-9B7E-391E283C0FCC}" destId="{5FB4EB7D-81AA-4525-9128-D879B8CB61E0}" srcOrd="1" destOrd="0" parTransId="{8E2B22BF-AE5F-4D0F-B9C3-C4AFF4B6A435}" sibTransId="{59CF61AE-4002-4209-9A1D-1910B5AB8D96}"/>
    <dgm:cxn modelId="{A4A347FA-0587-4036-A603-2684508B289C}" type="presOf" srcId="{41459F0C-FD32-4266-AFCF-59EB759E7408}" destId="{3E0B3A6A-B0EC-4C76-BE75-89C9CB3BDEBA}" srcOrd="1" destOrd="0" presId="urn:microsoft.com/office/officeart/2005/8/layout/list1"/>
    <dgm:cxn modelId="{368CF2F8-6595-4C8B-8730-7BC21FF80E53}" type="presParOf" srcId="{C6FB5016-AD25-4A68-A7FA-BED2997EB316}" destId="{75BFBB19-9895-4577-A809-B3B15303FD05}" srcOrd="0" destOrd="0" presId="urn:microsoft.com/office/officeart/2005/8/layout/list1"/>
    <dgm:cxn modelId="{6F9F8906-44B1-470C-A57B-2901578B2814}" type="presParOf" srcId="{75BFBB19-9895-4577-A809-B3B15303FD05}" destId="{88CF0FA0-2209-457F-82B5-7E2F8DE7343C}" srcOrd="0" destOrd="0" presId="urn:microsoft.com/office/officeart/2005/8/layout/list1"/>
    <dgm:cxn modelId="{7ED0B3CA-89C6-4D63-B64D-85177054729B}" type="presParOf" srcId="{75BFBB19-9895-4577-A809-B3B15303FD05}" destId="{3E0B3A6A-B0EC-4C76-BE75-89C9CB3BDEBA}" srcOrd="1" destOrd="0" presId="urn:microsoft.com/office/officeart/2005/8/layout/list1"/>
    <dgm:cxn modelId="{F2EBEA4B-5786-45FF-9A0B-1F5A45A85FAA}" type="presParOf" srcId="{C6FB5016-AD25-4A68-A7FA-BED2997EB316}" destId="{2DC0C0BA-D77B-456F-9BDA-D1FC9BEA43AC}" srcOrd="1" destOrd="0" presId="urn:microsoft.com/office/officeart/2005/8/layout/list1"/>
    <dgm:cxn modelId="{422E2B52-3144-43D1-B7DB-B9985FB2B301}" type="presParOf" srcId="{C6FB5016-AD25-4A68-A7FA-BED2997EB316}" destId="{293398FF-B200-4027-8CC1-27142BB6C5F0}" srcOrd="2" destOrd="0" presId="urn:microsoft.com/office/officeart/2005/8/layout/list1"/>
    <dgm:cxn modelId="{60F1A974-352D-4C17-8D53-1E5D62ECE139}" type="presParOf" srcId="{C6FB5016-AD25-4A68-A7FA-BED2997EB316}" destId="{F8FA0986-4786-47E8-901D-672FEB6838CD}" srcOrd="3" destOrd="0" presId="urn:microsoft.com/office/officeart/2005/8/layout/list1"/>
    <dgm:cxn modelId="{9342DF40-E9B4-4EC3-9886-1102F6CDA479}" type="presParOf" srcId="{C6FB5016-AD25-4A68-A7FA-BED2997EB316}" destId="{9873C291-691A-4677-B010-839E31E713DE}" srcOrd="4" destOrd="0" presId="urn:microsoft.com/office/officeart/2005/8/layout/list1"/>
    <dgm:cxn modelId="{234952BF-9343-4A42-8C8C-ABBADB94D55C}" type="presParOf" srcId="{9873C291-691A-4677-B010-839E31E713DE}" destId="{7D86640E-D9F2-44DD-AB12-A36E0427E6CD}" srcOrd="0" destOrd="0" presId="urn:microsoft.com/office/officeart/2005/8/layout/list1"/>
    <dgm:cxn modelId="{2503CA38-0EFF-4F5C-BDDD-AB675E3ED816}" type="presParOf" srcId="{9873C291-691A-4677-B010-839E31E713DE}" destId="{F0A2F2F3-A71D-48A0-89BC-6D86D861A622}" srcOrd="1" destOrd="0" presId="urn:microsoft.com/office/officeart/2005/8/layout/list1"/>
    <dgm:cxn modelId="{EDF7EB10-8FE6-4FAE-8FE8-79EB8EAB44CB}" type="presParOf" srcId="{C6FB5016-AD25-4A68-A7FA-BED2997EB316}" destId="{A7F507AD-5811-469E-A469-1F5960BE9D73}" srcOrd="5" destOrd="0" presId="urn:microsoft.com/office/officeart/2005/8/layout/list1"/>
    <dgm:cxn modelId="{730886DC-9CA5-4F7E-88D6-9C464E3343EB}" type="presParOf" srcId="{C6FB5016-AD25-4A68-A7FA-BED2997EB316}" destId="{BFCA2790-4E66-4896-8A27-630223E3D3D2}" srcOrd="6" destOrd="0" presId="urn:microsoft.com/office/officeart/2005/8/layout/list1"/>
    <dgm:cxn modelId="{0F6FB571-DB42-4E36-8B48-02FB793396D8}" type="presParOf" srcId="{C6FB5016-AD25-4A68-A7FA-BED2997EB316}" destId="{C302C86D-484C-4997-A4CB-25F0F7396724}" srcOrd="7" destOrd="0" presId="urn:microsoft.com/office/officeart/2005/8/layout/list1"/>
    <dgm:cxn modelId="{12200976-69D5-475C-BE2B-B584521FE406}" type="presParOf" srcId="{C6FB5016-AD25-4A68-A7FA-BED2997EB316}" destId="{FBAF88A9-6365-498F-9A6D-00A2D995C7CC}" srcOrd="8" destOrd="0" presId="urn:microsoft.com/office/officeart/2005/8/layout/list1"/>
    <dgm:cxn modelId="{6DE087E8-BAA1-4B5E-8FAB-7CD8948992EE}" type="presParOf" srcId="{FBAF88A9-6365-498F-9A6D-00A2D995C7CC}" destId="{1B2FD144-36D5-460A-8646-2BE0395911B7}" srcOrd="0" destOrd="0" presId="urn:microsoft.com/office/officeart/2005/8/layout/list1"/>
    <dgm:cxn modelId="{DBA83D10-EF5A-4C35-A081-17A661FF8309}" type="presParOf" srcId="{FBAF88A9-6365-498F-9A6D-00A2D995C7CC}" destId="{DC735E5D-7F4E-4372-B68A-83658D3C5AD4}" srcOrd="1" destOrd="0" presId="urn:microsoft.com/office/officeart/2005/8/layout/list1"/>
    <dgm:cxn modelId="{39442771-A84B-4A3B-BD9F-32FF1F8063E0}" type="presParOf" srcId="{C6FB5016-AD25-4A68-A7FA-BED2997EB316}" destId="{BCCB848E-23DB-4C95-B8EF-7B1B5DE3BBB6}" srcOrd="9" destOrd="0" presId="urn:microsoft.com/office/officeart/2005/8/layout/list1"/>
    <dgm:cxn modelId="{817C5B67-78E5-45A9-B79E-474630478322}" type="presParOf" srcId="{C6FB5016-AD25-4A68-A7FA-BED2997EB316}" destId="{0D1A4449-4CD2-4FB4-B309-43C3E28CA870}" srcOrd="10" destOrd="0" presId="urn:microsoft.com/office/officeart/2005/8/layout/list1"/>
  </dgm:cxnLst>
  <dgm:bg/>
  <dgm:whole/>
</dgm:dataModel>
</file>

<file path=ppt/diagrams/data13.xml><?xml version="1.0" encoding="utf-8"?>
<dgm:dataModel xmlns:dgm="http://schemas.openxmlformats.org/drawingml/2006/diagram" xmlns:a="http://schemas.openxmlformats.org/drawingml/2006/main">
  <dgm:ptLst>
    <dgm:pt modelId="{2C262E21-1D6D-4C4E-8E19-45878E76BB02}"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676287FA-2842-492D-9E92-55A2B91DFE9E}">
      <dgm:prSet/>
      <dgm:spPr/>
      <dgm:t>
        <a:bodyPr/>
        <a:lstStyle/>
        <a:p>
          <a:pPr rtl="0"/>
          <a:r>
            <a:rPr lang="zh-CN" b="0" i="0" baseline="0" dirty="0" smtClean="0"/>
            <a:t>无线通信终端系统硬件的搭建；</a:t>
          </a:r>
          <a:endParaRPr lang="en-US" b="0" i="0" baseline="0" dirty="0"/>
        </a:p>
      </dgm:t>
    </dgm:pt>
    <dgm:pt modelId="{E468CDFC-8640-45D3-BE13-3E401F31EC97}" type="parTrans" cxnId="{492EE49C-FDEB-44A4-97E0-128237706F74}">
      <dgm:prSet/>
      <dgm:spPr/>
      <dgm:t>
        <a:bodyPr/>
        <a:lstStyle/>
        <a:p>
          <a:endParaRPr lang="zh-CN" altLang="en-US"/>
        </a:p>
      </dgm:t>
    </dgm:pt>
    <dgm:pt modelId="{6BB902D9-D9E1-439C-A6E5-8D9C2CA6C345}" type="sibTrans" cxnId="{492EE49C-FDEB-44A4-97E0-128237706F74}">
      <dgm:prSet/>
      <dgm:spPr/>
      <dgm:t>
        <a:bodyPr/>
        <a:lstStyle/>
        <a:p>
          <a:endParaRPr lang="zh-CN" altLang="en-US"/>
        </a:p>
      </dgm:t>
    </dgm:pt>
    <dgm:pt modelId="{9F0552D2-A36E-486C-8C4E-11C191AFC317}">
      <dgm:prSet/>
      <dgm:spPr/>
      <dgm:t>
        <a:bodyPr/>
        <a:lstStyle/>
        <a:p>
          <a:pPr rtl="0"/>
          <a:r>
            <a:rPr lang="zh-CN" b="0" i="0" baseline="0" dirty="0" smtClean="0"/>
            <a:t>无线网卡驱动中的</a:t>
          </a:r>
          <a:r>
            <a:rPr lang="en-US" b="0" i="0" baseline="0" dirty="0" smtClean="0"/>
            <a:t>IEEE 802.11p</a:t>
          </a:r>
          <a:r>
            <a:rPr lang="zh-CN" b="0" i="0" baseline="0" dirty="0" smtClean="0"/>
            <a:t>协议逻辑功能；</a:t>
          </a:r>
          <a:endParaRPr lang="zh-CN" b="0" i="0" baseline="0" dirty="0"/>
        </a:p>
      </dgm:t>
    </dgm:pt>
    <dgm:pt modelId="{F9323762-2B24-4B2E-9F23-65AC1BBB9518}" type="parTrans" cxnId="{6CFE5A63-0545-4992-B27C-7D0FBEC945E9}">
      <dgm:prSet/>
      <dgm:spPr/>
      <dgm:t>
        <a:bodyPr/>
        <a:lstStyle/>
        <a:p>
          <a:endParaRPr lang="zh-CN" altLang="en-US"/>
        </a:p>
      </dgm:t>
    </dgm:pt>
    <dgm:pt modelId="{B57C031D-7D60-4BD7-BC88-F8992AA68B90}" type="sibTrans" cxnId="{6CFE5A63-0545-4992-B27C-7D0FBEC945E9}">
      <dgm:prSet/>
      <dgm:spPr/>
      <dgm:t>
        <a:bodyPr/>
        <a:lstStyle/>
        <a:p>
          <a:endParaRPr lang="zh-CN" altLang="en-US"/>
        </a:p>
      </dgm:t>
    </dgm:pt>
    <dgm:pt modelId="{C7E2B32B-F10A-4DF9-BCDB-6A7E05286319}">
      <dgm:prSet/>
      <dgm:spPr/>
      <dgm:t>
        <a:bodyPr/>
        <a:lstStyle/>
        <a:p>
          <a:pPr rtl="0"/>
          <a:r>
            <a:rPr lang="zh-CN" b="0" i="0" baseline="0" dirty="0" smtClean="0"/>
            <a:t>网络通信协议中的</a:t>
          </a:r>
          <a:r>
            <a:rPr lang="en-US" b="0" i="0" baseline="0" dirty="0" smtClean="0"/>
            <a:t>IEEE 1609.4</a:t>
          </a:r>
          <a:r>
            <a:rPr lang="zh-CN" b="0" i="0" baseline="0" dirty="0" smtClean="0"/>
            <a:t>协议多信道协调控制功能；</a:t>
          </a:r>
          <a:endParaRPr lang="zh-CN" b="0" i="0" baseline="0" dirty="0"/>
        </a:p>
      </dgm:t>
    </dgm:pt>
    <dgm:pt modelId="{AECF89A5-5AF7-489A-AAD2-526563C83125}" type="parTrans" cxnId="{E02BFE2A-AFFC-4226-B23E-3136C91DA02B}">
      <dgm:prSet/>
      <dgm:spPr/>
      <dgm:t>
        <a:bodyPr/>
        <a:lstStyle/>
        <a:p>
          <a:endParaRPr lang="zh-CN" altLang="en-US"/>
        </a:p>
      </dgm:t>
    </dgm:pt>
    <dgm:pt modelId="{02B4E4C4-802C-4D75-B7B3-E81E2F3FEEA6}" type="sibTrans" cxnId="{E02BFE2A-AFFC-4226-B23E-3136C91DA02B}">
      <dgm:prSet/>
      <dgm:spPr/>
      <dgm:t>
        <a:bodyPr/>
        <a:lstStyle/>
        <a:p>
          <a:endParaRPr lang="zh-CN" altLang="en-US"/>
        </a:p>
      </dgm:t>
    </dgm:pt>
    <dgm:pt modelId="{A9FFD09C-6D04-4BB5-B322-AE7BEA311797}">
      <dgm:prSet/>
      <dgm:spPr/>
      <dgm:t>
        <a:bodyPr/>
        <a:lstStyle/>
        <a:p>
          <a:pPr rtl="0"/>
          <a:r>
            <a:rPr lang="zh-CN" b="0" i="0" baseline="0" dirty="0" smtClean="0"/>
            <a:t>网络通信协议中的</a:t>
          </a:r>
          <a:r>
            <a:rPr lang="en-US" b="0" i="0" baseline="0" dirty="0" smtClean="0"/>
            <a:t>IEEE 1609.3</a:t>
          </a:r>
          <a:r>
            <a:rPr lang="zh-CN" b="0" i="0" baseline="0" dirty="0" smtClean="0"/>
            <a:t>协议网络层服务功能。</a:t>
          </a:r>
          <a:endParaRPr lang="zh-CN" b="0" i="0" baseline="0" dirty="0"/>
        </a:p>
      </dgm:t>
    </dgm:pt>
    <dgm:pt modelId="{AF63EA92-9801-408D-8970-2C69867F304A}" type="parTrans" cxnId="{F607FCB0-B1A0-4067-8737-F6E93AC13B7B}">
      <dgm:prSet/>
      <dgm:spPr/>
      <dgm:t>
        <a:bodyPr/>
        <a:lstStyle/>
        <a:p>
          <a:endParaRPr lang="zh-CN" altLang="en-US"/>
        </a:p>
      </dgm:t>
    </dgm:pt>
    <dgm:pt modelId="{CBBFF9C6-694D-48D6-8842-3F96248A5297}" type="sibTrans" cxnId="{F607FCB0-B1A0-4067-8737-F6E93AC13B7B}">
      <dgm:prSet/>
      <dgm:spPr/>
      <dgm:t>
        <a:bodyPr/>
        <a:lstStyle/>
        <a:p>
          <a:endParaRPr lang="zh-CN" altLang="en-US"/>
        </a:p>
      </dgm:t>
    </dgm:pt>
    <dgm:pt modelId="{22E132F3-073C-4B67-B2CB-09236B71B04F}" type="pres">
      <dgm:prSet presAssocID="{2C262E21-1D6D-4C4E-8E19-45878E76BB02}" presName="linear" presStyleCnt="0">
        <dgm:presLayoutVars>
          <dgm:animLvl val="lvl"/>
          <dgm:resizeHandles val="exact"/>
        </dgm:presLayoutVars>
      </dgm:prSet>
      <dgm:spPr/>
      <dgm:t>
        <a:bodyPr/>
        <a:lstStyle/>
        <a:p>
          <a:endParaRPr lang="zh-CN" altLang="en-US"/>
        </a:p>
      </dgm:t>
    </dgm:pt>
    <dgm:pt modelId="{00C6F99C-3423-47E8-84E6-43508926FA90}" type="pres">
      <dgm:prSet presAssocID="{676287FA-2842-492D-9E92-55A2B91DFE9E}" presName="parentText" presStyleLbl="node1" presStyleIdx="0" presStyleCnt="4">
        <dgm:presLayoutVars>
          <dgm:chMax val="0"/>
          <dgm:bulletEnabled val="1"/>
        </dgm:presLayoutVars>
      </dgm:prSet>
      <dgm:spPr/>
      <dgm:t>
        <a:bodyPr/>
        <a:lstStyle/>
        <a:p>
          <a:endParaRPr lang="zh-CN" altLang="en-US"/>
        </a:p>
      </dgm:t>
    </dgm:pt>
    <dgm:pt modelId="{FBDD0A96-EAB9-45A9-BA25-BB56B56DD816}" type="pres">
      <dgm:prSet presAssocID="{6BB902D9-D9E1-439C-A6E5-8D9C2CA6C345}" presName="spacer" presStyleCnt="0"/>
      <dgm:spPr/>
    </dgm:pt>
    <dgm:pt modelId="{A54C130C-5217-4C37-90D2-3F62AE8497C0}" type="pres">
      <dgm:prSet presAssocID="{9F0552D2-A36E-486C-8C4E-11C191AFC317}" presName="parentText" presStyleLbl="node1" presStyleIdx="1" presStyleCnt="4">
        <dgm:presLayoutVars>
          <dgm:chMax val="0"/>
          <dgm:bulletEnabled val="1"/>
        </dgm:presLayoutVars>
      </dgm:prSet>
      <dgm:spPr/>
      <dgm:t>
        <a:bodyPr/>
        <a:lstStyle/>
        <a:p>
          <a:endParaRPr lang="zh-CN" altLang="en-US"/>
        </a:p>
      </dgm:t>
    </dgm:pt>
    <dgm:pt modelId="{54FC4C2A-2601-41F0-8A7C-C0ABD2D79D39}" type="pres">
      <dgm:prSet presAssocID="{B57C031D-7D60-4BD7-BC88-F8992AA68B90}" presName="spacer" presStyleCnt="0"/>
      <dgm:spPr/>
    </dgm:pt>
    <dgm:pt modelId="{37E07BD8-B3D8-49F3-8053-79432041C85E}" type="pres">
      <dgm:prSet presAssocID="{C7E2B32B-F10A-4DF9-BCDB-6A7E05286319}" presName="parentText" presStyleLbl="node1" presStyleIdx="2" presStyleCnt="4">
        <dgm:presLayoutVars>
          <dgm:chMax val="0"/>
          <dgm:bulletEnabled val="1"/>
        </dgm:presLayoutVars>
      </dgm:prSet>
      <dgm:spPr/>
      <dgm:t>
        <a:bodyPr/>
        <a:lstStyle/>
        <a:p>
          <a:endParaRPr lang="zh-CN" altLang="en-US"/>
        </a:p>
      </dgm:t>
    </dgm:pt>
    <dgm:pt modelId="{B61D345C-F7F5-4885-B02A-674AADCC910A}" type="pres">
      <dgm:prSet presAssocID="{02B4E4C4-802C-4D75-B7B3-E81E2F3FEEA6}" presName="spacer" presStyleCnt="0"/>
      <dgm:spPr/>
    </dgm:pt>
    <dgm:pt modelId="{D7BF6403-6560-4DA7-B484-A88F1E1DB66D}" type="pres">
      <dgm:prSet presAssocID="{A9FFD09C-6D04-4BB5-B322-AE7BEA311797}" presName="parentText" presStyleLbl="node1" presStyleIdx="3" presStyleCnt="4" custLinFactY="5560" custLinFactNeighborY="100000">
        <dgm:presLayoutVars>
          <dgm:chMax val="0"/>
          <dgm:bulletEnabled val="1"/>
        </dgm:presLayoutVars>
      </dgm:prSet>
      <dgm:spPr/>
      <dgm:t>
        <a:bodyPr/>
        <a:lstStyle/>
        <a:p>
          <a:endParaRPr lang="zh-CN" altLang="en-US"/>
        </a:p>
      </dgm:t>
    </dgm:pt>
  </dgm:ptLst>
  <dgm:cxnLst>
    <dgm:cxn modelId="{F607FCB0-B1A0-4067-8737-F6E93AC13B7B}" srcId="{2C262E21-1D6D-4C4E-8E19-45878E76BB02}" destId="{A9FFD09C-6D04-4BB5-B322-AE7BEA311797}" srcOrd="3" destOrd="0" parTransId="{AF63EA92-9801-408D-8970-2C69867F304A}" sibTransId="{CBBFF9C6-694D-48D6-8842-3F96248A5297}"/>
    <dgm:cxn modelId="{492EE49C-FDEB-44A4-97E0-128237706F74}" srcId="{2C262E21-1D6D-4C4E-8E19-45878E76BB02}" destId="{676287FA-2842-492D-9E92-55A2B91DFE9E}" srcOrd="0" destOrd="0" parTransId="{E468CDFC-8640-45D3-BE13-3E401F31EC97}" sibTransId="{6BB902D9-D9E1-439C-A6E5-8D9C2CA6C345}"/>
    <dgm:cxn modelId="{6CFE5A63-0545-4992-B27C-7D0FBEC945E9}" srcId="{2C262E21-1D6D-4C4E-8E19-45878E76BB02}" destId="{9F0552D2-A36E-486C-8C4E-11C191AFC317}" srcOrd="1" destOrd="0" parTransId="{F9323762-2B24-4B2E-9F23-65AC1BBB9518}" sibTransId="{B57C031D-7D60-4BD7-BC88-F8992AA68B90}"/>
    <dgm:cxn modelId="{E47382F4-6403-47FB-9176-77845CC9C59A}" type="presOf" srcId="{9F0552D2-A36E-486C-8C4E-11C191AFC317}" destId="{A54C130C-5217-4C37-90D2-3F62AE8497C0}" srcOrd="0" destOrd="0" presId="urn:microsoft.com/office/officeart/2005/8/layout/vList2"/>
    <dgm:cxn modelId="{BA5E2E77-4DED-46F1-BF3E-6C2EFBD68D2A}" type="presOf" srcId="{A9FFD09C-6D04-4BB5-B322-AE7BEA311797}" destId="{D7BF6403-6560-4DA7-B484-A88F1E1DB66D}" srcOrd="0" destOrd="0" presId="urn:microsoft.com/office/officeart/2005/8/layout/vList2"/>
    <dgm:cxn modelId="{E5091C50-3156-428D-AF08-51DE3352A496}" type="presOf" srcId="{C7E2B32B-F10A-4DF9-BCDB-6A7E05286319}" destId="{37E07BD8-B3D8-49F3-8053-79432041C85E}" srcOrd="0" destOrd="0" presId="urn:microsoft.com/office/officeart/2005/8/layout/vList2"/>
    <dgm:cxn modelId="{E02BFE2A-AFFC-4226-B23E-3136C91DA02B}" srcId="{2C262E21-1D6D-4C4E-8E19-45878E76BB02}" destId="{C7E2B32B-F10A-4DF9-BCDB-6A7E05286319}" srcOrd="2" destOrd="0" parTransId="{AECF89A5-5AF7-489A-AAD2-526563C83125}" sibTransId="{02B4E4C4-802C-4D75-B7B3-E81E2F3FEEA6}"/>
    <dgm:cxn modelId="{7B84A51F-1F80-485D-B61D-6F38A746FB70}" type="presOf" srcId="{2C262E21-1D6D-4C4E-8E19-45878E76BB02}" destId="{22E132F3-073C-4B67-B2CB-09236B71B04F}" srcOrd="0" destOrd="0" presId="urn:microsoft.com/office/officeart/2005/8/layout/vList2"/>
    <dgm:cxn modelId="{E8BDCECA-47B8-41EA-B9E8-F69CDAC4EC0D}" type="presOf" srcId="{676287FA-2842-492D-9E92-55A2B91DFE9E}" destId="{00C6F99C-3423-47E8-84E6-43508926FA90}" srcOrd="0" destOrd="0" presId="urn:microsoft.com/office/officeart/2005/8/layout/vList2"/>
    <dgm:cxn modelId="{728D1284-3E4B-4C0F-9027-377A148BAE62}" type="presParOf" srcId="{22E132F3-073C-4B67-B2CB-09236B71B04F}" destId="{00C6F99C-3423-47E8-84E6-43508926FA90}" srcOrd="0" destOrd="0" presId="urn:microsoft.com/office/officeart/2005/8/layout/vList2"/>
    <dgm:cxn modelId="{B316205D-8CAD-4398-9AED-9B6DCDFD7527}" type="presParOf" srcId="{22E132F3-073C-4B67-B2CB-09236B71B04F}" destId="{FBDD0A96-EAB9-45A9-BA25-BB56B56DD816}" srcOrd="1" destOrd="0" presId="urn:microsoft.com/office/officeart/2005/8/layout/vList2"/>
    <dgm:cxn modelId="{6815F891-975B-4B16-B48A-618C59E78E4D}" type="presParOf" srcId="{22E132F3-073C-4B67-B2CB-09236B71B04F}" destId="{A54C130C-5217-4C37-90D2-3F62AE8497C0}" srcOrd="2" destOrd="0" presId="urn:microsoft.com/office/officeart/2005/8/layout/vList2"/>
    <dgm:cxn modelId="{E3AF94F0-6568-4AA3-AF07-C864C65C0289}" type="presParOf" srcId="{22E132F3-073C-4B67-B2CB-09236B71B04F}" destId="{54FC4C2A-2601-41F0-8A7C-C0ABD2D79D39}" srcOrd="3" destOrd="0" presId="urn:microsoft.com/office/officeart/2005/8/layout/vList2"/>
    <dgm:cxn modelId="{B3307523-186F-414F-BAE6-B915665F9173}" type="presParOf" srcId="{22E132F3-073C-4B67-B2CB-09236B71B04F}" destId="{37E07BD8-B3D8-49F3-8053-79432041C85E}" srcOrd="4" destOrd="0" presId="urn:microsoft.com/office/officeart/2005/8/layout/vList2"/>
    <dgm:cxn modelId="{3ABDDFF8-2B07-48FE-875E-251D9A8C27F4}" type="presParOf" srcId="{22E132F3-073C-4B67-B2CB-09236B71B04F}" destId="{B61D345C-F7F5-4885-B02A-674AADCC910A}" srcOrd="5" destOrd="0" presId="urn:microsoft.com/office/officeart/2005/8/layout/vList2"/>
    <dgm:cxn modelId="{6A15B297-CD6D-4FBA-9714-978F3B8E9BA3}" type="presParOf" srcId="{22E132F3-073C-4B67-B2CB-09236B71B04F}" destId="{D7BF6403-6560-4DA7-B484-A88F1E1DB66D}" srcOrd="6" destOrd="0" presId="urn:microsoft.com/office/officeart/2005/8/layout/vList2"/>
  </dgm:cxnLst>
  <dgm:bg/>
  <dgm:whole/>
</dgm:dataModel>
</file>

<file path=ppt/diagrams/data14.xml><?xml version="1.0" encoding="utf-8"?>
<dgm:dataModel xmlns:dgm="http://schemas.openxmlformats.org/drawingml/2006/diagram" xmlns:a="http://schemas.openxmlformats.org/drawingml/2006/main">
  <dgm:ptLst>
    <dgm:pt modelId="{B759A9AF-AECC-4655-9677-74FE23AFB08A}" type="doc">
      <dgm:prSet loTypeId="urn:microsoft.com/office/officeart/2005/8/layout/list1" loCatId="list" qsTypeId="urn:microsoft.com/office/officeart/2005/8/quickstyle/simple1" qsCatId="simple" csTypeId="urn:microsoft.com/office/officeart/2005/8/colors/colorful3" csCatId="colorful"/>
      <dgm:spPr/>
      <dgm:t>
        <a:bodyPr/>
        <a:lstStyle/>
        <a:p>
          <a:endParaRPr lang="zh-CN" altLang="en-US"/>
        </a:p>
      </dgm:t>
    </dgm:pt>
    <dgm:pt modelId="{6B024FCE-418E-44A4-B049-9EA1445A8B98}">
      <dgm:prSet/>
      <dgm:spPr/>
      <dgm:t>
        <a:bodyPr/>
        <a:lstStyle/>
        <a:p>
          <a:pPr rtl="0"/>
          <a:r>
            <a:rPr lang="zh-CN" dirty="0" smtClean="0"/>
            <a:t>数据平面</a:t>
          </a:r>
          <a:endParaRPr lang="en-US" dirty="0"/>
        </a:p>
      </dgm:t>
    </dgm:pt>
    <dgm:pt modelId="{F7BB9784-6B44-43F6-8B65-294FEDD9442A}" type="parTrans" cxnId="{4A9375CA-177D-4207-946F-5C084DEF201C}">
      <dgm:prSet/>
      <dgm:spPr/>
      <dgm:t>
        <a:bodyPr/>
        <a:lstStyle/>
        <a:p>
          <a:endParaRPr lang="zh-CN" altLang="en-US"/>
        </a:p>
      </dgm:t>
    </dgm:pt>
    <dgm:pt modelId="{CB94C70B-97E8-46D6-AD7A-1460EA820FC9}" type="sibTrans" cxnId="{4A9375CA-177D-4207-946F-5C084DEF201C}">
      <dgm:prSet/>
      <dgm:spPr/>
      <dgm:t>
        <a:bodyPr/>
        <a:lstStyle/>
        <a:p>
          <a:endParaRPr lang="zh-CN" altLang="en-US"/>
        </a:p>
      </dgm:t>
    </dgm:pt>
    <dgm:pt modelId="{7C4610CE-D563-4432-A2CB-3706CE3ADE51}">
      <dgm:prSet/>
      <dgm:spPr/>
      <dgm:t>
        <a:bodyPr/>
        <a:lstStyle/>
        <a:p>
          <a:pPr rtl="0"/>
          <a:r>
            <a:rPr lang="en-US" dirty="0" smtClean="0"/>
            <a:t>WSMP</a:t>
          </a:r>
          <a:r>
            <a:rPr lang="zh-CN" dirty="0" smtClean="0"/>
            <a:t>模块，实现</a:t>
          </a:r>
          <a:r>
            <a:rPr lang="en-US" dirty="0" smtClean="0"/>
            <a:t>IEEE 1609.3</a:t>
          </a:r>
          <a:r>
            <a:rPr lang="zh-CN" dirty="0" smtClean="0"/>
            <a:t>所定义的路由层功能；</a:t>
          </a:r>
          <a:endParaRPr lang="en-US" dirty="0"/>
        </a:p>
      </dgm:t>
    </dgm:pt>
    <dgm:pt modelId="{60B8B346-D3DB-447A-A312-6F2BDB7FDF39}" type="parTrans" cxnId="{7970BD0C-5DB2-49E8-BE4C-75698B6915E1}">
      <dgm:prSet/>
      <dgm:spPr/>
      <dgm:t>
        <a:bodyPr/>
        <a:lstStyle/>
        <a:p>
          <a:endParaRPr lang="zh-CN" altLang="en-US"/>
        </a:p>
      </dgm:t>
    </dgm:pt>
    <dgm:pt modelId="{A9FA747E-2FD3-43F1-9045-8768558D9717}" type="sibTrans" cxnId="{7970BD0C-5DB2-49E8-BE4C-75698B6915E1}">
      <dgm:prSet/>
      <dgm:spPr/>
      <dgm:t>
        <a:bodyPr/>
        <a:lstStyle/>
        <a:p>
          <a:endParaRPr lang="zh-CN" altLang="en-US"/>
        </a:p>
      </dgm:t>
    </dgm:pt>
    <dgm:pt modelId="{68964FD3-8772-4B77-877A-D7BAABBB463E}">
      <dgm:prSet/>
      <dgm:spPr/>
      <dgm:t>
        <a:bodyPr/>
        <a:lstStyle/>
        <a:p>
          <a:pPr rtl="0"/>
          <a:r>
            <a:rPr lang="en-US" dirty="0" smtClean="0"/>
            <a:t>LLC</a:t>
          </a:r>
          <a:r>
            <a:rPr lang="zh-CN" dirty="0" smtClean="0"/>
            <a:t>模块，用了整合</a:t>
          </a:r>
          <a:r>
            <a:rPr lang="en-US" dirty="0" smtClean="0"/>
            <a:t>WSMP</a:t>
          </a:r>
          <a:r>
            <a:rPr lang="zh-CN" dirty="0" smtClean="0"/>
            <a:t>和</a:t>
          </a:r>
          <a:r>
            <a:rPr lang="en-US" dirty="0" smtClean="0"/>
            <a:t>IPv6</a:t>
          </a:r>
          <a:r>
            <a:rPr lang="zh-CN" dirty="0" smtClean="0"/>
            <a:t>的数据报文；</a:t>
          </a:r>
          <a:endParaRPr lang="en-US" dirty="0"/>
        </a:p>
      </dgm:t>
    </dgm:pt>
    <dgm:pt modelId="{1D6E6B50-8FF4-49D6-A197-D43CFA8A148F}" type="parTrans" cxnId="{B17C91C9-5231-41D9-9388-5370F1A9E724}">
      <dgm:prSet/>
      <dgm:spPr/>
      <dgm:t>
        <a:bodyPr/>
        <a:lstStyle/>
        <a:p>
          <a:endParaRPr lang="zh-CN" altLang="en-US"/>
        </a:p>
      </dgm:t>
    </dgm:pt>
    <dgm:pt modelId="{E3D6218F-88FB-4950-8168-3BB06E10A0DD}" type="sibTrans" cxnId="{B17C91C9-5231-41D9-9388-5370F1A9E724}">
      <dgm:prSet/>
      <dgm:spPr/>
      <dgm:t>
        <a:bodyPr/>
        <a:lstStyle/>
        <a:p>
          <a:endParaRPr lang="zh-CN" altLang="en-US"/>
        </a:p>
      </dgm:t>
    </dgm:pt>
    <dgm:pt modelId="{4D45A3D7-9320-4784-A9E4-C30BD80A7B81}">
      <dgm:prSet/>
      <dgm:spPr/>
      <dgm:t>
        <a:bodyPr/>
        <a:lstStyle/>
        <a:p>
          <a:pPr rtl="0"/>
          <a:r>
            <a:rPr lang="zh-CN" dirty="0" smtClean="0"/>
            <a:t>虚拟网卡层模块，作为一个驱动胶合层，实现</a:t>
          </a:r>
          <a:r>
            <a:rPr lang="en-US" dirty="0" smtClean="0"/>
            <a:t>IEEE 1609.4</a:t>
          </a:r>
          <a:r>
            <a:rPr lang="zh-CN" dirty="0" smtClean="0"/>
            <a:t>所定义的多信道协调控制功能；</a:t>
          </a:r>
          <a:endParaRPr lang="en-US" dirty="0"/>
        </a:p>
      </dgm:t>
    </dgm:pt>
    <dgm:pt modelId="{18CBF620-E11D-41E2-9213-5343FD299624}" type="parTrans" cxnId="{8BF608F3-90C5-414B-8378-6DE6A3A74AFC}">
      <dgm:prSet/>
      <dgm:spPr/>
      <dgm:t>
        <a:bodyPr/>
        <a:lstStyle/>
        <a:p>
          <a:endParaRPr lang="zh-CN" altLang="en-US"/>
        </a:p>
      </dgm:t>
    </dgm:pt>
    <dgm:pt modelId="{5F774B87-7A98-4997-9C28-A14797368633}" type="sibTrans" cxnId="{8BF608F3-90C5-414B-8378-6DE6A3A74AFC}">
      <dgm:prSet/>
      <dgm:spPr/>
      <dgm:t>
        <a:bodyPr/>
        <a:lstStyle/>
        <a:p>
          <a:endParaRPr lang="zh-CN" altLang="en-US"/>
        </a:p>
      </dgm:t>
    </dgm:pt>
    <dgm:pt modelId="{F3610580-E39A-4D0E-BE8D-5EEEBB509A44}">
      <dgm:prSet/>
      <dgm:spPr/>
      <dgm:t>
        <a:bodyPr/>
        <a:lstStyle/>
        <a:p>
          <a:pPr rtl="0"/>
          <a:r>
            <a:rPr lang="zh-CN" dirty="0" smtClean="0"/>
            <a:t>管理平面</a:t>
          </a:r>
          <a:endParaRPr lang="en-US" dirty="0"/>
        </a:p>
      </dgm:t>
    </dgm:pt>
    <dgm:pt modelId="{21FBBC81-A10C-48E3-93A0-8200F20EE8EF}" type="parTrans" cxnId="{8E3FE612-2B2C-4FF2-A8F2-59C086EAD910}">
      <dgm:prSet/>
      <dgm:spPr/>
      <dgm:t>
        <a:bodyPr/>
        <a:lstStyle/>
        <a:p>
          <a:endParaRPr lang="zh-CN" altLang="en-US"/>
        </a:p>
      </dgm:t>
    </dgm:pt>
    <dgm:pt modelId="{CE3B2286-6454-4591-BA19-48FC0A564025}" type="sibTrans" cxnId="{8E3FE612-2B2C-4FF2-A8F2-59C086EAD910}">
      <dgm:prSet/>
      <dgm:spPr/>
      <dgm:t>
        <a:bodyPr/>
        <a:lstStyle/>
        <a:p>
          <a:endParaRPr lang="zh-CN" altLang="en-US"/>
        </a:p>
      </dgm:t>
    </dgm:pt>
    <dgm:pt modelId="{E51E4776-3F1E-4450-A6EE-CD4CADB03752}">
      <dgm:prSet/>
      <dgm:spPr/>
      <dgm:t>
        <a:bodyPr/>
        <a:lstStyle/>
        <a:p>
          <a:pPr rtl="0"/>
          <a:r>
            <a:rPr lang="en-US" dirty="0" smtClean="0"/>
            <a:t>WME</a:t>
          </a:r>
          <a:r>
            <a:rPr lang="zh-CN" dirty="0" smtClean="0"/>
            <a:t>和</a:t>
          </a:r>
          <a:r>
            <a:rPr lang="en-US" dirty="0" smtClean="0"/>
            <a:t>MLME</a:t>
          </a:r>
          <a:r>
            <a:rPr lang="zh-CN" dirty="0" smtClean="0"/>
            <a:t>模块，相对于数据平面的功能模块为通信双方提供了数据传输通道，管理平面的</a:t>
          </a:r>
          <a:r>
            <a:rPr lang="en-US" dirty="0" smtClean="0"/>
            <a:t>WME</a:t>
          </a:r>
          <a:r>
            <a:rPr lang="zh-CN" dirty="0" smtClean="0"/>
            <a:t>和和</a:t>
          </a:r>
          <a:r>
            <a:rPr lang="en-US" dirty="0" smtClean="0"/>
            <a:t>MLME</a:t>
          </a:r>
          <a:r>
            <a:rPr lang="zh-CN" dirty="0" smtClean="0"/>
            <a:t>模块完成</a:t>
          </a:r>
          <a:r>
            <a:rPr lang="en-US" dirty="0" smtClean="0"/>
            <a:t>WAVE</a:t>
          </a:r>
          <a:r>
            <a:rPr lang="zh-CN" dirty="0" smtClean="0"/>
            <a:t>协议栈的配置，比如参数的设置与获取等功能。</a:t>
          </a:r>
          <a:endParaRPr lang="zh-CN" dirty="0"/>
        </a:p>
      </dgm:t>
    </dgm:pt>
    <dgm:pt modelId="{FD31C6E7-F4E2-4876-AA50-E884E0756885}" type="parTrans" cxnId="{C0321DB9-3E27-4044-A281-C8B5E3F6EAB0}">
      <dgm:prSet/>
      <dgm:spPr/>
      <dgm:t>
        <a:bodyPr/>
        <a:lstStyle/>
        <a:p>
          <a:endParaRPr lang="zh-CN" altLang="en-US"/>
        </a:p>
      </dgm:t>
    </dgm:pt>
    <dgm:pt modelId="{6F586F89-5411-4867-848A-5E5CEBB704DA}" type="sibTrans" cxnId="{C0321DB9-3E27-4044-A281-C8B5E3F6EAB0}">
      <dgm:prSet/>
      <dgm:spPr/>
      <dgm:t>
        <a:bodyPr/>
        <a:lstStyle/>
        <a:p>
          <a:endParaRPr lang="zh-CN" altLang="en-US"/>
        </a:p>
      </dgm:t>
    </dgm:pt>
    <dgm:pt modelId="{CD103E1C-FE20-44B4-81F7-A1774EB10CAA}" type="pres">
      <dgm:prSet presAssocID="{B759A9AF-AECC-4655-9677-74FE23AFB08A}" presName="linear" presStyleCnt="0">
        <dgm:presLayoutVars>
          <dgm:dir/>
          <dgm:animLvl val="lvl"/>
          <dgm:resizeHandles val="exact"/>
        </dgm:presLayoutVars>
      </dgm:prSet>
      <dgm:spPr/>
      <dgm:t>
        <a:bodyPr/>
        <a:lstStyle/>
        <a:p>
          <a:endParaRPr lang="zh-CN" altLang="en-US"/>
        </a:p>
      </dgm:t>
    </dgm:pt>
    <dgm:pt modelId="{7B88F1C3-8DDC-4543-8DF3-D47A015B9C57}" type="pres">
      <dgm:prSet presAssocID="{6B024FCE-418E-44A4-B049-9EA1445A8B98}" presName="parentLin" presStyleCnt="0"/>
      <dgm:spPr/>
    </dgm:pt>
    <dgm:pt modelId="{43FF3A96-B6B8-4E3F-A613-7D53F9622033}" type="pres">
      <dgm:prSet presAssocID="{6B024FCE-418E-44A4-B049-9EA1445A8B98}" presName="parentLeftMargin" presStyleLbl="node1" presStyleIdx="0" presStyleCnt="2"/>
      <dgm:spPr/>
      <dgm:t>
        <a:bodyPr/>
        <a:lstStyle/>
        <a:p>
          <a:endParaRPr lang="zh-CN" altLang="en-US"/>
        </a:p>
      </dgm:t>
    </dgm:pt>
    <dgm:pt modelId="{06BA3EFE-A353-4B2B-8C67-A7CA483C6EA8}" type="pres">
      <dgm:prSet presAssocID="{6B024FCE-418E-44A4-B049-9EA1445A8B98}" presName="parentText" presStyleLbl="node1" presStyleIdx="0" presStyleCnt="2">
        <dgm:presLayoutVars>
          <dgm:chMax val="0"/>
          <dgm:bulletEnabled val="1"/>
        </dgm:presLayoutVars>
      </dgm:prSet>
      <dgm:spPr/>
      <dgm:t>
        <a:bodyPr/>
        <a:lstStyle/>
        <a:p>
          <a:endParaRPr lang="zh-CN" altLang="en-US"/>
        </a:p>
      </dgm:t>
    </dgm:pt>
    <dgm:pt modelId="{1CFAD1A6-E372-46CF-AD30-4177BC6B024E}" type="pres">
      <dgm:prSet presAssocID="{6B024FCE-418E-44A4-B049-9EA1445A8B98}" presName="negativeSpace" presStyleCnt="0"/>
      <dgm:spPr/>
    </dgm:pt>
    <dgm:pt modelId="{491560C3-48E1-48D7-A9FE-E9B616B0E393}" type="pres">
      <dgm:prSet presAssocID="{6B024FCE-418E-44A4-B049-9EA1445A8B98}" presName="childText" presStyleLbl="conFgAcc1" presStyleIdx="0" presStyleCnt="2">
        <dgm:presLayoutVars>
          <dgm:bulletEnabled val="1"/>
        </dgm:presLayoutVars>
      </dgm:prSet>
      <dgm:spPr/>
      <dgm:t>
        <a:bodyPr/>
        <a:lstStyle/>
        <a:p>
          <a:endParaRPr lang="zh-CN" altLang="en-US"/>
        </a:p>
      </dgm:t>
    </dgm:pt>
    <dgm:pt modelId="{66D8AD98-0BF1-4B63-A274-92EC3AB88B48}" type="pres">
      <dgm:prSet presAssocID="{CB94C70B-97E8-46D6-AD7A-1460EA820FC9}" presName="spaceBetweenRectangles" presStyleCnt="0"/>
      <dgm:spPr/>
    </dgm:pt>
    <dgm:pt modelId="{9C42ECB7-237C-4836-A995-CC330CB696E4}" type="pres">
      <dgm:prSet presAssocID="{F3610580-E39A-4D0E-BE8D-5EEEBB509A44}" presName="parentLin" presStyleCnt="0"/>
      <dgm:spPr/>
    </dgm:pt>
    <dgm:pt modelId="{ADF8A381-7BB2-4C2C-B94E-0FA5EB5FB548}" type="pres">
      <dgm:prSet presAssocID="{F3610580-E39A-4D0E-BE8D-5EEEBB509A44}" presName="parentLeftMargin" presStyleLbl="node1" presStyleIdx="0" presStyleCnt="2"/>
      <dgm:spPr/>
      <dgm:t>
        <a:bodyPr/>
        <a:lstStyle/>
        <a:p>
          <a:endParaRPr lang="zh-CN" altLang="en-US"/>
        </a:p>
      </dgm:t>
    </dgm:pt>
    <dgm:pt modelId="{66577BBF-7223-4039-87D5-DE7B42301128}" type="pres">
      <dgm:prSet presAssocID="{F3610580-E39A-4D0E-BE8D-5EEEBB509A44}" presName="parentText" presStyleLbl="node1" presStyleIdx="1" presStyleCnt="2">
        <dgm:presLayoutVars>
          <dgm:chMax val="0"/>
          <dgm:bulletEnabled val="1"/>
        </dgm:presLayoutVars>
      </dgm:prSet>
      <dgm:spPr/>
      <dgm:t>
        <a:bodyPr/>
        <a:lstStyle/>
        <a:p>
          <a:endParaRPr lang="zh-CN" altLang="en-US"/>
        </a:p>
      </dgm:t>
    </dgm:pt>
    <dgm:pt modelId="{F8D70257-4071-477C-9BE2-A585D2B89F5E}" type="pres">
      <dgm:prSet presAssocID="{F3610580-E39A-4D0E-BE8D-5EEEBB509A44}" presName="negativeSpace" presStyleCnt="0"/>
      <dgm:spPr/>
    </dgm:pt>
    <dgm:pt modelId="{68961707-0614-485A-9CB2-424A6CF54EA0}" type="pres">
      <dgm:prSet presAssocID="{F3610580-E39A-4D0E-BE8D-5EEEBB509A44}" presName="childText" presStyleLbl="conFgAcc1" presStyleIdx="1" presStyleCnt="2">
        <dgm:presLayoutVars>
          <dgm:bulletEnabled val="1"/>
        </dgm:presLayoutVars>
      </dgm:prSet>
      <dgm:spPr/>
      <dgm:t>
        <a:bodyPr/>
        <a:lstStyle/>
        <a:p>
          <a:endParaRPr lang="zh-CN" altLang="en-US"/>
        </a:p>
      </dgm:t>
    </dgm:pt>
  </dgm:ptLst>
  <dgm:cxnLst>
    <dgm:cxn modelId="{434DD213-3790-4DBD-8005-78C5C8327C4C}" type="presOf" srcId="{F3610580-E39A-4D0E-BE8D-5EEEBB509A44}" destId="{66577BBF-7223-4039-87D5-DE7B42301128}" srcOrd="1" destOrd="0" presId="urn:microsoft.com/office/officeart/2005/8/layout/list1"/>
    <dgm:cxn modelId="{7970BD0C-5DB2-49E8-BE4C-75698B6915E1}" srcId="{6B024FCE-418E-44A4-B049-9EA1445A8B98}" destId="{7C4610CE-D563-4432-A2CB-3706CE3ADE51}" srcOrd="0" destOrd="0" parTransId="{60B8B346-D3DB-447A-A312-6F2BDB7FDF39}" sibTransId="{A9FA747E-2FD3-43F1-9045-8768558D9717}"/>
    <dgm:cxn modelId="{8BF608F3-90C5-414B-8378-6DE6A3A74AFC}" srcId="{6B024FCE-418E-44A4-B049-9EA1445A8B98}" destId="{4D45A3D7-9320-4784-A9E4-C30BD80A7B81}" srcOrd="2" destOrd="0" parTransId="{18CBF620-E11D-41E2-9213-5343FD299624}" sibTransId="{5F774B87-7A98-4997-9C28-A14797368633}"/>
    <dgm:cxn modelId="{8E3FE612-2B2C-4FF2-A8F2-59C086EAD910}" srcId="{B759A9AF-AECC-4655-9677-74FE23AFB08A}" destId="{F3610580-E39A-4D0E-BE8D-5EEEBB509A44}" srcOrd="1" destOrd="0" parTransId="{21FBBC81-A10C-48E3-93A0-8200F20EE8EF}" sibTransId="{CE3B2286-6454-4591-BA19-48FC0A564025}"/>
    <dgm:cxn modelId="{785315FF-AC5E-4259-8560-D95BC8262AE8}" type="presOf" srcId="{F3610580-E39A-4D0E-BE8D-5EEEBB509A44}" destId="{ADF8A381-7BB2-4C2C-B94E-0FA5EB5FB548}" srcOrd="0" destOrd="0" presId="urn:microsoft.com/office/officeart/2005/8/layout/list1"/>
    <dgm:cxn modelId="{F37F3C0A-F43A-46AB-820B-8E5425E489EA}" type="presOf" srcId="{B759A9AF-AECC-4655-9677-74FE23AFB08A}" destId="{CD103E1C-FE20-44B4-81F7-A1774EB10CAA}" srcOrd="0" destOrd="0" presId="urn:microsoft.com/office/officeart/2005/8/layout/list1"/>
    <dgm:cxn modelId="{DE63244A-3003-42F8-8984-4D97B73B7A8D}" type="presOf" srcId="{6B024FCE-418E-44A4-B049-9EA1445A8B98}" destId="{06BA3EFE-A353-4B2B-8C67-A7CA483C6EA8}" srcOrd="1" destOrd="0" presId="urn:microsoft.com/office/officeart/2005/8/layout/list1"/>
    <dgm:cxn modelId="{4A9375CA-177D-4207-946F-5C084DEF201C}" srcId="{B759A9AF-AECC-4655-9677-74FE23AFB08A}" destId="{6B024FCE-418E-44A4-B049-9EA1445A8B98}" srcOrd="0" destOrd="0" parTransId="{F7BB9784-6B44-43F6-8B65-294FEDD9442A}" sibTransId="{CB94C70B-97E8-46D6-AD7A-1460EA820FC9}"/>
    <dgm:cxn modelId="{33E45AB1-2725-4940-A57F-D5573053D2C4}" type="presOf" srcId="{4D45A3D7-9320-4784-A9E4-C30BD80A7B81}" destId="{491560C3-48E1-48D7-A9FE-E9B616B0E393}" srcOrd="0" destOrd="2" presId="urn:microsoft.com/office/officeart/2005/8/layout/list1"/>
    <dgm:cxn modelId="{D84486A1-D335-4445-8BA9-7620AE5AFC38}" type="presOf" srcId="{7C4610CE-D563-4432-A2CB-3706CE3ADE51}" destId="{491560C3-48E1-48D7-A9FE-E9B616B0E393}" srcOrd="0" destOrd="0" presId="urn:microsoft.com/office/officeart/2005/8/layout/list1"/>
    <dgm:cxn modelId="{C0321DB9-3E27-4044-A281-C8B5E3F6EAB0}" srcId="{F3610580-E39A-4D0E-BE8D-5EEEBB509A44}" destId="{E51E4776-3F1E-4450-A6EE-CD4CADB03752}" srcOrd="0" destOrd="0" parTransId="{FD31C6E7-F4E2-4876-AA50-E884E0756885}" sibTransId="{6F586F89-5411-4867-848A-5E5CEBB704DA}"/>
    <dgm:cxn modelId="{F840425D-2E18-441C-A3B6-AF2B6B6DA8B4}" type="presOf" srcId="{6B024FCE-418E-44A4-B049-9EA1445A8B98}" destId="{43FF3A96-B6B8-4E3F-A613-7D53F9622033}" srcOrd="0" destOrd="0" presId="urn:microsoft.com/office/officeart/2005/8/layout/list1"/>
    <dgm:cxn modelId="{34C56EEE-B042-4952-BB39-415B904DBB33}" type="presOf" srcId="{E51E4776-3F1E-4450-A6EE-CD4CADB03752}" destId="{68961707-0614-485A-9CB2-424A6CF54EA0}" srcOrd="0" destOrd="0" presId="urn:microsoft.com/office/officeart/2005/8/layout/list1"/>
    <dgm:cxn modelId="{B17C91C9-5231-41D9-9388-5370F1A9E724}" srcId="{6B024FCE-418E-44A4-B049-9EA1445A8B98}" destId="{68964FD3-8772-4B77-877A-D7BAABBB463E}" srcOrd="1" destOrd="0" parTransId="{1D6E6B50-8FF4-49D6-A197-D43CFA8A148F}" sibTransId="{E3D6218F-88FB-4950-8168-3BB06E10A0DD}"/>
    <dgm:cxn modelId="{EFE46C19-926E-44C5-B3EB-D9FE1B0C3A94}" type="presOf" srcId="{68964FD3-8772-4B77-877A-D7BAABBB463E}" destId="{491560C3-48E1-48D7-A9FE-E9B616B0E393}" srcOrd="0" destOrd="1" presId="urn:microsoft.com/office/officeart/2005/8/layout/list1"/>
    <dgm:cxn modelId="{BE671640-9198-4A4A-B455-880C83DCE8E7}" type="presParOf" srcId="{CD103E1C-FE20-44B4-81F7-A1774EB10CAA}" destId="{7B88F1C3-8DDC-4543-8DF3-D47A015B9C57}" srcOrd="0" destOrd="0" presId="urn:microsoft.com/office/officeart/2005/8/layout/list1"/>
    <dgm:cxn modelId="{7D9143C7-F05A-4949-B9A9-113AC16B358D}" type="presParOf" srcId="{7B88F1C3-8DDC-4543-8DF3-D47A015B9C57}" destId="{43FF3A96-B6B8-4E3F-A613-7D53F9622033}" srcOrd="0" destOrd="0" presId="urn:microsoft.com/office/officeart/2005/8/layout/list1"/>
    <dgm:cxn modelId="{382AD19C-4A42-42AD-A83E-0A3BC1B10278}" type="presParOf" srcId="{7B88F1C3-8DDC-4543-8DF3-D47A015B9C57}" destId="{06BA3EFE-A353-4B2B-8C67-A7CA483C6EA8}" srcOrd="1" destOrd="0" presId="urn:microsoft.com/office/officeart/2005/8/layout/list1"/>
    <dgm:cxn modelId="{7DED28B5-78B1-4142-A1B3-DD142B8DA917}" type="presParOf" srcId="{CD103E1C-FE20-44B4-81F7-A1774EB10CAA}" destId="{1CFAD1A6-E372-46CF-AD30-4177BC6B024E}" srcOrd="1" destOrd="0" presId="urn:microsoft.com/office/officeart/2005/8/layout/list1"/>
    <dgm:cxn modelId="{43D187F3-6039-4226-9038-F79B563F0C14}" type="presParOf" srcId="{CD103E1C-FE20-44B4-81F7-A1774EB10CAA}" destId="{491560C3-48E1-48D7-A9FE-E9B616B0E393}" srcOrd="2" destOrd="0" presId="urn:microsoft.com/office/officeart/2005/8/layout/list1"/>
    <dgm:cxn modelId="{BEE98BF8-515E-47BA-8067-AE387F4D2372}" type="presParOf" srcId="{CD103E1C-FE20-44B4-81F7-A1774EB10CAA}" destId="{66D8AD98-0BF1-4B63-A274-92EC3AB88B48}" srcOrd="3" destOrd="0" presId="urn:microsoft.com/office/officeart/2005/8/layout/list1"/>
    <dgm:cxn modelId="{17CEA3C9-056C-4717-A0DD-82BD07208C0C}" type="presParOf" srcId="{CD103E1C-FE20-44B4-81F7-A1774EB10CAA}" destId="{9C42ECB7-237C-4836-A995-CC330CB696E4}" srcOrd="4" destOrd="0" presId="urn:microsoft.com/office/officeart/2005/8/layout/list1"/>
    <dgm:cxn modelId="{86639392-C89D-456C-A70E-7A006BEA62B1}" type="presParOf" srcId="{9C42ECB7-237C-4836-A995-CC330CB696E4}" destId="{ADF8A381-7BB2-4C2C-B94E-0FA5EB5FB548}" srcOrd="0" destOrd="0" presId="urn:microsoft.com/office/officeart/2005/8/layout/list1"/>
    <dgm:cxn modelId="{64C5A6D7-0A92-4D12-B575-A22037232871}" type="presParOf" srcId="{9C42ECB7-237C-4836-A995-CC330CB696E4}" destId="{66577BBF-7223-4039-87D5-DE7B42301128}" srcOrd="1" destOrd="0" presId="urn:microsoft.com/office/officeart/2005/8/layout/list1"/>
    <dgm:cxn modelId="{283E58A4-6CDA-4466-BF79-29B7EC948D71}" type="presParOf" srcId="{CD103E1C-FE20-44B4-81F7-A1774EB10CAA}" destId="{F8D70257-4071-477C-9BE2-A585D2B89F5E}" srcOrd="5" destOrd="0" presId="urn:microsoft.com/office/officeart/2005/8/layout/list1"/>
    <dgm:cxn modelId="{DB272040-9530-4265-B80F-A10731755FEE}" type="presParOf" srcId="{CD103E1C-FE20-44B4-81F7-A1774EB10CAA}" destId="{68961707-0614-485A-9CB2-424A6CF54EA0}" srcOrd="6" destOrd="0" presId="urn:microsoft.com/office/officeart/2005/8/layout/list1"/>
  </dgm:cxnLst>
  <dgm:bg/>
  <dgm:whole/>
</dgm:dataModel>
</file>

<file path=ppt/diagrams/data15.xml><?xml version="1.0" encoding="utf-8"?>
<dgm:dataModel xmlns:dgm="http://schemas.openxmlformats.org/drawingml/2006/diagram" xmlns:a="http://schemas.openxmlformats.org/drawingml/2006/main">
  <dgm:ptLst>
    <dgm:pt modelId="{239465B2-EC32-461C-AC7D-A58D2F37E8B0}" type="doc">
      <dgm:prSet loTypeId="urn:microsoft.com/office/officeart/2005/8/layout/vList2" loCatId="list" qsTypeId="urn:microsoft.com/office/officeart/2005/8/quickstyle/simple1" qsCatId="simple" csTypeId="urn:microsoft.com/office/officeart/2005/8/colors/accent3_1" csCatId="accent3"/>
      <dgm:spPr/>
      <dgm:t>
        <a:bodyPr/>
        <a:lstStyle/>
        <a:p>
          <a:endParaRPr lang="zh-CN" altLang="en-US"/>
        </a:p>
      </dgm:t>
    </dgm:pt>
    <dgm:pt modelId="{873C3174-4931-4131-A035-E567F7F97230}">
      <dgm:prSet/>
      <dgm:spPr/>
      <dgm:t>
        <a:bodyPr/>
        <a:lstStyle/>
        <a:p>
          <a:pPr rtl="0"/>
          <a:r>
            <a:rPr lang="en-US" dirty="0" smtClean="0"/>
            <a:t>WSMP</a:t>
          </a:r>
          <a:r>
            <a:rPr lang="zh-CN" dirty="0" smtClean="0"/>
            <a:t>模块</a:t>
          </a:r>
          <a:endParaRPr lang="en-US" dirty="0"/>
        </a:p>
      </dgm:t>
    </dgm:pt>
    <dgm:pt modelId="{5EF18128-C048-4CE9-A601-5683BE88A4C9}" type="parTrans" cxnId="{12C5E47F-838F-4F83-B555-B7BE4F09E235}">
      <dgm:prSet/>
      <dgm:spPr/>
      <dgm:t>
        <a:bodyPr/>
        <a:lstStyle/>
        <a:p>
          <a:endParaRPr lang="zh-CN" altLang="en-US"/>
        </a:p>
      </dgm:t>
    </dgm:pt>
    <dgm:pt modelId="{66932274-C212-4119-90E6-973079688BB1}" type="sibTrans" cxnId="{12C5E47F-838F-4F83-B555-B7BE4F09E235}">
      <dgm:prSet/>
      <dgm:spPr/>
      <dgm:t>
        <a:bodyPr/>
        <a:lstStyle/>
        <a:p>
          <a:endParaRPr lang="zh-CN" altLang="en-US"/>
        </a:p>
      </dgm:t>
    </dgm:pt>
    <dgm:pt modelId="{864AACCF-D0C3-485C-A404-62CD00C59BBA}">
      <dgm:prSet/>
      <dgm:spPr/>
      <dgm:t>
        <a:bodyPr/>
        <a:lstStyle/>
        <a:p>
          <a:pPr rtl="0"/>
          <a:r>
            <a:rPr lang="zh-CN" dirty="0" smtClean="0"/>
            <a:t>采用</a:t>
          </a:r>
          <a:r>
            <a:rPr lang="en-US" dirty="0" smtClean="0"/>
            <a:t>Linux</a:t>
          </a:r>
          <a:r>
            <a:rPr lang="zh-CN" dirty="0" smtClean="0"/>
            <a:t>提供的</a:t>
          </a:r>
          <a:r>
            <a:rPr lang="en-US" dirty="0" smtClean="0"/>
            <a:t>AF_PACKET</a:t>
          </a:r>
          <a:r>
            <a:rPr lang="zh-CN" dirty="0" smtClean="0"/>
            <a:t>套接字作为数据平面方面</a:t>
          </a:r>
          <a:r>
            <a:rPr lang="en-US" dirty="0" smtClean="0"/>
            <a:t>WSMP</a:t>
          </a:r>
          <a:r>
            <a:rPr lang="zh-CN" dirty="0" smtClean="0"/>
            <a:t>模块数据传输时的套接字类型。应用程序在发送数据时，将所需要发送数据连同必须的参数通过</a:t>
          </a:r>
          <a:r>
            <a:rPr lang="en-US" dirty="0" smtClean="0"/>
            <a:t>Socket</a:t>
          </a:r>
          <a:r>
            <a:rPr lang="zh-CN" dirty="0" smtClean="0"/>
            <a:t>接口程序转交给</a:t>
          </a:r>
          <a:r>
            <a:rPr lang="en-US" dirty="0" smtClean="0"/>
            <a:t>WSMP</a:t>
          </a:r>
          <a:r>
            <a:rPr lang="zh-CN" dirty="0" smtClean="0"/>
            <a:t>模块，由</a:t>
          </a:r>
          <a:r>
            <a:rPr lang="en-US" dirty="0" smtClean="0"/>
            <a:t>WSMP</a:t>
          </a:r>
          <a:r>
            <a:rPr lang="zh-CN" dirty="0" smtClean="0"/>
            <a:t>模块完成</a:t>
          </a:r>
          <a:r>
            <a:rPr lang="en-US" dirty="0" smtClean="0"/>
            <a:t>WSM</a:t>
          </a:r>
          <a:r>
            <a:rPr lang="zh-CN" dirty="0" smtClean="0"/>
            <a:t>数据帧的填充，然后调用</a:t>
          </a:r>
          <a:r>
            <a:rPr lang="en-US" dirty="0" smtClean="0"/>
            <a:t>LLC</a:t>
          </a:r>
          <a:r>
            <a:rPr lang="zh-CN" dirty="0" smtClean="0"/>
            <a:t>模块功能函数向下层发送数据。</a:t>
          </a:r>
          <a:endParaRPr lang="en-US" dirty="0"/>
        </a:p>
      </dgm:t>
    </dgm:pt>
    <dgm:pt modelId="{F5215519-9408-4F5D-866C-06E880FEB00D}" type="parTrans" cxnId="{2B2C6778-2D10-4877-B6E9-385183BB1239}">
      <dgm:prSet/>
      <dgm:spPr/>
      <dgm:t>
        <a:bodyPr/>
        <a:lstStyle/>
        <a:p>
          <a:endParaRPr lang="zh-CN" altLang="en-US"/>
        </a:p>
      </dgm:t>
    </dgm:pt>
    <dgm:pt modelId="{BC89A9CE-BA85-4C77-AADB-C38CA71EED05}" type="sibTrans" cxnId="{2B2C6778-2D10-4877-B6E9-385183BB1239}">
      <dgm:prSet/>
      <dgm:spPr/>
      <dgm:t>
        <a:bodyPr/>
        <a:lstStyle/>
        <a:p>
          <a:endParaRPr lang="zh-CN" altLang="en-US"/>
        </a:p>
      </dgm:t>
    </dgm:pt>
    <dgm:pt modelId="{E1EE4EE3-20E3-4A39-B2D6-56197F9B8A98}">
      <dgm:prSet/>
      <dgm:spPr/>
      <dgm:t>
        <a:bodyPr/>
        <a:lstStyle/>
        <a:p>
          <a:pPr rtl="0"/>
          <a:r>
            <a:rPr lang="en-US" dirty="0" smtClean="0"/>
            <a:t>LLC</a:t>
          </a:r>
          <a:r>
            <a:rPr lang="zh-CN" dirty="0" smtClean="0"/>
            <a:t>模块</a:t>
          </a:r>
          <a:endParaRPr lang="en-US" dirty="0"/>
        </a:p>
      </dgm:t>
    </dgm:pt>
    <dgm:pt modelId="{91723297-1130-4711-8456-6D2673862F2B}" type="parTrans" cxnId="{9B951C72-9E6D-4073-87CA-5B716D787657}">
      <dgm:prSet/>
      <dgm:spPr/>
      <dgm:t>
        <a:bodyPr/>
        <a:lstStyle/>
        <a:p>
          <a:endParaRPr lang="zh-CN" altLang="en-US"/>
        </a:p>
      </dgm:t>
    </dgm:pt>
    <dgm:pt modelId="{ABD2B59F-41CA-4FE5-8B4D-671E204792F4}" type="sibTrans" cxnId="{9B951C72-9E6D-4073-87CA-5B716D787657}">
      <dgm:prSet/>
      <dgm:spPr/>
      <dgm:t>
        <a:bodyPr/>
        <a:lstStyle/>
        <a:p>
          <a:endParaRPr lang="zh-CN" altLang="en-US"/>
        </a:p>
      </dgm:t>
    </dgm:pt>
    <dgm:pt modelId="{863B6D21-7139-48BA-8FE9-BA3D15E34F7E}">
      <dgm:prSet/>
      <dgm:spPr/>
      <dgm:t>
        <a:bodyPr/>
        <a:lstStyle/>
        <a:p>
          <a:pPr rtl="0"/>
          <a:r>
            <a:rPr lang="zh-CN" dirty="0" smtClean="0"/>
            <a:t>实现</a:t>
          </a:r>
          <a:r>
            <a:rPr lang="en-US" dirty="0" smtClean="0"/>
            <a:t>LLC</a:t>
          </a:r>
          <a:r>
            <a:rPr lang="zh-CN" dirty="0" smtClean="0"/>
            <a:t>模块是因为</a:t>
          </a:r>
          <a:r>
            <a:rPr lang="en-US" dirty="0" smtClean="0"/>
            <a:t>WAVE</a:t>
          </a:r>
          <a:r>
            <a:rPr lang="zh-CN" dirty="0" smtClean="0"/>
            <a:t>协议需要同时支持</a:t>
          </a:r>
          <a:r>
            <a:rPr lang="en-US" dirty="0" smtClean="0"/>
            <a:t>IPv6</a:t>
          </a:r>
          <a:r>
            <a:rPr lang="zh-CN" dirty="0" smtClean="0"/>
            <a:t>和</a:t>
          </a:r>
          <a:r>
            <a:rPr lang="en-US" dirty="0" smtClean="0"/>
            <a:t>WSMP</a:t>
          </a:r>
          <a:r>
            <a:rPr lang="zh-CN" dirty="0" smtClean="0"/>
            <a:t>协议。</a:t>
          </a:r>
          <a:r>
            <a:rPr lang="en-US" dirty="0" smtClean="0"/>
            <a:t>LLC</a:t>
          </a:r>
          <a:r>
            <a:rPr lang="zh-CN" dirty="0" smtClean="0"/>
            <a:t>层的作用是识别网络层协议，为上层提供统一的接口，并进行服务。</a:t>
          </a:r>
          <a:r>
            <a:rPr lang="en-US" dirty="0" smtClean="0"/>
            <a:t>LLC</a:t>
          </a:r>
          <a:r>
            <a:rPr lang="zh-CN" dirty="0" smtClean="0"/>
            <a:t>模块根据上层程序模块提供的参数，判断数据帧应该通过</a:t>
          </a:r>
          <a:r>
            <a:rPr lang="en-US" dirty="0" smtClean="0"/>
            <a:t>CCH</a:t>
          </a:r>
          <a:r>
            <a:rPr lang="zh-CN" dirty="0" smtClean="0"/>
            <a:t>还是</a:t>
          </a:r>
          <a:r>
            <a:rPr lang="en-US" dirty="0" smtClean="0"/>
            <a:t>SCH</a:t>
          </a:r>
          <a:r>
            <a:rPr lang="zh-CN" dirty="0" smtClean="0"/>
            <a:t>信道进行发送，然后调用虚拟网卡模块接口程序，最终将数据通过</a:t>
          </a:r>
          <a:r>
            <a:rPr lang="en-US" dirty="0" smtClean="0"/>
            <a:t>A</a:t>
          </a:r>
          <a:r>
            <a:rPr lang="zh-CN" dirty="0" smtClean="0"/>
            <a:t>网卡驱动程序或是</a:t>
          </a:r>
          <a:r>
            <a:rPr lang="en-US" dirty="0" smtClean="0"/>
            <a:t>B</a:t>
          </a:r>
          <a:r>
            <a:rPr lang="zh-CN" dirty="0" smtClean="0"/>
            <a:t>网卡驱动程序发送出去。</a:t>
          </a:r>
          <a:endParaRPr lang="en-US" dirty="0"/>
        </a:p>
      </dgm:t>
    </dgm:pt>
    <dgm:pt modelId="{1CCFD0A3-97C5-4BF4-9ADC-F6D31DE39ED3}" type="parTrans" cxnId="{6175875F-B9E5-44C2-8D9C-F53D775056F0}">
      <dgm:prSet/>
      <dgm:spPr/>
      <dgm:t>
        <a:bodyPr/>
        <a:lstStyle/>
        <a:p>
          <a:endParaRPr lang="zh-CN" altLang="en-US"/>
        </a:p>
      </dgm:t>
    </dgm:pt>
    <dgm:pt modelId="{5A4B5D3E-D17E-47B4-82A8-41B4339587C4}" type="sibTrans" cxnId="{6175875F-B9E5-44C2-8D9C-F53D775056F0}">
      <dgm:prSet/>
      <dgm:spPr/>
      <dgm:t>
        <a:bodyPr/>
        <a:lstStyle/>
        <a:p>
          <a:endParaRPr lang="zh-CN" altLang="en-US"/>
        </a:p>
      </dgm:t>
    </dgm:pt>
    <dgm:pt modelId="{1912B7A6-2491-4F94-9BD7-AAC83F722325}">
      <dgm:prSet/>
      <dgm:spPr/>
      <dgm:t>
        <a:bodyPr/>
        <a:lstStyle/>
        <a:p>
          <a:pPr rtl="0"/>
          <a:r>
            <a:rPr lang="zh-CN" dirty="0" smtClean="0"/>
            <a:t>管理平面模块</a:t>
          </a:r>
          <a:endParaRPr lang="en-US" dirty="0"/>
        </a:p>
      </dgm:t>
    </dgm:pt>
    <dgm:pt modelId="{88BF5BA3-F70F-4954-82E4-9523D7F4946B}" type="parTrans" cxnId="{090C3DB7-13CE-49CE-8E50-381AF6D68DF5}">
      <dgm:prSet/>
      <dgm:spPr/>
      <dgm:t>
        <a:bodyPr/>
        <a:lstStyle/>
        <a:p>
          <a:endParaRPr lang="zh-CN" altLang="en-US"/>
        </a:p>
      </dgm:t>
    </dgm:pt>
    <dgm:pt modelId="{28E79892-63F3-4CF4-A15B-11FB93D3C783}" type="sibTrans" cxnId="{090C3DB7-13CE-49CE-8E50-381AF6D68DF5}">
      <dgm:prSet/>
      <dgm:spPr/>
      <dgm:t>
        <a:bodyPr/>
        <a:lstStyle/>
        <a:p>
          <a:endParaRPr lang="zh-CN" altLang="en-US"/>
        </a:p>
      </dgm:t>
    </dgm:pt>
    <dgm:pt modelId="{CBF89F40-238B-45F2-B1D7-214E580FE629}">
      <dgm:prSet/>
      <dgm:spPr/>
      <dgm:t>
        <a:bodyPr/>
        <a:lstStyle/>
        <a:p>
          <a:pPr rtl="0"/>
          <a:r>
            <a:rPr lang="zh-CN" dirty="0" smtClean="0"/>
            <a:t>管理平面的</a:t>
          </a:r>
          <a:r>
            <a:rPr lang="en-US" dirty="0" smtClean="0"/>
            <a:t>WME</a:t>
          </a:r>
          <a:r>
            <a:rPr lang="zh-CN" dirty="0" smtClean="0"/>
            <a:t>模块和</a:t>
          </a:r>
          <a:r>
            <a:rPr lang="en-US" dirty="0" smtClean="0"/>
            <a:t>MLME</a:t>
          </a:r>
          <a:r>
            <a:rPr lang="zh-CN" dirty="0" smtClean="0"/>
            <a:t>模块在系统开始时将作为一个单独的内核进程进行工作。</a:t>
          </a:r>
          <a:r>
            <a:rPr lang="en-US" dirty="0" smtClean="0"/>
            <a:t>WME</a:t>
          </a:r>
          <a:r>
            <a:rPr lang="zh-CN" dirty="0" smtClean="0"/>
            <a:t>模块完成协议栈的管理配置，应用程序通过</a:t>
          </a:r>
          <a:r>
            <a:rPr lang="en-US" dirty="0" err="1" smtClean="0"/>
            <a:t>Netlink</a:t>
          </a:r>
          <a:r>
            <a:rPr lang="zh-CN" dirty="0" smtClean="0"/>
            <a:t>套接字与</a:t>
          </a:r>
          <a:r>
            <a:rPr lang="en-US" dirty="0" smtClean="0"/>
            <a:t>WME</a:t>
          </a:r>
          <a:r>
            <a:rPr lang="zh-CN" dirty="0" smtClean="0"/>
            <a:t>模块进行通信；协议栈的其它功能模块通过信号量或者函数调用方式使用</a:t>
          </a:r>
          <a:r>
            <a:rPr lang="en-US" dirty="0" smtClean="0"/>
            <a:t>WME</a:t>
          </a:r>
          <a:r>
            <a:rPr lang="zh-CN" dirty="0" smtClean="0"/>
            <a:t>的服务；</a:t>
          </a:r>
          <a:r>
            <a:rPr lang="en-US" dirty="0" smtClean="0"/>
            <a:t>WME</a:t>
          </a:r>
          <a:r>
            <a:rPr lang="zh-CN" dirty="0" smtClean="0"/>
            <a:t>采用函数调用的方式使用</a:t>
          </a:r>
          <a:r>
            <a:rPr lang="en-US" dirty="0" smtClean="0"/>
            <a:t>MLME</a:t>
          </a:r>
          <a:r>
            <a:rPr lang="zh-CN" dirty="0" smtClean="0"/>
            <a:t>的服务；</a:t>
          </a:r>
          <a:r>
            <a:rPr lang="en-US" dirty="0" smtClean="0"/>
            <a:t>MLME</a:t>
          </a:r>
          <a:r>
            <a:rPr lang="zh-CN" dirty="0" smtClean="0"/>
            <a:t>采用信号量的方式与</a:t>
          </a:r>
          <a:r>
            <a:rPr lang="en-US" dirty="0" smtClean="0"/>
            <a:t>WME</a:t>
          </a:r>
          <a:r>
            <a:rPr lang="zh-CN" dirty="0" smtClean="0"/>
            <a:t>内核线程进行异步通信。</a:t>
          </a:r>
          <a:endParaRPr lang="zh-CN" dirty="0"/>
        </a:p>
      </dgm:t>
    </dgm:pt>
    <dgm:pt modelId="{C06F56C3-3862-4AB9-9FAA-0B5071461483}" type="parTrans" cxnId="{D9BE2583-E366-4A83-ACA8-60D336AA41C8}">
      <dgm:prSet/>
      <dgm:spPr/>
      <dgm:t>
        <a:bodyPr/>
        <a:lstStyle/>
        <a:p>
          <a:endParaRPr lang="zh-CN" altLang="en-US"/>
        </a:p>
      </dgm:t>
    </dgm:pt>
    <dgm:pt modelId="{69309AAF-766B-4F06-A5F1-1DACB5ED1784}" type="sibTrans" cxnId="{D9BE2583-E366-4A83-ACA8-60D336AA41C8}">
      <dgm:prSet/>
      <dgm:spPr/>
      <dgm:t>
        <a:bodyPr/>
        <a:lstStyle/>
        <a:p>
          <a:endParaRPr lang="zh-CN" altLang="en-US"/>
        </a:p>
      </dgm:t>
    </dgm:pt>
    <dgm:pt modelId="{86F442F1-F003-4363-8CE1-15B815905DF4}" type="pres">
      <dgm:prSet presAssocID="{239465B2-EC32-461C-AC7D-A58D2F37E8B0}" presName="linear" presStyleCnt="0">
        <dgm:presLayoutVars>
          <dgm:animLvl val="lvl"/>
          <dgm:resizeHandles val="exact"/>
        </dgm:presLayoutVars>
      </dgm:prSet>
      <dgm:spPr/>
      <dgm:t>
        <a:bodyPr/>
        <a:lstStyle/>
        <a:p>
          <a:endParaRPr lang="zh-CN" altLang="en-US"/>
        </a:p>
      </dgm:t>
    </dgm:pt>
    <dgm:pt modelId="{EB882223-7820-4096-9518-AAC29B01A6FF}" type="pres">
      <dgm:prSet presAssocID="{873C3174-4931-4131-A035-E567F7F97230}" presName="parentText" presStyleLbl="node1" presStyleIdx="0" presStyleCnt="3">
        <dgm:presLayoutVars>
          <dgm:chMax val="0"/>
          <dgm:bulletEnabled val="1"/>
        </dgm:presLayoutVars>
      </dgm:prSet>
      <dgm:spPr/>
      <dgm:t>
        <a:bodyPr/>
        <a:lstStyle/>
        <a:p>
          <a:endParaRPr lang="zh-CN" altLang="en-US"/>
        </a:p>
      </dgm:t>
    </dgm:pt>
    <dgm:pt modelId="{FC9344D4-DF42-4410-A3F6-2EDC3648B07F}" type="pres">
      <dgm:prSet presAssocID="{873C3174-4931-4131-A035-E567F7F97230}" presName="childText" presStyleLbl="revTx" presStyleIdx="0" presStyleCnt="3">
        <dgm:presLayoutVars>
          <dgm:bulletEnabled val="1"/>
        </dgm:presLayoutVars>
      </dgm:prSet>
      <dgm:spPr/>
      <dgm:t>
        <a:bodyPr/>
        <a:lstStyle/>
        <a:p>
          <a:endParaRPr lang="zh-CN" altLang="en-US"/>
        </a:p>
      </dgm:t>
    </dgm:pt>
    <dgm:pt modelId="{BF728EC2-C731-4634-AD67-2EA031763897}" type="pres">
      <dgm:prSet presAssocID="{E1EE4EE3-20E3-4A39-B2D6-56197F9B8A98}" presName="parentText" presStyleLbl="node1" presStyleIdx="1" presStyleCnt="3">
        <dgm:presLayoutVars>
          <dgm:chMax val="0"/>
          <dgm:bulletEnabled val="1"/>
        </dgm:presLayoutVars>
      </dgm:prSet>
      <dgm:spPr/>
      <dgm:t>
        <a:bodyPr/>
        <a:lstStyle/>
        <a:p>
          <a:endParaRPr lang="zh-CN" altLang="en-US"/>
        </a:p>
      </dgm:t>
    </dgm:pt>
    <dgm:pt modelId="{39CA325E-7F8F-4B3E-8CE4-6A1E187329C7}" type="pres">
      <dgm:prSet presAssocID="{E1EE4EE3-20E3-4A39-B2D6-56197F9B8A98}" presName="childText" presStyleLbl="revTx" presStyleIdx="1" presStyleCnt="3">
        <dgm:presLayoutVars>
          <dgm:bulletEnabled val="1"/>
        </dgm:presLayoutVars>
      </dgm:prSet>
      <dgm:spPr/>
      <dgm:t>
        <a:bodyPr/>
        <a:lstStyle/>
        <a:p>
          <a:endParaRPr lang="zh-CN" altLang="en-US"/>
        </a:p>
      </dgm:t>
    </dgm:pt>
    <dgm:pt modelId="{6BEFC3E2-EB42-466D-A095-84409A9F6264}" type="pres">
      <dgm:prSet presAssocID="{1912B7A6-2491-4F94-9BD7-AAC83F722325}" presName="parentText" presStyleLbl="node1" presStyleIdx="2" presStyleCnt="3">
        <dgm:presLayoutVars>
          <dgm:chMax val="0"/>
          <dgm:bulletEnabled val="1"/>
        </dgm:presLayoutVars>
      </dgm:prSet>
      <dgm:spPr/>
      <dgm:t>
        <a:bodyPr/>
        <a:lstStyle/>
        <a:p>
          <a:endParaRPr lang="zh-CN" altLang="en-US"/>
        </a:p>
      </dgm:t>
    </dgm:pt>
    <dgm:pt modelId="{A4DA16CA-1424-43D3-B199-E267D6F86D43}" type="pres">
      <dgm:prSet presAssocID="{1912B7A6-2491-4F94-9BD7-AAC83F722325}" presName="childText" presStyleLbl="revTx" presStyleIdx="2" presStyleCnt="3">
        <dgm:presLayoutVars>
          <dgm:bulletEnabled val="1"/>
        </dgm:presLayoutVars>
      </dgm:prSet>
      <dgm:spPr/>
      <dgm:t>
        <a:bodyPr/>
        <a:lstStyle/>
        <a:p>
          <a:endParaRPr lang="zh-CN" altLang="en-US"/>
        </a:p>
      </dgm:t>
    </dgm:pt>
  </dgm:ptLst>
  <dgm:cxnLst>
    <dgm:cxn modelId="{D5D0D753-6550-4A6C-A868-052458F4B782}" type="presOf" srcId="{CBF89F40-238B-45F2-B1D7-214E580FE629}" destId="{A4DA16CA-1424-43D3-B199-E267D6F86D43}" srcOrd="0" destOrd="0" presId="urn:microsoft.com/office/officeart/2005/8/layout/vList2"/>
    <dgm:cxn modelId="{090C3DB7-13CE-49CE-8E50-381AF6D68DF5}" srcId="{239465B2-EC32-461C-AC7D-A58D2F37E8B0}" destId="{1912B7A6-2491-4F94-9BD7-AAC83F722325}" srcOrd="2" destOrd="0" parTransId="{88BF5BA3-F70F-4954-82E4-9523D7F4946B}" sibTransId="{28E79892-63F3-4CF4-A15B-11FB93D3C783}"/>
    <dgm:cxn modelId="{77D8D983-F369-4221-96AB-F27C2EE804F1}" type="presOf" srcId="{873C3174-4931-4131-A035-E567F7F97230}" destId="{EB882223-7820-4096-9518-AAC29B01A6FF}" srcOrd="0" destOrd="0" presId="urn:microsoft.com/office/officeart/2005/8/layout/vList2"/>
    <dgm:cxn modelId="{C6BE9223-DFF3-4060-872B-0910EE3E0D61}" type="presOf" srcId="{863B6D21-7139-48BA-8FE9-BA3D15E34F7E}" destId="{39CA325E-7F8F-4B3E-8CE4-6A1E187329C7}" srcOrd="0" destOrd="0" presId="urn:microsoft.com/office/officeart/2005/8/layout/vList2"/>
    <dgm:cxn modelId="{2B2C6778-2D10-4877-B6E9-385183BB1239}" srcId="{873C3174-4931-4131-A035-E567F7F97230}" destId="{864AACCF-D0C3-485C-A404-62CD00C59BBA}" srcOrd="0" destOrd="0" parTransId="{F5215519-9408-4F5D-866C-06E880FEB00D}" sibTransId="{BC89A9CE-BA85-4C77-AADB-C38CA71EED05}"/>
    <dgm:cxn modelId="{6175875F-B9E5-44C2-8D9C-F53D775056F0}" srcId="{E1EE4EE3-20E3-4A39-B2D6-56197F9B8A98}" destId="{863B6D21-7139-48BA-8FE9-BA3D15E34F7E}" srcOrd="0" destOrd="0" parTransId="{1CCFD0A3-97C5-4BF4-9ADC-F6D31DE39ED3}" sibTransId="{5A4B5D3E-D17E-47B4-82A8-41B4339587C4}"/>
    <dgm:cxn modelId="{12C5E47F-838F-4F83-B555-B7BE4F09E235}" srcId="{239465B2-EC32-461C-AC7D-A58D2F37E8B0}" destId="{873C3174-4931-4131-A035-E567F7F97230}" srcOrd="0" destOrd="0" parTransId="{5EF18128-C048-4CE9-A601-5683BE88A4C9}" sibTransId="{66932274-C212-4119-90E6-973079688BB1}"/>
    <dgm:cxn modelId="{50595470-30B0-4481-A052-2D2147CEBA24}" type="presOf" srcId="{864AACCF-D0C3-485C-A404-62CD00C59BBA}" destId="{FC9344D4-DF42-4410-A3F6-2EDC3648B07F}" srcOrd="0" destOrd="0" presId="urn:microsoft.com/office/officeart/2005/8/layout/vList2"/>
    <dgm:cxn modelId="{F4414D3E-F331-4FF2-B503-90B46545E13F}" type="presOf" srcId="{239465B2-EC32-461C-AC7D-A58D2F37E8B0}" destId="{86F442F1-F003-4363-8CE1-15B815905DF4}" srcOrd="0" destOrd="0" presId="urn:microsoft.com/office/officeart/2005/8/layout/vList2"/>
    <dgm:cxn modelId="{D9BE2583-E366-4A83-ACA8-60D336AA41C8}" srcId="{1912B7A6-2491-4F94-9BD7-AAC83F722325}" destId="{CBF89F40-238B-45F2-B1D7-214E580FE629}" srcOrd="0" destOrd="0" parTransId="{C06F56C3-3862-4AB9-9FAA-0B5071461483}" sibTransId="{69309AAF-766B-4F06-A5F1-1DACB5ED1784}"/>
    <dgm:cxn modelId="{298CBF9D-C8E1-429D-8947-194837E49541}" type="presOf" srcId="{E1EE4EE3-20E3-4A39-B2D6-56197F9B8A98}" destId="{BF728EC2-C731-4634-AD67-2EA031763897}" srcOrd="0" destOrd="0" presId="urn:microsoft.com/office/officeart/2005/8/layout/vList2"/>
    <dgm:cxn modelId="{D8D286C5-52CA-4842-A389-A5680BB864FA}" type="presOf" srcId="{1912B7A6-2491-4F94-9BD7-AAC83F722325}" destId="{6BEFC3E2-EB42-466D-A095-84409A9F6264}" srcOrd="0" destOrd="0" presId="urn:microsoft.com/office/officeart/2005/8/layout/vList2"/>
    <dgm:cxn modelId="{9B951C72-9E6D-4073-87CA-5B716D787657}" srcId="{239465B2-EC32-461C-AC7D-A58D2F37E8B0}" destId="{E1EE4EE3-20E3-4A39-B2D6-56197F9B8A98}" srcOrd="1" destOrd="0" parTransId="{91723297-1130-4711-8456-6D2673862F2B}" sibTransId="{ABD2B59F-41CA-4FE5-8B4D-671E204792F4}"/>
    <dgm:cxn modelId="{A2184344-50FB-4698-833E-0B83A9131094}" type="presParOf" srcId="{86F442F1-F003-4363-8CE1-15B815905DF4}" destId="{EB882223-7820-4096-9518-AAC29B01A6FF}" srcOrd="0" destOrd="0" presId="urn:microsoft.com/office/officeart/2005/8/layout/vList2"/>
    <dgm:cxn modelId="{F0EAD536-E6DF-4FBD-860C-EF3F129347FB}" type="presParOf" srcId="{86F442F1-F003-4363-8CE1-15B815905DF4}" destId="{FC9344D4-DF42-4410-A3F6-2EDC3648B07F}" srcOrd="1" destOrd="0" presId="urn:microsoft.com/office/officeart/2005/8/layout/vList2"/>
    <dgm:cxn modelId="{BBD18852-78E3-4995-A6C2-B30C8981CE0B}" type="presParOf" srcId="{86F442F1-F003-4363-8CE1-15B815905DF4}" destId="{BF728EC2-C731-4634-AD67-2EA031763897}" srcOrd="2" destOrd="0" presId="urn:microsoft.com/office/officeart/2005/8/layout/vList2"/>
    <dgm:cxn modelId="{E1B77EC0-1E51-4006-8D31-9BBBAD459FC2}" type="presParOf" srcId="{86F442F1-F003-4363-8CE1-15B815905DF4}" destId="{39CA325E-7F8F-4B3E-8CE4-6A1E187329C7}" srcOrd="3" destOrd="0" presId="urn:microsoft.com/office/officeart/2005/8/layout/vList2"/>
    <dgm:cxn modelId="{66CCF699-B945-4B8E-85D7-3F101C4A62D4}" type="presParOf" srcId="{86F442F1-F003-4363-8CE1-15B815905DF4}" destId="{6BEFC3E2-EB42-466D-A095-84409A9F6264}" srcOrd="4" destOrd="0" presId="urn:microsoft.com/office/officeart/2005/8/layout/vList2"/>
    <dgm:cxn modelId="{36DE1157-4D2D-444E-8199-31371F5E0A03}" type="presParOf" srcId="{86F442F1-F003-4363-8CE1-15B815905DF4}" destId="{A4DA16CA-1424-43D3-B199-E267D6F86D43}" srcOrd="5" destOrd="0" presId="urn:microsoft.com/office/officeart/2005/8/layout/vList2"/>
  </dgm:cxnLst>
  <dgm:bg/>
  <dgm:whole/>
</dgm:dataModel>
</file>

<file path=ppt/diagrams/data16.xml><?xml version="1.0" encoding="utf-8"?>
<dgm:dataModel xmlns:dgm="http://schemas.openxmlformats.org/drawingml/2006/diagram" xmlns:a="http://schemas.openxmlformats.org/drawingml/2006/main">
  <dgm:ptLst>
    <dgm:pt modelId="{AA3B3285-E1FA-47E9-B46A-F024D987156C}" type="doc">
      <dgm:prSet loTypeId="urn:microsoft.com/office/officeart/2005/8/layout/cycle6" loCatId="cycle" qsTypeId="urn:microsoft.com/office/officeart/2005/8/quickstyle/simple1" qsCatId="simple" csTypeId="urn:microsoft.com/office/officeart/2005/8/colors/colorful3" csCatId="colorful" phldr="1"/>
      <dgm:spPr/>
      <dgm:t>
        <a:bodyPr/>
        <a:lstStyle/>
        <a:p>
          <a:endParaRPr lang="zh-CN" altLang="en-US"/>
        </a:p>
      </dgm:t>
    </dgm:pt>
    <dgm:pt modelId="{7BBC229E-A6D7-4E5C-A82C-E848281B12DC}">
      <dgm:prSet custT="1"/>
      <dgm:spPr/>
      <dgm:t>
        <a:bodyPr/>
        <a:lstStyle/>
        <a:p>
          <a:pPr rtl="0"/>
          <a:r>
            <a:rPr lang="zh-CN" sz="1400" dirty="0" smtClean="0"/>
            <a:t>网络建立</a:t>
          </a:r>
          <a:endParaRPr lang="en-US" sz="1400" dirty="0"/>
        </a:p>
      </dgm:t>
    </dgm:pt>
    <dgm:pt modelId="{8AF7D81A-8534-4176-8957-359AD98C5DE0}" type="parTrans" cxnId="{1447EBF5-38C3-4A66-A231-2DEAB7436C94}">
      <dgm:prSet/>
      <dgm:spPr/>
      <dgm:t>
        <a:bodyPr/>
        <a:lstStyle/>
        <a:p>
          <a:endParaRPr lang="zh-CN" altLang="en-US" sz="1400"/>
        </a:p>
      </dgm:t>
    </dgm:pt>
    <dgm:pt modelId="{7D247B3B-1FC1-4BEF-8375-A0402825267F}" type="sibTrans" cxnId="{1447EBF5-38C3-4A66-A231-2DEAB7436C94}">
      <dgm:prSet/>
      <dgm:spPr/>
      <dgm:t>
        <a:bodyPr/>
        <a:lstStyle/>
        <a:p>
          <a:endParaRPr lang="zh-CN" altLang="en-US" sz="1400"/>
        </a:p>
      </dgm:t>
    </dgm:pt>
    <dgm:pt modelId="{1C0245AB-B5AC-498F-97D4-64CF84CE2A0E}">
      <dgm:prSet custT="1"/>
      <dgm:spPr/>
      <dgm:t>
        <a:bodyPr/>
        <a:lstStyle/>
        <a:p>
          <a:pPr rtl="0"/>
          <a:r>
            <a:rPr lang="zh-CN" sz="1400" dirty="0" smtClean="0"/>
            <a:t>网络加入</a:t>
          </a:r>
          <a:endParaRPr lang="en-US" sz="1400" dirty="0"/>
        </a:p>
      </dgm:t>
    </dgm:pt>
    <dgm:pt modelId="{4CAF3A37-77D2-4939-B4A8-CE8A5A8E8E28}" type="parTrans" cxnId="{CE429634-C665-4D37-B7DE-9F63DD60FE89}">
      <dgm:prSet/>
      <dgm:spPr/>
      <dgm:t>
        <a:bodyPr/>
        <a:lstStyle/>
        <a:p>
          <a:endParaRPr lang="zh-CN" altLang="en-US" sz="1400"/>
        </a:p>
      </dgm:t>
    </dgm:pt>
    <dgm:pt modelId="{632D8017-3AC2-4C0E-9090-7D943A93A878}" type="sibTrans" cxnId="{CE429634-C665-4D37-B7DE-9F63DD60FE89}">
      <dgm:prSet/>
      <dgm:spPr/>
      <dgm:t>
        <a:bodyPr/>
        <a:lstStyle/>
        <a:p>
          <a:endParaRPr lang="zh-CN" altLang="en-US" sz="1400"/>
        </a:p>
      </dgm:t>
    </dgm:pt>
    <dgm:pt modelId="{C102BF7D-922D-44FC-955A-E2126A55348C}">
      <dgm:prSet custT="1"/>
      <dgm:spPr/>
      <dgm:t>
        <a:bodyPr/>
        <a:lstStyle/>
        <a:p>
          <a:pPr rtl="0"/>
          <a:r>
            <a:rPr lang="zh-CN" sz="1400" dirty="0" smtClean="0"/>
            <a:t>网络退出</a:t>
          </a:r>
          <a:endParaRPr lang="en-US" sz="1400" dirty="0"/>
        </a:p>
      </dgm:t>
    </dgm:pt>
    <dgm:pt modelId="{7D09331B-C8DB-4932-9C23-7E79509AC465}" type="parTrans" cxnId="{569EEA19-3FFB-4E69-A1E5-9EB86711FBA6}">
      <dgm:prSet/>
      <dgm:spPr/>
      <dgm:t>
        <a:bodyPr/>
        <a:lstStyle/>
        <a:p>
          <a:endParaRPr lang="zh-CN" altLang="en-US" sz="1400"/>
        </a:p>
      </dgm:t>
    </dgm:pt>
    <dgm:pt modelId="{16D2FF0A-C127-413F-916E-F618F9F6530D}" type="sibTrans" cxnId="{569EEA19-3FFB-4E69-A1E5-9EB86711FBA6}">
      <dgm:prSet/>
      <dgm:spPr/>
      <dgm:t>
        <a:bodyPr/>
        <a:lstStyle/>
        <a:p>
          <a:endParaRPr lang="zh-CN" altLang="en-US" sz="1400"/>
        </a:p>
      </dgm:t>
    </dgm:pt>
    <dgm:pt modelId="{EC3B2B39-93CF-44A1-83B2-3A7AAD266746}">
      <dgm:prSet custT="1"/>
      <dgm:spPr/>
      <dgm:t>
        <a:bodyPr/>
        <a:lstStyle/>
        <a:p>
          <a:pPr rtl="0"/>
          <a:r>
            <a:rPr lang="zh-CN" altLang="en-US" sz="1400" dirty="0" smtClean="0"/>
            <a:t>网络关闭</a:t>
          </a:r>
          <a:endParaRPr lang="zh-CN" altLang="en-US" sz="1400" dirty="0"/>
        </a:p>
      </dgm:t>
    </dgm:pt>
    <dgm:pt modelId="{2952099A-0CDF-40C3-9519-6D6F409BED53}" type="parTrans" cxnId="{1AB5B38A-0351-45AE-859D-465300B2BAAF}">
      <dgm:prSet/>
      <dgm:spPr/>
      <dgm:t>
        <a:bodyPr/>
        <a:lstStyle/>
        <a:p>
          <a:endParaRPr lang="zh-CN" altLang="en-US" sz="1400"/>
        </a:p>
      </dgm:t>
    </dgm:pt>
    <dgm:pt modelId="{8943C50C-7B3C-4572-A0C8-574D5B1A7B37}" type="sibTrans" cxnId="{1AB5B38A-0351-45AE-859D-465300B2BAAF}">
      <dgm:prSet/>
      <dgm:spPr/>
      <dgm:t>
        <a:bodyPr/>
        <a:lstStyle/>
        <a:p>
          <a:endParaRPr lang="zh-CN" altLang="en-US" sz="1400"/>
        </a:p>
      </dgm:t>
    </dgm:pt>
    <dgm:pt modelId="{ABEC2EC5-DCCD-44BC-A480-0AFE5F5D1C70}">
      <dgm:prSet custT="1"/>
      <dgm:spPr/>
      <dgm:t>
        <a:bodyPr/>
        <a:lstStyle/>
        <a:p>
          <a:pPr rtl="0"/>
          <a:r>
            <a:rPr lang="en-US" sz="1400" dirty="0" smtClean="0"/>
            <a:t>IEEE802.11p</a:t>
          </a:r>
          <a:r>
            <a:rPr lang="zh-CN" sz="1400" dirty="0" smtClean="0"/>
            <a:t>协议功能</a:t>
          </a:r>
          <a:endParaRPr lang="en-US" sz="1400" dirty="0"/>
        </a:p>
      </dgm:t>
    </dgm:pt>
    <dgm:pt modelId="{D42A8C4D-034D-4268-9BD5-558485B0E974}" type="parTrans" cxnId="{A7CB8AD0-7EAE-412B-87E0-3099CC586110}">
      <dgm:prSet/>
      <dgm:spPr/>
      <dgm:t>
        <a:bodyPr/>
        <a:lstStyle/>
        <a:p>
          <a:endParaRPr lang="zh-CN" altLang="en-US" sz="1400"/>
        </a:p>
      </dgm:t>
    </dgm:pt>
    <dgm:pt modelId="{BC9D9D08-5D21-4BCB-A77A-A902A2823188}" type="sibTrans" cxnId="{A7CB8AD0-7EAE-412B-87E0-3099CC586110}">
      <dgm:prSet/>
      <dgm:spPr/>
      <dgm:t>
        <a:bodyPr/>
        <a:lstStyle/>
        <a:p>
          <a:endParaRPr lang="zh-CN" altLang="en-US" sz="1400"/>
        </a:p>
      </dgm:t>
    </dgm:pt>
    <dgm:pt modelId="{9B1B9685-B6F3-439F-956C-4A07B9FA52FA}">
      <dgm:prSet custT="1"/>
      <dgm:spPr/>
      <dgm:t>
        <a:bodyPr/>
        <a:lstStyle/>
        <a:p>
          <a:pPr rtl="0"/>
          <a:r>
            <a:rPr lang="en-US" sz="1400" dirty="0" smtClean="0"/>
            <a:t>IEEE 1609.4/1609.3</a:t>
          </a:r>
          <a:r>
            <a:rPr lang="zh-CN" sz="1400" dirty="0" smtClean="0"/>
            <a:t>协议功能</a:t>
          </a:r>
          <a:endParaRPr lang="zh-CN" sz="1400" dirty="0"/>
        </a:p>
      </dgm:t>
    </dgm:pt>
    <dgm:pt modelId="{A31CFF9B-93FC-4710-B257-E46754E2DCE3}" type="parTrans" cxnId="{208AA2DE-33B4-4BB6-916C-DF8156D5C622}">
      <dgm:prSet/>
      <dgm:spPr/>
      <dgm:t>
        <a:bodyPr/>
        <a:lstStyle/>
        <a:p>
          <a:endParaRPr lang="zh-CN" altLang="en-US" sz="1400"/>
        </a:p>
      </dgm:t>
    </dgm:pt>
    <dgm:pt modelId="{536C43CA-AEA2-48FA-8E30-4B344D2C9B51}" type="sibTrans" cxnId="{208AA2DE-33B4-4BB6-916C-DF8156D5C622}">
      <dgm:prSet/>
      <dgm:spPr/>
      <dgm:t>
        <a:bodyPr/>
        <a:lstStyle/>
        <a:p>
          <a:endParaRPr lang="zh-CN" altLang="en-US" sz="1400"/>
        </a:p>
      </dgm:t>
    </dgm:pt>
    <dgm:pt modelId="{2DD1AAF3-F9CF-4677-9E26-53E1D9CFC216}" type="pres">
      <dgm:prSet presAssocID="{AA3B3285-E1FA-47E9-B46A-F024D987156C}" presName="cycle" presStyleCnt="0">
        <dgm:presLayoutVars>
          <dgm:dir/>
          <dgm:resizeHandles val="exact"/>
        </dgm:presLayoutVars>
      </dgm:prSet>
      <dgm:spPr/>
      <dgm:t>
        <a:bodyPr/>
        <a:lstStyle/>
        <a:p>
          <a:endParaRPr lang="zh-CN" altLang="en-US"/>
        </a:p>
      </dgm:t>
    </dgm:pt>
    <dgm:pt modelId="{5608C902-99A6-46C4-BC8B-10572E9266E0}" type="pres">
      <dgm:prSet presAssocID="{7BBC229E-A6D7-4E5C-A82C-E848281B12DC}" presName="node" presStyleLbl="node1" presStyleIdx="0" presStyleCnt="6">
        <dgm:presLayoutVars>
          <dgm:bulletEnabled val="1"/>
        </dgm:presLayoutVars>
      </dgm:prSet>
      <dgm:spPr/>
      <dgm:t>
        <a:bodyPr/>
        <a:lstStyle/>
        <a:p>
          <a:endParaRPr lang="zh-CN" altLang="en-US"/>
        </a:p>
      </dgm:t>
    </dgm:pt>
    <dgm:pt modelId="{55597443-BA0A-4588-8697-D99111688C7A}" type="pres">
      <dgm:prSet presAssocID="{7BBC229E-A6D7-4E5C-A82C-E848281B12DC}" presName="spNode" presStyleCnt="0"/>
      <dgm:spPr/>
    </dgm:pt>
    <dgm:pt modelId="{0BFCAF93-C2E8-4679-8F02-5A2284E4082D}" type="pres">
      <dgm:prSet presAssocID="{7D247B3B-1FC1-4BEF-8375-A0402825267F}" presName="sibTrans" presStyleLbl="sibTrans1D1" presStyleIdx="0" presStyleCnt="6"/>
      <dgm:spPr/>
      <dgm:t>
        <a:bodyPr/>
        <a:lstStyle/>
        <a:p>
          <a:endParaRPr lang="zh-CN" altLang="en-US"/>
        </a:p>
      </dgm:t>
    </dgm:pt>
    <dgm:pt modelId="{1BB83554-5BE0-4613-B2F6-3768F0A6F757}" type="pres">
      <dgm:prSet presAssocID="{1C0245AB-B5AC-498F-97D4-64CF84CE2A0E}" presName="node" presStyleLbl="node1" presStyleIdx="1" presStyleCnt="6">
        <dgm:presLayoutVars>
          <dgm:bulletEnabled val="1"/>
        </dgm:presLayoutVars>
      </dgm:prSet>
      <dgm:spPr/>
      <dgm:t>
        <a:bodyPr/>
        <a:lstStyle/>
        <a:p>
          <a:endParaRPr lang="zh-CN" altLang="en-US"/>
        </a:p>
      </dgm:t>
    </dgm:pt>
    <dgm:pt modelId="{83D5DE24-D50D-45AF-B821-36F1A123CEEE}" type="pres">
      <dgm:prSet presAssocID="{1C0245AB-B5AC-498F-97D4-64CF84CE2A0E}" presName="spNode" presStyleCnt="0"/>
      <dgm:spPr/>
    </dgm:pt>
    <dgm:pt modelId="{28299678-019C-4AD8-A483-95197E655675}" type="pres">
      <dgm:prSet presAssocID="{632D8017-3AC2-4C0E-9090-7D943A93A878}" presName="sibTrans" presStyleLbl="sibTrans1D1" presStyleIdx="1" presStyleCnt="6"/>
      <dgm:spPr/>
      <dgm:t>
        <a:bodyPr/>
        <a:lstStyle/>
        <a:p>
          <a:endParaRPr lang="zh-CN" altLang="en-US"/>
        </a:p>
      </dgm:t>
    </dgm:pt>
    <dgm:pt modelId="{9E6D3760-F848-4F51-80F0-E20D7CCABF07}" type="pres">
      <dgm:prSet presAssocID="{C102BF7D-922D-44FC-955A-E2126A55348C}" presName="node" presStyleLbl="node1" presStyleIdx="2" presStyleCnt="6">
        <dgm:presLayoutVars>
          <dgm:bulletEnabled val="1"/>
        </dgm:presLayoutVars>
      </dgm:prSet>
      <dgm:spPr/>
      <dgm:t>
        <a:bodyPr/>
        <a:lstStyle/>
        <a:p>
          <a:endParaRPr lang="zh-CN" altLang="en-US"/>
        </a:p>
      </dgm:t>
    </dgm:pt>
    <dgm:pt modelId="{44E56B4F-4817-4B22-81BA-6B11E4F40016}" type="pres">
      <dgm:prSet presAssocID="{C102BF7D-922D-44FC-955A-E2126A55348C}" presName="spNode" presStyleCnt="0"/>
      <dgm:spPr/>
    </dgm:pt>
    <dgm:pt modelId="{5BFA4C85-BE23-4EA8-A651-30A9D70DBBC3}" type="pres">
      <dgm:prSet presAssocID="{16D2FF0A-C127-413F-916E-F618F9F6530D}" presName="sibTrans" presStyleLbl="sibTrans1D1" presStyleIdx="2" presStyleCnt="6"/>
      <dgm:spPr/>
      <dgm:t>
        <a:bodyPr/>
        <a:lstStyle/>
        <a:p>
          <a:endParaRPr lang="zh-CN" altLang="en-US"/>
        </a:p>
      </dgm:t>
    </dgm:pt>
    <dgm:pt modelId="{7932F389-1D33-464A-89A4-9CE36AC321EA}" type="pres">
      <dgm:prSet presAssocID="{EC3B2B39-93CF-44A1-83B2-3A7AAD266746}" presName="node" presStyleLbl="node1" presStyleIdx="3" presStyleCnt="6">
        <dgm:presLayoutVars>
          <dgm:bulletEnabled val="1"/>
        </dgm:presLayoutVars>
      </dgm:prSet>
      <dgm:spPr/>
      <dgm:t>
        <a:bodyPr/>
        <a:lstStyle/>
        <a:p>
          <a:endParaRPr lang="zh-CN" altLang="en-US"/>
        </a:p>
      </dgm:t>
    </dgm:pt>
    <dgm:pt modelId="{915F226C-87B1-4CE0-8E8E-FD39A514932E}" type="pres">
      <dgm:prSet presAssocID="{EC3B2B39-93CF-44A1-83B2-3A7AAD266746}" presName="spNode" presStyleCnt="0"/>
      <dgm:spPr/>
    </dgm:pt>
    <dgm:pt modelId="{33BCD9A1-B6E8-4F6C-BFFD-D1645C1A97FF}" type="pres">
      <dgm:prSet presAssocID="{8943C50C-7B3C-4572-A0C8-574D5B1A7B37}" presName="sibTrans" presStyleLbl="sibTrans1D1" presStyleIdx="3" presStyleCnt="6"/>
      <dgm:spPr/>
      <dgm:t>
        <a:bodyPr/>
        <a:lstStyle/>
        <a:p>
          <a:endParaRPr lang="zh-CN" altLang="en-US"/>
        </a:p>
      </dgm:t>
    </dgm:pt>
    <dgm:pt modelId="{D09337BA-EAC6-468C-A0C3-BEFE06B4A7C0}" type="pres">
      <dgm:prSet presAssocID="{ABEC2EC5-DCCD-44BC-A480-0AFE5F5D1C70}" presName="node" presStyleLbl="node1" presStyleIdx="4" presStyleCnt="6">
        <dgm:presLayoutVars>
          <dgm:bulletEnabled val="1"/>
        </dgm:presLayoutVars>
      </dgm:prSet>
      <dgm:spPr/>
      <dgm:t>
        <a:bodyPr/>
        <a:lstStyle/>
        <a:p>
          <a:endParaRPr lang="zh-CN" altLang="en-US"/>
        </a:p>
      </dgm:t>
    </dgm:pt>
    <dgm:pt modelId="{FC58990E-0FAE-4F9C-95FE-260F8B52D701}" type="pres">
      <dgm:prSet presAssocID="{ABEC2EC5-DCCD-44BC-A480-0AFE5F5D1C70}" presName="spNode" presStyleCnt="0"/>
      <dgm:spPr/>
    </dgm:pt>
    <dgm:pt modelId="{E6CA8E81-2985-49BD-8254-2714601C971A}" type="pres">
      <dgm:prSet presAssocID="{BC9D9D08-5D21-4BCB-A77A-A902A2823188}" presName="sibTrans" presStyleLbl="sibTrans1D1" presStyleIdx="4" presStyleCnt="6"/>
      <dgm:spPr/>
      <dgm:t>
        <a:bodyPr/>
        <a:lstStyle/>
        <a:p>
          <a:endParaRPr lang="zh-CN" altLang="en-US"/>
        </a:p>
      </dgm:t>
    </dgm:pt>
    <dgm:pt modelId="{1991B836-2717-4586-A95C-681721689B70}" type="pres">
      <dgm:prSet presAssocID="{9B1B9685-B6F3-439F-956C-4A07B9FA52FA}" presName="node" presStyleLbl="node1" presStyleIdx="5" presStyleCnt="6">
        <dgm:presLayoutVars>
          <dgm:bulletEnabled val="1"/>
        </dgm:presLayoutVars>
      </dgm:prSet>
      <dgm:spPr/>
      <dgm:t>
        <a:bodyPr/>
        <a:lstStyle/>
        <a:p>
          <a:endParaRPr lang="zh-CN" altLang="en-US"/>
        </a:p>
      </dgm:t>
    </dgm:pt>
    <dgm:pt modelId="{D50273A0-7AAA-46DA-A68C-5A2957E9C991}" type="pres">
      <dgm:prSet presAssocID="{9B1B9685-B6F3-439F-956C-4A07B9FA52FA}" presName="spNode" presStyleCnt="0"/>
      <dgm:spPr/>
    </dgm:pt>
    <dgm:pt modelId="{D0121D54-9103-4D5C-882C-0EC662622DA5}" type="pres">
      <dgm:prSet presAssocID="{536C43CA-AEA2-48FA-8E30-4B344D2C9B51}" presName="sibTrans" presStyleLbl="sibTrans1D1" presStyleIdx="5" presStyleCnt="6"/>
      <dgm:spPr/>
      <dgm:t>
        <a:bodyPr/>
        <a:lstStyle/>
        <a:p>
          <a:endParaRPr lang="zh-CN" altLang="en-US"/>
        </a:p>
      </dgm:t>
    </dgm:pt>
  </dgm:ptLst>
  <dgm:cxnLst>
    <dgm:cxn modelId="{208AA2DE-33B4-4BB6-916C-DF8156D5C622}" srcId="{AA3B3285-E1FA-47E9-B46A-F024D987156C}" destId="{9B1B9685-B6F3-439F-956C-4A07B9FA52FA}" srcOrd="5" destOrd="0" parTransId="{A31CFF9B-93FC-4710-B257-E46754E2DCE3}" sibTransId="{536C43CA-AEA2-48FA-8E30-4B344D2C9B51}"/>
    <dgm:cxn modelId="{853F0986-B3C2-4D32-ACCD-B4CCA7744F91}" type="presOf" srcId="{16D2FF0A-C127-413F-916E-F618F9F6530D}" destId="{5BFA4C85-BE23-4EA8-A651-30A9D70DBBC3}" srcOrd="0" destOrd="0" presId="urn:microsoft.com/office/officeart/2005/8/layout/cycle6"/>
    <dgm:cxn modelId="{A7CB8AD0-7EAE-412B-87E0-3099CC586110}" srcId="{AA3B3285-E1FA-47E9-B46A-F024D987156C}" destId="{ABEC2EC5-DCCD-44BC-A480-0AFE5F5D1C70}" srcOrd="4" destOrd="0" parTransId="{D42A8C4D-034D-4268-9BD5-558485B0E974}" sibTransId="{BC9D9D08-5D21-4BCB-A77A-A902A2823188}"/>
    <dgm:cxn modelId="{C55FCC1F-A4D9-419D-A26F-ACAE3B2CC703}" type="presOf" srcId="{8943C50C-7B3C-4572-A0C8-574D5B1A7B37}" destId="{33BCD9A1-B6E8-4F6C-BFFD-D1645C1A97FF}" srcOrd="0" destOrd="0" presId="urn:microsoft.com/office/officeart/2005/8/layout/cycle6"/>
    <dgm:cxn modelId="{993774F6-F3F7-4522-9A22-A21FD9945C87}" type="presOf" srcId="{C102BF7D-922D-44FC-955A-E2126A55348C}" destId="{9E6D3760-F848-4F51-80F0-E20D7CCABF07}" srcOrd="0" destOrd="0" presId="urn:microsoft.com/office/officeart/2005/8/layout/cycle6"/>
    <dgm:cxn modelId="{CE429634-C665-4D37-B7DE-9F63DD60FE89}" srcId="{AA3B3285-E1FA-47E9-B46A-F024D987156C}" destId="{1C0245AB-B5AC-498F-97D4-64CF84CE2A0E}" srcOrd="1" destOrd="0" parTransId="{4CAF3A37-77D2-4939-B4A8-CE8A5A8E8E28}" sibTransId="{632D8017-3AC2-4C0E-9090-7D943A93A878}"/>
    <dgm:cxn modelId="{1447EBF5-38C3-4A66-A231-2DEAB7436C94}" srcId="{AA3B3285-E1FA-47E9-B46A-F024D987156C}" destId="{7BBC229E-A6D7-4E5C-A82C-E848281B12DC}" srcOrd="0" destOrd="0" parTransId="{8AF7D81A-8534-4176-8957-359AD98C5DE0}" sibTransId="{7D247B3B-1FC1-4BEF-8375-A0402825267F}"/>
    <dgm:cxn modelId="{8C10986A-EA2E-4521-BBD2-DBAF55817146}" type="presOf" srcId="{9B1B9685-B6F3-439F-956C-4A07B9FA52FA}" destId="{1991B836-2717-4586-A95C-681721689B70}" srcOrd="0" destOrd="0" presId="urn:microsoft.com/office/officeart/2005/8/layout/cycle6"/>
    <dgm:cxn modelId="{F20C09C0-2395-4C9B-9B34-EB0D9EA39BAD}" type="presOf" srcId="{536C43CA-AEA2-48FA-8E30-4B344D2C9B51}" destId="{D0121D54-9103-4D5C-882C-0EC662622DA5}" srcOrd="0" destOrd="0" presId="urn:microsoft.com/office/officeart/2005/8/layout/cycle6"/>
    <dgm:cxn modelId="{BB76FA22-7584-4243-90BD-F8846C95E618}" type="presOf" srcId="{7BBC229E-A6D7-4E5C-A82C-E848281B12DC}" destId="{5608C902-99A6-46C4-BC8B-10572E9266E0}" srcOrd="0" destOrd="0" presId="urn:microsoft.com/office/officeart/2005/8/layout/cycle6"/>
    <dgm:cxn modelId="{569EEA19-3FFB-4E69-A1E5-9EB86711FBA6}" srcId="{AA3B3285-E1FA-47E9-B46A-F024D987156C}" destId="{C102BF7D-922D-44FC-955A-E2126A55348C}" srcOrd="2" destOrd="0" parTransId="{7D09331B-C8DB-4932-9C23-7E79509AC465}" sibTransId="{16D2FF0A-C127-413F-916E-F618F9F6530D}"/>
    <dgm:cxn modelId="{1AB5B38A-0351-45AE-859D-465300B2BAAF}" srcId="{AA3B3285-E1FA-47E9-B46A-F024D987156C}" destId="{EC3B2B39-93CF-44A1-83B2-3A7AAD266746}" srcOrd="3" destOrd="0" parTransId="{2952099A-0CDF-40C3-9519-6D6F409BED53}" sibTransId="{8943C50C-7B3C-4572-A0C8-574D5B1A7B37}"/>
    <dgm:cxn modelId="{A1BFF532-5742-4249-96A2-4FBDEDAF1534}" type="presOf" srcId="{1C0245AB-B5AC-498F-97D4-64CF84CE2A0E}" destId="{1BB83554-5BE0-4613-B2F6-3768F0A6F757}" srcOrd="0" destOrd="0" presId="urn:microsoft.com/office/officeart/2005/8/layout/cycle6"/>
    <dgm:cxn modelId="{E6793764-0F30-4AB4-9E44-320D3E1382D5}" type="presOf" srcId="{ABEC2EC5-DCCD-44BC-A480-0AFE5F5D1C70}" destId="{D09337BA-EAC6-468C-A0C3-BEFE06B4A7C0}" srcOrd="0" destOrd="0" presId="urn:microsoft.com/office/officeart/2005/8/layout/cycle6"/>
    <dgm:cxn modelId="{C654E974-4FF9-4E87-8CE4-453A654D61CF}" type="presOf" srcId="{632D8017-3AC2-4C0E-9090-7D943A93A878}" destId="{28299678-019C-4AD8-A483-95197E655675}" srcOrd="0" destOrd="0" presId="urn:microsoft.com/office/officeart/2005/8/layout/cycle6"/>
    <dgm:cxn modelId="{416507DE-752C-4716-8A00-4F49CB667B6E}" type="presOf" srcId="{7D247B3B-1FC1-4BEF-8375-A0402825267F}" destId="{0BFCAF93-C2E8-4679-8F02-5A2284E4082D}" srcOrd="0" destOrd="0" presId="urn:microsoft.com/office/officeart/2005/8/layout/cycle6"/>
    <dgm:cxn modelId="{5A30D7FF-77DE-4156-9112-C72B318F0476}" type="presOf" srcId="{EC3B2B39-93CF-44A1-83B2-3A7AAD266746}" destId="{7932F389-1D33-464A-89A4-9CE36AC321EA}" srcOrd="0" destOrd="0" presId="urn:microsoft.com/office/officeart/2005/8/layout/cycle6"/>
    <dgm:cxn modelId="{9E0203E7-315A-4CF6-9672-560B9132D538}" type="presOf" srcId="{AA3B3285-E1FA-47E9-B46A-F024D987156C}" destId="{2DD1AAF3-F9CF-4677-9E26-53E1D9CFC216}" srcOrd="0" destOrd="0" presId="urn:microsoft.com/office/officeart/2005/8/layout/cycle6"/>
    <dgm:cxn modelId="{3F0A4558-4F6C-41DC-A3E0-AD7B41ECAEF1}" type="presOf" srcId="{BC9D9D08-5D21-4BCB-A77A-A902A2823188}" destId="{E6CA8E81-2985-49BD-8254-2714601C971A}" srcOrd="0" destOrd="0" presId="urn:microsoft.com/office/officeart/2005/8/layout/cycle6"/>
    <dgm:cxn modelId="{830CE330-6392-4ADF-B9B2-50E91294347B}" type="presParOf" srcId="{2DD1AAF3-F9CF-4677-9E26-53E1D9CFC216}" destId="{5608C902-99A6-46C4-BC8B-10572E9266E0}" srcOrd="0" destOrd="0" presId="urn:microsoft.com/office/officeart/2005/8/layout/cycle6"/>
    <dgm:cxn modelId="{14E298E9-A264-4101-A7C4-37EBC12D4632}" type="presParOf" srcId="{2DD1AAF3-F9CF-4677-9E26-53E1D9CFC216}" destId="{55597443-BA0A-4588-8697-D99111688C7A}" srcOrd="1" destOrd="0" presId="urn:microsoft.com/office/officeart/2005/8/layout/cycle6"/>
    <dgm:cxn modelId="{AD86982A-E9B9-43F1-BA05-0E297126881A}" type="presParOf" srcId="{2DD1AAF3-F9CF-4677-9E26-53E1D9CFC216}" destId="{0BFCAF93-C2E8-4679-8F02-5A2284E4082D}" srcOrd="2" destOrd="0" presId="urn:microsoft.com/office/officeart/2005/8/layout/cycle6"/>
    <dgm:cxn modelId="{7D7C576A-91AD-48F9-88E0-83C2D8C89AC4}" type="presParOf" srcId="{2DD1AAF3-F9CF-4677-9E26-53E1D9CFC216}" destId="{1BB83554-5BE0-4613-B2F6-3768F0A6F757}" srcOrd="3" destOrd="0" presId="urn:microsoft.com/office/officeart/2005/8/layout/cycle6"/>
    <dgm:cxn modelId="{51899505-59B6-4737-867F-9597AD8DCC83}" type="presParOf" srcId="{2DD1AAF3-F9CF-4677-9E26-53E1D9CFC216}" destId="{83D5DE24-D50D-45AF-B821-36F1A123CEEE}" srcOrd="4" destOrd="0" presId="urn:microsoft.com/office/officeart/2005/8/layout/cycle6"/>
    <dgm:cxn modelId="{97F6F3CE-C4AF-4643-BEC7-79D3A574090C}" type="presParOf" srcId="{2DD1AAF3-F9CF-4677-9E26-53E1D9CFC216}" destId="{28299678-019C-4AD8-A483-95197E655675}" srcOrd="5" destOrd="0" presId="urn:microsoft.com/office/officeart/2005/8/layout/cycle6"/>
    <dgm:cxn modelId="{F5659A88-0336-4785-B0E9-5158F787FF6A}" type="presParOf" srcId="{2DD1AAF3-F9CF-4677-9E26-53E1D9CFC216}" destId="{9E6D3760-F848-4F51-80F0-E20D7CCABF07}" srcOrd="6" destOrd="0" presId="urn:microsoft.com/office/officeart/2005/8/layout/cycle6"/>
    <dgm:cxn modelId="{5B81893A-859A-4A95-B1B0-BDE4399DB168}" type="presParOf" srcId="{2DD1AAF3-F9CF-4677-9E26-53E1D9CFC216}" destId="{44E56B4F-4817-4B22-81BA-6B11E4F40016}" srcOrd="7" destOrd="0" presId="urn:microsoft.com/office/officeart/2005/8/layout/cycle6"/>
    <dgm:cxn modelId="{8795909E-30AB-4A17-B224-88E332F2DFE3}" type="presParOf" srcId="{2DD1AAF3-F9CF-4677-9E26-53E1D9CFC216}" destId="{5BFA4C85-BE23-4EA8-A651-30A9D70DBBC3}" srcOrd="8" destOrd="0" presId="urn:microsoft.com/office/officeart/2005/8/layout/cycle6"/>
    <dgm:cxn modelId="{3BDF9853-B418-4581-97F2-1E90DBAE6A8B}" type="presParOf" srcId="{2DD1AAF3-F9CF-4677-9E26-53E1D9CFC216}" destId="{7932F389-1D33-464A-89A4-9CE36AC321EA}" srcOrd="9" destOrd="0" presId="urn:microsoft.com/office/officeart/2005/8/layout/cycle6"/>
    <dgm:cxn modelId="{EB31FC3D-16C0-47D2-A37D-AF20DD752CFD}" type="presParOf" srcId="{2DD1AAF3-F9CF-4677-9E26-53E1D9CFC216}" destId="{915F226C-87B1-4CE0-8E8E-FD39A514932E}" srcOrd="10" destOrd="0" presId="urn:microsoft.com/office/officeart/2005/8/layout/cycle6"/>
    <dgm:cxn modelId="{22E10EB6-5635-4AF3-B2D3-153958EE7998}" type="presParOf" srcId="{2DD1AAF3-F9CF-4677-9E26-53E1D9CFC216}" destId="{33BCD9A1-B6E8-4F6C-BFFD-D1645C1A97FF}" srcOrd="11" destOrd="0" presId="urn:microsoft.com/office/officeart/2005/8/layout/cycle6"/>
    <dgm:cxn modelId="{3349575E-9B97-4399-931E-5DEA29287C64}" type="presParOf" srcId="{2DD1AAF3-F9CF-4677-9E26-53E1D9CFC216}" destId="{D09337BA-EAC6-468C-A0C3-BEFE06B4A7C0}" srcOrd="12" destOrd="0" presId="urn:microsoft.com/office/officeart/2005/8/layout/cycle6"/>
    <dgm:cxn modelId="{366CCDB1-1383-4EEC-AE99-087C86540530}" type="presParOf" srcId="{2DD1AAF3-F9CF-4677-9E26-53E1D9CFC216}" destId="{FC58990E-0FAE-4F9C-95FE-260F8B52D701}" srcOrd="13" destOrd="0" presId="urn:microsoft.com/office/officeart/2005/8/layout/cycle6"/>
    <dgm:cxn modelId="{5F846884-4819-4D99-8853-4248E13D1E94}" type="presParOf" srcId="{2DD1AAF3-F9CF-4677-9E26-53E1D9CFC216}" destId="{E6CA8E81-2985-49BD-8254-2714601C971A}" srcOrd="14" destOrd="0" presId="urn:microsoft.com/office/officeart/2005/8/layout/cycle6"/>
    <dgm:cxn modelId="{6DECFFCF-10B4-4725-9437-2C94FA6C95D0}" type="presParOf" srcId="{2DD1AAF3-F9CF-4677-9E26-53E1D9CFC216}" destId="{1991B836-2717-4586-A95C-681721689B70}" srcOrd="15" destOrd="0" presId="urn:microsoft.com/office/officeart/2005/8/layout/cycle6"/>
    <dgm:cxn modelId="{01F1F355-DB25-462F-91F8-FA7441FF53ED}" type="presParOf" srcId="{2DD1AAF3-F9CF-4677-9E26-53E1D9CFC216}" destId="{D50273A0-7AAA-46DA-A68C-5A2957E9C991}" srcOrd="16" destOrd="0" presId="urn:microsoft.com/office/officeart/2005/8/layout/cycle6"/>
    <dgm:cxn modelId="{EFB13CE3-8C37-4E6B-81E1-B1E4F1AD8A92}" type="presParOf" srcId="{2DD1AAF3-F9CF-4677-9E26-53E1D9CFC216}" destId="{D0121D54-9103-4D5C-882C-0EC662622DA5}" srcOrd="17" destOrd="0" presId="urn:microsoft.com/office/officeart/2005/8/layout/cycle6"/>
  </dgm:cxnLst>
  <dgm:bg/>
  <dgm:whole/>
</dgm:dataModel>
</file>

<file path=ppt/diagrams/data17.xml><?xml version="1.0" encoding="utf-8"?>
<dgm:dataModel xmlns:dgm="http://schemas.openxmlformats.org/drawingml/2006/diagram" xmlns:a="http://schemas.openxmlformats.org/drawingml/2006/main">
  <dgm:ptLst>
    <dgm:pt modelId="{CED20617-5DBB-4224-9506-336FA428E1FD}" type="doc">
      <dgm:prSet loTypeId="urn:microsoft.com/office/officeart/2005/8/layout/vList2" loCatId="list" qsTypeId="urn:microsoft.com/office/officeart/2005/8/quickstyle/simple1" qsCatId="simple" csTypeId="urn:microsoft.com/office/officeart/2005/8/colors/accent3_1" csCatId="accent3"/>
      <dgm:spPr/>
      <dgm:t>
        <a:bodyPr/>
        <a:lstStyle/>
        <a:p>
          <a:endParaRPr lang="zh-CN" altLang="en-US"/>
        </a:p>
      </dgm:t>
    </dgm:pt>
    <dgm:pt modelId="{C5EAD690-EAC5-4C4B-83E8-8449396CA62B}">
      <dgm:prSet custT="1"/>
      <dgm:spPr/>
      <dgm:t>
        <a:bodyPr/>
        <a:lstStyle/>
        <a:p>
          <a:pPr rtl="0"/>
          <a:r>
            <a:rPr lang="en-US" sz="2400" dirty="0" smtClean="0">
              <a:latin typeface="+mn-ea"/>
              <a:ea typeface="+mn-ea"/>
            </a:rPr>
            <a:t>Cell ID</a:t>
          </a:r>
          <a:r>
            <a:rPr lang="zh-CN" sz="2400" dirty="0" smtClean="0">
              <a:latin typeface="+mn-ea"/>
              <a:ea typeface="+mn-ea"/>
            </a:rPr>
            <a:t>定位</a:t>
          </a:r>
          <a:endParaRPr lang="en-US" sz="2400" dirty="0">
            <a:latin typeface="+mn-ea"/>
            <a:ea typeface="+mn-ea"/>
          </a:endParaRPr>
        </a:p>
      </dgm:t>
    </dgm:pt>
    <dgm:pt modelId="{33CF509E-34F9-47AA-92A4-45B31BAAC0CA}" type="parTrans" cxnId="{D3726635-A916-469F-9356-3005E4D34CA9}">
      <dgm:prSet/>
      <dgm:spPr/>
      <dgm:t>
        <a:bodyPr/>
        <a:lstStyle/>
        <a:p>
          <a:endParaRPr lang="zh-CN" altLang="en-US" sz="2400">
            <a:latin typeface="+mn-ea"/>
            <a:ea typeface="+mn-ea"/>
          </a:endParaRPr>
        </a:p>
      </dgm:t>
    </dgm:pt>
    <dgm:pt modelId="{B33B4BB7-D242-47F1-9FB7-098676564275}" type="sibTrans" cxnId="{D3726635-A916-469F-9356-3005E4D34CA9}">
      <dgm:prSet/>
      <dgm:spPr/>
      <dgm:t>
        <a:bodyPr/>
        <a:lstStyle/>
        <a:p>
          <a:endParaRPr lang="zh-CN" altLang="en-US" sz="2400">
            <a:latin typeface="+mn-ea"/>
            <a:ea typeface="+mn-ea"/>
          </a:endParaRPr>
        </a:p>
      </dgm:t>
    </dgm:pt>
    <dgm:pt modelId="{58500F09-7042-4710-A98D-97AA8B66D416}">
      <dgm:prSet custT="1"/>
      <dgm:spPr/>
      <dgm:t>
        <a:bodyPr/>
        <a:lstStyle/>
        <a:p>
          <a:pPr rtl="0"/>
          <a:r>
            <a:rPr lang="zh-CN" sz="2400" dirty="0" smtClean="0">
              <a:latin typeface="+mn-ea"/>
              <a:ea typeface="+mn-ea"/>
            </a:rPr>
            <a:t>基于到达时间</a:t>
          </a:r>
          <a:r>
            <a:rPr lang="en-US" sz="2400" dirty="0" smtClean="0">
              <a:latin typeface="+mn-ea"/>
              <a:ea typeface="+mn-ea"/>
            </a:rPr>
            <a:t>(TOA)</a:t>
          </a:r>
          <a:r>
            <a:rPr lang="zh-CN" sz="2400" dirty="0" smtClean="0">
              <a:latin typeface="+mn-ea"/>
              <a:ea typeface="+mn-ea"/>
            </a:rPr>
            <a:t>的定位</a:t>
          </a:r>
          <a:endParaRPr lang="en-US" sz="2400" dirty="0">
            <a:latin typeface="+mn-ea"/>
            <a:ea typeface="+mn-ea"/>
          </a:endParaRPr>
        </a:p>
      </dgm:t>
    </dgm:pt>
    <dgm:pt modelId="{80438329-0592-4B08-A0BE-CD61A3763E09}" type="parTrans" cxnId="{53617A9E-0C71-4F4A-A944-1D88FDBDDB4E}">
      <dgm:prSet/>
      <dgm:spPr/>
      <dgm:t>
        <a:bodyPr/>
        <a:lstStyle/>
        <a:p>
          <a:endParaRPr lang="zh-CN" altLang="en-US" sz="2400">
            <a:latin typeface="+mn-ea"/>
            <a:ea typeface="+mn-ea"/>
          </a:endParaRPr>
        </a:p>
      </dgm:t>
    </dgm:pt>
    <dgm:pt modelId="{4C178645-BFA2-4B67-BFF7-3EA045EE36D9}" type="sibTrans" cxnId="{53617A9E-0C71-4F4A-A944-1D88FDBDDB4E}">
      <dgm:prSet/>
      <dgm:spPr/>
      <dgm:t>
        <a:bodyPr/>
        <a:lstStyle/>
        <a:p>
          <a:endParaRPr lang="zh-CN" altLang="en-US" sz="2400">
            <a:latin typeface="+mn-ea"/>
            <a:ea typeface="+mn-ea"/>
          </a:endParaRPr>
        </a:p>
      </dgm:t>
    </dgm:pt>
    <dgm:pt modelId="{B76A082C-3423-4496-91A0-CE29D5542EF4}">
      <dgm:prSet custT="1"/>
      <dgm:spPr/>
      <dgm:t>
        <a:bodyPr/>
        <a:lstStyle/>
        <a:p>
          <a:pPr rtl="0"/>
          <a:r>
            <a:rPr lang="zh-CN" sz="2400" dirty="0" smtClean="0">
              <a:latin typeface="+mn-ea"/>
              <a:ea typeface="+mn-ea"/>
            </a:rPr>
            <a:t>基于到达时间差</a:t>
          </a:r>
          <a:r>
            <a:rPr lang="en-US" sz="2400" dirty="0" smtClean="0">
              <a:latin typeface="+mn-ea"/>
              <a:ea typeface="+mn-ea"/>
            </a:rPr>
            <a:t>(TDOA)</a:t>
          </a:r>
          <a:r>
            <a:rPr lang="zh-CN" sz="2400" dirty="0" smtClean="0">
              <a:latin typeface="+mn-ea"/>
              <a:ea typeface="+mn-ea"/>
            </a:rPr>
            <a:t>的定位</a:t>
          </a:r>
          <a:endParaRPr lang="en-US" sz="2400" dirty="0">
            <a:latin typeface="+mn-ea"/>
            <a:ea typeface="+mn-ea"/>
          </a:endParaRPr>
        </a:p>
      </dgm:t>
    </dgm:pt>
    <dgm:pt modelId="{F8E4B558-F06D-486E-B383-0E254DD93B0F}" type="parTrans" cxnId="{05DFC80F-48D3-462D-AAFA-9ECA300FB6B4}">
      <dgm:prSet/>
      <dgm:spPr/>
      <dgm:t>
        <a:bodyPr/>
        <a:lstStyle/>
        <a:p>
          <a:endParaRPr lang="zh-CN" altLang="en-US" sz="2400">
            <a:latin typeface="+mn-ea"/>
            <a:ea typeface="+mn-ea"/>
          </a:endParaRPr>
        </a:p>
      </dgm:t>
    </dgm:pt>
    <dgm:pt modelId="{E25F97A2-FA47-4906-8FFB-C09D57794A8B}" type="sibTrans" cxnId="{05DFC80F-48D3-462D-AAFA-9ECA300FB6B4}">
      <dgm:prSet/>
      <dgm:spPr/>
      <dgm:t>
        <a:bodyPr/>
        <a:lstStyle/>
        <a:p>
          <a:endParaRPr lang="zh-CN" altLang="en-US" sz="2400">
            <a:latin typeface="+mn-ea"/>
            <a:ea typeface="+mn-ea"/>
          </a:endParaRPr>
        </a:p>
      </dgm:t>
    </dgm:pt>
    <dgm:pt modelId="{8EB60291-79D0-4553-83D9-B07ECD9400C1}">
      <dgm:prSet custT="1"/>
      <dgm:spPr/>
      <dgm:t>
        <a:bodyPr/>
        <a:lstStyle/>
        <a:p>
          <a:pPr rtl="0"/>
          <a:r>
            <a:rPr lang="zh-CN" sz="2400" dirty="0" smtClean="0">
              <a:latin typeface="+mn-ea"/>
              <a:ea typeface="+mn-ea"/>
            </a:rPr>
            <a:t>基于到达角度</a:t>
          </a:r>
          <a:r>
            <a:rPr lang="en-US" sz="2400" dirty="0" smtClean="0">
              <a:latin typeface="+mn-ea"/>
              <a:ea typeface="+mn-ea"/>
            </a:rPr>
            <a:t>(AOA)</a:t>
          </a:r>
          <a:r>
            <a:rPr lang="zh-CN" sz="2400" dirty="0" smtClean="0">
              <a:latin typeface="+mn-ea"/>
              <a:ea typeface="+mn-ea"/>
            </a:rPr>
            <a:t>的定位</a:t>
          </a:r>
          <a:endParaRPr lang="en-US" sz="2400" dirty="0">
            <a:latin typeface="+mn-ea"/>
            <a:ea typeface="+mn-ea"/>
          </a:endParaRPr>
        </a:p>
      </dgm:t>
    </dgm:pt>
    <dgm:pt modelId="{C33E37D7-725B-469D-8509-900FFED89FF3}" type="parTrans" cxnId="{C55B1201-9400-4DDC-82F1-EE28A02D4E66}">
      <dgm:prSet/>
      <dgm:spPr/>
      <dgm:t>
        <a:bodyPr/>
        <a:lstStyle/>
        <a:p>
          <a:endParaRPr lang="zh-CN" altLang="en-US" sz="2400">
            <a:latin typeface="+mn-ea"/>
            <a:ea typeface="+mn-ea"/>
          </a:endParaRPr>
        </a:p>
      </dgm:t>
    </dgm:pt>
    <dgm:pt modelId="{C0528CEA-328C-46B6-AA60-4C1084DDA819}" type="sibTrans" cxnId="{C55B1201-9400-4DDC-82F1-EE28A02D4E66}">
      <dgm:prSet/>
      <dgm:spPr/>
      <dgm:t>
        <a:bodyPr/>
        <a:lstStyle/>
        <a:p>
          <a:endParaRPr lang="zh-CN" altLang="en-US" sz="2400">
            <a:latin typeface="+mn-ea"/>
            <a:ea typeface="+mn-ea"/>
          </a:endParaRPr>
        </a:p>
      </dgm:t>
    </dgm:pt>
    <dgm:pt modelId="{90BDF5D5-917C-4128-91A3-E411B14638B8}">
      <dgm:prSet custT="1"/>
      <dgm:spPr/>
      <dgm:t>
        <a:bodyPr/>
        <a:lstStyle/>
        <a:p>
          <a:pPr rtl="0"/>
          <a:r>
            <a:rPr lang="zh-CN" sz="2400" dirty="0" smtClean="0">
              <a:latin typeface="+mn-ea"/>
              <a:ea typeface="+mn-ea"/>
            </a:rPr>
            <a:t>基于接收信号强度指示</a:t>
          </a:r>
          <a:r>
            <a:rPr lang="en-US" sz="2400" dirty="0" smtClean="0">
              <a:latin typeface="+mn-ea"/>
              <a:ea typeface="+mn-ea"/>
            </a:rPr>
            <a:t>(RSSI)</a:t>
          </a:r>
          <a:r>
            <a:rPr lang="zh-CN" sz="2400" dirty="0" smtClean="0">
              <a:latin typeface="+mn-ea"/>
              <a:ea typeface="+mn-ea"/>
            </a:rPr>
            <a:t>的定位</a:t>
          </a:r>
          <a:endParaRPr lang="zh-CN" sz="2400" dirty="0">
            <a:latin typeface="+mn-ea"/>
            <a:ea typeface="+mn-ea"/>
          </a:endParaRPr>
        </a:p>
      </dgm:t>
    </dgm:pt>
    <dgm:pt modelId="{25937904-A857-45E5-BAE4-130D97A18DBC}" type="parTrans" cxnId="{2C6C7771-2167-4194-A475-29051CF43862}">
      <dgm:prSet/>
      <dgm:spPr/>
      <dgm:t>
        <a:bodyPr/>
        <a:lstStyle/>
        <a:p>
          <a:endParaRPr lang="zh-CN" altLang="en-US" sz="2400">
            <a:latin typeface="+mn-ea"/>
            <a:ea typeface="+mn-ea"/>
          </a:endParaRPr>
        </a:p>
      </dgm:t>
    </dgm:pt>
    <dgm:pt modelId="{D0CA3C27-D640-4C5A-B728-625DCB94B096}" type="sibTrans" cxnId="{2C6C7771-2167-4194-A475-29051CF43862}">
      <dgm:prSet/>
      <dgm:spPr/>
      <dgm:t>
        <a:bodyPr/>
        <a:lstStyle/>
        <a:p>
          <a:endParaRPr lang="zh-CN" altLang="en-US" sz="2400">
            <a:latin typeface="+mn-ea"/>
            <a:ea typeface="+mn-ea"/>
          </a:endParaRPr>
        </a:p>
      </dgm:t>
    </dgm:pt>
    <dgm:pt modelId="{AEA6F63D-384C-4764-B841-C90A5710BDE9}" type="pres">
      <dgm:prSet presAssocID="{CED20617-5DBB-4224-9506-336FA428E1FD}" presName="linear" presStyleCnt="0">
        <dgm:presLayoutVars>
          <dgm:animLvl val="lvl"/>
          <dgm:resizeHandles val="exact"/>
        </dgm:presLayoutVars>
      </dgm:prSet>
      <dgm:spPr/>
      <dgm:t>
        <a:bodyPr/>
        <a:lstStyle/>
        <a:p>
          <a:endParaRPr lang="zh-CN" altLang="en-US"/>
        </a:p>
      </dgm:t>
    </dgm:pt>
    <dgm:pt modelId="{0366728C-DD17-4EDA-9C29-F6F5C79D02A3}" type="pres">
      <dgm:prSet presAssocID="{C5EAD690-EAC5-4C4B-83E8-8449396CA62B}" presName="parentText" presStyleLbl="node1" presStyleIdx="0" presStyleCnt="5">
        <dgm:presLayoutVars>
          <dgm:chMax val="0"/>
          <dgm:bulletEnabled val="1"/>
        </dgm:presLayoutVars>
      </dgm:prSet>
      <dgm:spPr/>
      <dgm:t>
        <a:bodyPr/>
        <a:lstStyle/>
        <a:p>
          <a:endParaRPr lang="zh-CN" altLang="en-US"/>
        </a:p>
      </dgm:t>
    </dgm:pt>
    <dgm:pt modelId="{E366D4DF-64E7-4F1F-B750-1ACA57F7F7C0}" type="pres">
      <dgm:prSet presAssocID="{B33B4BB7-D242-47F1-9FB7-098676564275}" presName="spacer" presStyleCnt="0"/>
      <dgm:spPr/>
    </dgm:pt>
    <dgm:pt modelId="{0BACBDC7-555C-4182-B667-48E17D7CE475}" type="pres">
      <dgm:prSet presAssocID="{58500F09-7042-4710-A98D-97AA8B66D416}" presName="parentText" presStyleLbl="node1" presStyleIdx="1" presStyleCnt="5">
        <dgm:presLayoutVars>
          <dgm:chMax val="0"/>
          <dgm:bulletEnabled val="1"/>
        </dgm:presLayoutVars>
      </dgm:prSet>
      <dgm:spPr/>
      <dgm:t>
        <a:bodyPr/>
        <a:lstStyle/>
        <a:p>
          <a:endParaRPr lang="zh-CN" altLang="en-US"/>
        </a:p>
      </dgm:t>
    </dgm:pt>
    <dgm:pt modelId="{6A690DE5-8CFF-4A52-A946-95BDE900B2CC}" type="pres">
      <dgm:prSet presAssocID="{4C178645-BFA2-4B67-BFF7-3EA045EE36D9}" presName="spacer" presStyleCnt="0"/>
      <dgm:spPr/>
    </dgm:pt>
    <dgm:pt modelId="{EFC978E9-917B-4B6E-A9CA-CB4CB0DB4ADF}" type="pres">
      <dgm:prSet presAssocID="{B76A082C-3423-4496-91A0-CE29D5542EF4}" presName="parentText" presStyleLbl="node1" presStyleIdx="2" presStyleCnt="5">
        <dgm:presLayoutVars>
          <dgm:chMax val="0"/>
          <dgm:bulletEnabled val="1"/>
        </dgm:presLayoutVars>
      </dgm:prSet>
      <dgm:spPr/>
      <dgm:t>
        <a:bodyPr/>
        <a:lstStyle/>
        <a:p>
          <a:endParaRPr lang="zh-CN" altLang="en-US"/>
        </a:p>
      </dgm:t>
    </dgm:pt>
    <dgm:pt modelId="{04FBCA73-FEA8-4EDA-897E-85B7EF17DCE8}" type="pres">
      <dgm:prSet presAssocID="{E25F97A2-FA47-4906-8FFB-C09D57794A8B}" presName="spacer" presStyleCnt="0"/>
      <dgm:spPr/>
    </dgm:pt>
    <dgm:pt modelId="{7AFAB9A6-50E8-4BE2-9DE7-0CAFCD3E1F6F}" type="pres">
      <dgm:prSet presAssocID="{8EB60291-79D0-4553-83D9-B07ECD9400C1}" presName="parentText" presStyleLbl="node1" presStyleIdx="3" presStyleCnt="5">
        <dgm:presLayoutVars>
          <dgm:chMax val="0"/>
          <dgm:bulletEnabled val="1"/>
        </dgm:presLayoutVars>
      </dgm:prSet>
      <dgm:spPr/>
      <dgm:t>
        <a:bodyPr/>
        <a:lstStyle/>
        <a:p>
          <a:endParaRPr lang="zh-CN" altLang="en-US"/>
        </a:p>
      </dgm:t>
    </dgm:pt>
    <dgm:pt modelId="{C93BEE1B-2E0B-47DA-9DED-9BC935EB0249}" type="pres">
      <dgm:prSet presAssocID="{C0528CEA-328C-46B6-AA60-4C1084DDA819}" presName="spacer" presStyleCnt="0"/>
      <dgm:spPr/>
    </dgm:pt>
    <dgm:pt modelId="{6B4E0937-A7BF-4306-B1A5-72BB0BAC4E94}" type="pres">
      <dgm:prSet presAssocID="{90BDF5D5-917C-4128-91A3-E411B14638B8}" presName="parentText" presStyleLbl="node1" presStyleIdx="4" presStyleCnt="5">
        <dgm:presLayoutVars>
          <dgm:chMax val="0"/>
          <dgm:bulletEnabled val="1"/>
        </dgm:presLayoutVars>
      </dgm:prSet>
      <dgm:spPr/>
      <dgm:t>
        <a:bodyPr/>
        <a:lstStyle/>
        <a:p>
          <a:endParaRPr lang="zh-CN" altLang="en-US"/>
        </a:p>
      </dgm:t>
    </dgm:pt>
  </dgm:ptLst>
  <dgm:cxnLst>
    <dgm:cxn modelId="{E8A89539-5504-40B5-8EE1-60B94FF184D9}" type="presOf" srcId="{90BDF5D5-917C-4128-91A3-E411B14638B8}" destId="{6B4E0937-A7BF-4306-B1A5-72BB0BAC4E94}" srcOrd="0" destOrd="0" presId="urn:microsoft.com/office/officeart/2005/8/layout/vList2"/>
    <dgm:cxn modelId="{03C812FE-0C05-4D07-80FC-EEE286620D52}" type="presOf" srcId="{58500F09-7042-4710-A98D-97AA8B66D416}" destId="{0BACBDC7-555C-4182-B667-48E17D7CE475}" srcOrd="0" destOrd="0" presId="urn:microsoft.com/office/officeart/2005/8/layout/vList2"/>
    <dgm:cxn modelId="{53617A9E-0C71-4F4A-A944-1D88FDBDDB4E}" srcId="{CED20617-5DBB-4224-9506-336FA428E1FD}" destId="{58500F09-7042-4710-A98D-97AA8B66D416}" srcOrd="1" destOrd="0" parTransId="{80438329-0592-4B08-A0BE-CD61A3763E09}" sibTransId="{4C178645-BFA2-4B67-BFF7-3EA045EE36D9}"/>
    <dgm:cxn modelId="{C55B1201-9400-4DDC-82F1-EE28A02D4E66}" srcId="{CED20617-5DBB-4224-9506-336FA428E1FD}" destId="{8EB60291-79D0-4553-83D9-B07ECD9400C1}" srcOrd="3" destOrd="0" parTransId="{C33E37D7-725B-469D-8509-900FFED89FF3}" sibTransId="{C0528CEA-328C-46B6-AA60-4C1084DDA819}"/>
    <dgm:cxn modelId="{8F7BBDDE-89AB-4BCE-9150-1A16D1C068FA}" type="presOf" srcId="{C5EAD690-EAC5-4C4B-83E8-8449396CA62B}" destId="{0366728C-DD17-4EDA-9C29-F6F5C79D02A3}" srcOrd="0" destOrd="0" presId="urn:microsoft.com/office/officeart/2005/8/layout/vList2"/>
    <dgm:cxn modelId="{2C6C7771-2167-4194-A475-29051CF43862}" srcId="{CED20617-5DBB-4224-9506-336FA428E1FD}" destId="{90BDF5D5-917C-4128-91A3-E411B14638B8}" srcOrd="4" destOrd="0" parTransId="{25937904-A857-45E5-BAE4-130D97A18DBC}" sibTransId="{D0CA3C27-D640-4C5A-B728-625DCB94B096}"/>
    <dgm:cxn modelId="{21D03DED-83E8-4498-9081-BB42934B224B}" type="presOf" srcId="{B76A082C-3423-4496-91A0-CE29D5542EF4}" destId="{EFC978E9-917B-4B6E-A9CA-CB4CB0DB4ADF}" srcOrd="0" destOrd="0" presId="urn:microsoft.com/office/officeart/2005/8/layout/vList2"/>
    <dgm:cxn modelId="{EEBFAABD-6CC7-4C8E-B4A0-58F6064753FC}" type="presOf" srcId="{8EB60291-79D0-4553-83D9-B07ECD9400C1}" destId="{7AFAB9A6-50E8-4BE2-9DE7-0CAFCD3E1F6F}" srcOrd="0" destOrd="0" presId="urn:microsoft.com/office/officeart/2005/8/layout/vList2"/>
    <dgm:cxn modelId="{53FA3691-6389-4459-9828-04B93DE40BC5}" type="presOf" srcId="{CED20617-5DBB-4224-9506-336FA428E1FD}" destId="{AEA6F63D-384C-4764-B841-C90A5710BDE9}" srcOrd="0" destOrd="0" presId="urn:microsoft.com/office/officeart/2005/8/layout/vList2"/>
    <dgm:cxn modelId="{05DFC80F-48D3-462D-AAFA-9ECA300FB6B4}" srcId="{CED20617-5DBB-4224-9506-336FA428E1FD}" destId="{B76A082C-3423-4496-91A0-CE29D5542EF4}" srcOrd="2" destOrd="0" parTransId="{F8E4B558-F06D-486E-B383-0E254DD93B0F}" sibTransId="{E25F97A2-FA47-4906-8FFB-C09D57794A8B}"/>
    <dgm:cxn modelId="{D3726635-A916-469F-9356-3005E4D34CA9}" srcId="{CED20617-5DBB-4224-9506-336FA428E1FD}" destId="{C5EAD690-EAC5-4C4B-83E8-8449396CA62B}" srcOrd="0" destOrd="0" parTransId="{33CF509E-34F9-47AA-92A4-45B31BAAC0CA}" sibTransId="{B33B4BB7-D242-47F1-9FB7-098676564275}"/>
    <dgm:cxn modelId="{D9CB5013-7465-43E2-B84C-6CE5C4204764}" type="presParOf" srcId="{AEA6F63D-384C-4764-B841-C90A5710BDE9}" destId="{0366728C-DD17-4EDA-9C29-F6F5C79D02A3}" srcOrd="0" destOrd="0" presId="urn:microsoft.com/office/officeart/2005/8/layout/vList2"/>
    <dgm:cxn modelId="{05517541-F373-4379-B73E-E810D6446D71}" type="presParOf" srcId="{AEA6F63D-384C-4764-B841-C90A5710BDE9}" destId="{E366D4DF-64E7-4F1F-B750-1ACA57F7F7C0}" srcOrd="1" destOrd="0" presId="urn:microsoft.com/office/officeart/2005/8/layout/vList2"/>
    <dgm:cxn modelId="{4BDD4713-EF51-4722-8CA9-7F6AB9B4BF47}" type="presParOf" srcId="{AEA6F63D-384C-4764-B841-C90A5710BDE9}" destId="{0BACBDC7-555C-4182-B667-48E17D7CE475}" srcOrd="2" destOrd="0" presId="urn:microsoft.com/office/officeart/2005/8/layout/vList2"/>
    <dgm:cxn modelId="{6CE78BA5-643F-4245-B353-15F87695860B}" type="presParOf" srcId="{AEA6F63D-384C-4764-B841-C90A5710BDE9}" destId="{6A690DE5-8CFF-4A52-A946-95BDE900B2CC}" srcOrd="3" destOrd="0" presId="urn:microsoft.com/office/officeart/2005/8/layout/vList2"/>
    <dgm:cxn modelId="{936C1B67-4307-4BCF-BD81-346EA1AF14CB}" type="presParOf" srcId="{AEA6F63D-384C-4764-B841-C90A5710BDE9}" destId="{EFC978E9-917B-4B6E-A9CA-CB4CB0DB4ADF}" srcOrd="4" destOrd="0" presId="urn:microsoft.com/office/officeart/2005/8/layout/vList2"/>
    <dgm:cxn modelId="{7C6FDE85-497E-4A3D-937A-8EDCFF3E999F}" type="presParOf" srcId="{AEA6F63D-384C-4764-B841-C90A5710BDE9}" destId="{04FBCA73-FEA8-4EDA-897E-85B7EF17DCE8}" srcOrd="5" destOrd="0" presId="urn:microsoft.com/office/officeart/2005/8/layout/vList2"/>
    <dgm:cxn modelId="{FF737642-CCFB-42A3-A57E-5EB425B300A1}" type="presParOf" srcId="{AEA6F63D-384C-4764-B841-C90A5710BDE9}" destId="{7AFAB9A6-50E8-4BE2-9DE7-0CAFCD3E1F6F}" srcOrd="6" destOrd="0" presId="urn:microsoft.com/office/officeart/2005/8/layout/vList2"/>
    <dgm:cxn modelId="{03704999-CAE1-415D-91A1-6A8B7B308485}" type="presParOf" srcId="{AEA6F63D-384C-4764-B841-C90A5710BDE9}" destId="{C93BEE1B-2E0B-47DA-9DED-9BC935EB0249}" srcOrd="7" destOrd="0" presId="urn:microsoft.com/office/officeart/2005/8/layout/vList2"/>
    <dgm:cxn modelId="{8BC056F0-E966-470F-B5D3-D6FE5D1C801F}" type="presParOf" srcId="{AEA6F63D-384C-4764-B841-C90A5710BDE9}" destId="{6B4E0937-A7BF-4306-B1A5-72BB0BAC4E94}" srcOrd="8" destOrd="0" presId="urn:microsoft.com/office/officeart/2005/8/layout/vList2"/>
  </dgm:cxnLst>
  <dgm:bg/>
  <dgm:whole/>
</dgm:dataModel>
</file>

<file path=ppt/diagrams/data18.xml><?xml version="1.0" encoding="utf-8"?>
<dgm:dataModel xmlns:dgm="http://schemas.openxmlformats.org/drawingml/2006/diagram" xmlns:a="http://schemas.openxmlformats.org/drawingml/2006/main">
  <dgm:ptLst>
    <dgm:pt modelId="{85343FCA-D039-4726-A5EB-AB6657F7C6F6}" type="doc">
      <dgm:prSet loTypeId="urn:microsoft.com/office/officeart/2005/8/layout/arrow5" loCatId="relationship" qsTypeId="urn:microsoft.com/office/officeart/2005/8/quickstyle/simple1" qsCatId="simple" csTypeId="urn:microsoft.com/office/officeart/2005/8/colors/colorful1" csCatId="colorful"/>
      <dgm:spPr/>
      <dgm:t>
        <a:bodyPr/>
        <a:lstStyle/>
        <a:p>
          <a:endParaRPr lang="zh-CN" altLang="en-US"/>
        </a:p>
      </dgm:t>
    </dgm:pt>
    <dgm:pt modelId="{EE44AAF4-C2C9-4DB3-B6DF-2F3B04CFF165}">
      <dgm:prSet/>
      <dgm:spPr/>
      <dgm:t>
        <a:bodyPr/>
        <a:lstStyle/>
        <a:p>
          <a:pPr rtl="0"/>
          <a:r>
            <a:rPr lang="zh-CN" dirty="0" smtClean="0"/>
            <a:t>最近邻法</a:t>
          </a:r>
          <a:endParaRPr lang="en-US" dirty="0"/>
        </a:p>
      </dgm:t>
    </dgm:pt>
    <dgm:pt modelId="{A9242D38-2F3C-41F5-9456-38CF4D945DA2}" type="parTrans" cxnId="{0E8D1E08-3926-4496-A080-3602B18EEDD1}">
      <dgm:prSet/>
      <dgm:spPr/>
      <dgm:t>
        <a:bodyPr/>
        <a:lstStyle/>
        <a:p>
          <a:endParaRPr lang="zh-CN" altLang="en-US"/>
        </a:p>
      </dgm:t>
    </dgm:pt>
    <dgm:pt modelId="{FEA1793A-E253-4861-8F4D-26434B187C26}" type="sibTrans" cxnId="{0E8D1E08-3926-4496-A080-3602B18EEDD1}">
      <dgm:prSet/>
      <dgm:spPr/>
      <dgm:t>
        <a:bodyPr/>
        <a:lstStyle/>
        <a:p>
          <a:endParaRPr lang="zh-CN" altLang="en-US"/>
        </a:p>
      </dgm:t>
    </dgm:pt>
    <dgm:pt modelId="{D81B0AB6-5DDC-4634-8090-AB91857A288C}">
      <dgm:prSet/>
      <dgm:spPr/>
      <dgm:t>
        <a:bodyPr/>
        <a:lstStyle/>
        <a:p>
          <a:pPr rtl="0"/>
          <a:r>
            <a:rPr lang="en-US" dirty="0" smtClean="0"/>
            <a:t>K</a:t>
          </a:r>
          <a:r>
            <a:rPr lang="zh-CN" dirty="0" smtClean="0"/>
            <a:t>近邻法</a:t>
          </a:r>
          <a:endParaRPr lang="en-US" dirty="0"/>
        </a:p>
      </dgm:t>
    </dgm:pt>
    <dgm:pt modelId="{16E6E488-0628-4EDA-860B-A60FA9FE90A8}" type="parTrans" cxnId="{BC0159A8-9094-41BC-B069-FDBBAE3304F6}">
      <dgm:prSet/>
      <dgm:spPr/>
      <dgm:t>
        <a:bodyPr/>
        <a:lstStyle/>
        <a:p>
          <a:endParaRPr lang="zh-CN" altLang="en-US"/>
        </a:p>
      </dgm:t>
    </dgm:pt>
    <dgm:pt modelId="{4E3DACC3-63DB-4E40-A8E4-425290D2F0A8}" type="sibTrans" cxnId="{BC0159A8-9094-41BC-B069-FDBBAE3304F6}">
      <dgm:prSet/>
      <dgm:spPr/>
      <dgm:t>
        <a:bodyPr/>
        <a:lstStyle/>
        <a:p>
          <a:endParaRPr lang="zh-CN" altLang="en-US"/>
        </a:p>
      </dgm:t>
    </dgm:pt>
    <dgm:pt modelId="{4431C25B-F1DA-4C1B-9D88-FA409A869585}">
      <dgm:prSet/>
      <dgm:spPr/>
      <dgm:t>
        <a:bodyPr/>
        <a:lstStyle/>
        <a:p>
          <a:pPr rtl="0"/>
          <a:r>
            <a:rPr lang="en-US" dirty="0" smtClean="0"/>
            <a:t>K</a:t>
          </a:r>
          <a:r>
            <a:rPr lang="zh-CN" dirty="0" smtClean="0"/>
            <a:t>加权近邻法</a:t>
          </a:r>
          <a:endParaRPr lang="en-US" dirty="0"/>
        </a:p>
      </dgm:t>
    </dgm:pt>
    <dgm:pt modelId="{7BAD1BDB-D4FD-4C95-8D53-9A33970B2504}" type="parTrans" cxnId="{21B101C0-01D7-4072-85A3-7F0273EDC137}">
      <dgm:prSet/>
      <dgm:spPr/>
      <dgm:t>
        <a:bodyPr/>
        <a:lstStyle/>
        <a:p>
          <a:endParaRPr lang="zh-CN" altLang="en-US"/>
        </a:p>
      </dgm:t>
    </dgm:pt>
    <dgm:pt modelId="{01D0F37C-8E62-4D1F-A3D6-4FD2D3F83870}" type="sibTrans" cxnId="{21B101C0-01D7-4072-85A3-7F0273EDC137}">
      <dgm:prSet/>
      <dgm:spPr/>
      <dgm:t>
        <a:bodyPr/>
        <a:lstStyle/>
        <a:p>
          <a:endParaRPr lang="zh-CN" altLang="en-US"/>
        </a:p>
      </dgm:t>
    </dgm:pt>
    <dgm:pt modelId="{8E2BCDBB-5D23-4AC8-BFE5-044687D37783}">
      <dgm:prSet/>
      <dgm:spPr/>
      <dgm:t>
        <a:bodyPr/>
        <a:lstStyle/>
        <a:p>
          <a:pPr rtl="0"/>
          <a:r>
            <a:rPr lang="zh-CN" dirty="0" smtClean="0"/>
            <a:t>贝叶斯概率算法</a:t>
          </a:r>
          <a:endParaRPr lang="en-US" dirty="0"/>
        </a:p>
      </dgm:t>
    </dgm:pt>
    <dgm:pt modelId="{51DF11C4-F2A4-4F8B-8BAF-1094D3C19A42}" type="parTrans" cxnId="{FE1A3B5D-FD32-4B2F-B940-08F886A675EE}">
      <dgm:prSet/>
      <dgm:spPr/>
      <dgm:t>
        <a:bodyPr/>
        <a:lstStyle/>
        <a:p>
          <a:endParaRPr lang="zh-CN" altLang="en-US"/>
        </a:p>
      </dgm:t>
    </dgm:pt>
    <dgm:pt modelId="{DD9675F8-E9EB-4232-89B1-BD2A71863402}" type="sibTrans" cxnId="{FE1A3B5D-FD32-4B2F-B940-08F886A675EE}">
      <dgm:prSet/>
      <dgm:spPr/>
      <dgm:t>
        <a:bodyPr/>
        <a:lstStyle/>
        <a:p>
          <a:endParaRPr lang="zh-CN" altLang="en-US"/>
        </a:p>
      </dgm:t>
    </dgm:pt>
    <dgm:pt modelId="{3670B79D-D0DE-4AE2-A436-CBA22052EDAF}">
      <dgm:prSet/>
      <dgm:spPr/>
      <dgm:t>
        <a:bodyPr/>
        <a:lstStyle/>
        <a:p>
          <a:pPr rtl="0"/>
          <a:r>
            <a:rPr lang="en-US" dirty="0" smtClean="0"/>
            <a:t>BP</a:t>
          </a:r>
          <a:r>
            <a:rPr lang="zh-CN" dirty="0" smtClean="0"/>
            <a:t>神经网络算法</a:t>
          </a:r>
          <a:endParaRPr lang="zh-CN" dirty="0"/>
        </a:p>
      </dgm:t>
    </dgm:pt>
    <dgm:pt modelId="{F066B7D7-2CF8-4F5A-B121-0C33936A9023}" type="parTrans" cxnId="{CB98089A-691B-4D6C-A57F-0CBABA6BD0C6}">
      <dgm:prSet/>
      <dgm:spPr/>
      <dgm:t>
        <a:bodyPr/>
        <a:lstStyle/>
        <a:p>
          <a:endParaRPr lang="zh-CN" altLang="en-US"/>
        </a:p>
      </dgm:t>
    </dgm:pt>
    <dgm:pt modelId="{7B4623D2-428E-4AF0-B6AB-DD5A9C4F3CE6}" type="sibTrans" cxnId="{CB98089A-691B-4D6C-A57F-0CBABA6BD0C6}">
      <dgm:prSet/>
      <dgm:spPr/>
      <dgm:t>
        <a:bodyPr/>
        <a:lstStyle/>
        <a:p>
          <a:endParaRPr lang="zh-CN" altLang="en-US"/>
        </a:p>
      </dgm:t>
    </dgm:pt>
    <dgm:pt modelId="{E0B1A819-DFEB-4938-A2BB-AB7DC8742217}" type="pres">
      <dgm:prSet presAssocID="{85343FCA-D039-4726-A5EB-AB6657F7C6F6}" presName="diagram" presStyleCnt="0">
        <dgm:presLayoutVars>
          <dgm:dir/>
          <dgm:resizeHandles val="exact"/>
        </dgm:presLayoutVars>
      </dgm:prSet>
      <dgm:spPr/>
      <dgm:t>
        <a:bodyPr/>
        <a:lstStyle/>
        <a:p>
          <a:endParaRPr lang="zh-CN" altLang="en-US"/>
        </a:p>
      </dgm:t>
    </dgm:pt>
    <dgm:pt modelId="{2BAFE7DC-2B64-47C9-B369-E0D1748AE7FB}" type="pres">
      <dgm:prSet presAssocID="{EE44AAF4-C2C9-4DB3-B6DF-2F3B04CFF165}" presName="arrow" presStyleLbl="node1" presStyleIdx="0" presStyleCnt="5">
        <dgm:presLayoutVars>
          <dgm:bulletEnabled val="1"/>
        </dgm:presLayoutVars>
      </dgm:prSet>
      <dgm:spPr/>
      <dgm:t>
        <a:bodyPr/>
        <a:lstStyle/>
        <a:p>
          <a:endParaRPr lang="zh-CN" altLang="en-US"/>
        </a:p>
      </dgm:t>
    </dgm:pt>
    <dgm:pt modelId="{C342EEEF-360F-4553-8A9B-08B8DA14B6FF}" type="pres">
      <dgm:prSet presAssocID="{D81B0AB6-5DDC-4634-8090-AB91857A288C}" presName="arrow" presStyleLbl="node1" presStyleIdx="1" presStyleCnt="5">
        <dgm:presLayoutVars>
          <dgm:bulletEnabled val="1"/>
        </dgm:presLayoutVars>
      </dgm:prSet>
      <dgm:spPr/>
      <dgm:t>
        <a:bodyPr/>
        <a:lstStyle/>
        <a:p>
          <a:endParaRPr lang="zh-CN" altLang="en-US"/>
        </a:p>
      </dgm:t>
    </dgm:pt>
    <dgm:pt modelId="{9D8F1469-E0C6-45D0-A598-CE1631BC8C2D}" type="pres">
      <dgm:prSet presAssocID="{4431C25B-F1DA-4C1B-9D88-FA409A869585}" presName="arrow" presStyleLbl="node1" presStyleIdx="2" presStyleCnt="5">
        <dgm:presLayoutVars>
          <dgm:bulletEnabled val="1"/>
        </dgm:presLayoutVars>
      </dgm:prSet>
      <dgm:spPr/>
      <dgm:t>
        <a:bodyPr/>
        <a:lstStyle/>
        <a:p>
          <a:endParaRPr lang="zh-CN" altLang="en-US"/>
        </a:p>
      </dgm:t>
    </dgm:pt>
    <dgm:pt modelId="{84E7A75E-C634-4CBF-8084-F61F6A79CD4B}" type="pres">
      <dgm:prSet presAssocID="{8E2BCDBB-5D23-4AC8-BFE5-044687D37783}" presName="arrow" presStyleLbl="node1" presStyleIdx="3" presStyleCnt="5">
        <dgm:presLayoutVars>
          <dgm:bulletEnabled val="1"/>
        </dgm:presLayoutVars>
      </dgm:prSet>
      <dgm:spPr/>
      <dgm:t>
        <a:bodyPr/>
        <a:lstStyle/>
        <a:p>
          <a:endParaRPr lang="zh-CN" altLang="en-US"/>
        </a:p>
      </dgm:t>
    </dgm:pt>
    <dgm:pt modelId="{085795BD-EBA1-454B-A2A7-357277756C9C}" type="pres">
      <dgm:prSet presAssocID="{3670B79D-D0DE-4AE2-A436-CBA22052EDAF}" presName="arrow" presStyleLbl="node1" presStyleIdx="4" presStyleCnt="5">
        <dgm:presLayoutVars>
          <dgm:bulletEnabled val="1"/>
        </dgm:presLayoutVars>
      </dgm:prSet>
      <dgm:spPr/>
      <dgm:t>
        <a:bodyPr/>
        <a:lstStyle/>
        <a:p>
          <a:endParaRPr lang="zh-CN" altLang="en-US"/>
        </a:p>
      </dgm:t>
    </dgm:pt>
  </dgm:ptLst>
  <dgm:cxnLst>
    <dgm:cxn modelId="{BC0159A8-9094-41BC-B069-FDBBAE3304F6}" srcId="{85343FCA-D039-4726-A5EB-AB6657F7C6F6}" destId="{D81B0AB6-5DDC-4634-8090-AB91857A288C}" srcOrd="1" destOrd="0" parTransId="{16E6E488-0628-4EDA-860B-A60FA9FE90A8}" sibTransId="{4E3DACC3-63DB-4E40-A8E4-425290D2F0A8}"/>
    <dgm:cxn modelId="{3D726833-A776-4851-AE25-A3407CD27B95}" type="presOf" srcId="{85343FCA-D039-4726-A5EB-AB6657F7C6F6}" destId="{E0B1A819-DFEB-4938-A2BB-AB7DC8742217}" srcOrd="0" destOrd="0" presId="urn:microsoft.com/office/officeart/2005/8/layout/arrow5"/>
    <dgm:cxn modelId="{FE1A3B5D-FD32-4B2F-B940-08F886A675EE}" srcId="{85343FCA-D039-4726-A5EB-AB6657F7C6F6}" destId="{8E2BCDBB-5D23-4AC8-BFE5-044687D37783}" srcOrd="3" destOrd="0" parTransId="{51DF11C4-F2A4-4F8B-8BAF-1094D3C19A42}" sibTransId="{DD9675F8-E9EB-4232-89B1-BD2A71863402}"/>
    <dgm:cxn modelId="{C4E0BEB4-9062-4CC8-B733-E852C152C030}" type="presOf" srcId="{8E2BCDBB-5D23-4AC8-BFE5-044687D37783}" destId="{84E7A75E-C634-4CBF-8084-F61F6A79CD4B}" srcOrd="0" destOrd="0" presId="urn:microsoft.com/office/officeart/2005/8/layout/arrow5"/>
    <dgm:cxn modelId="{21B101C0-01D7-4072-85A3-7F0273EDC137}" srcId="{85343FCA-D039-4726-A5EB-AB6657F7C6F6}" destId="{4431C25B-F1DA-4C1B-9D88-FA409A869585}" srcOrd="2" destOrd="0" parTransId="{7BAD1BDB-D4FD-4C95-8D53-9A33970B2504}" sibTransId="{01D0F37C-8E62-4D1F-A3D6-4FD2D3F83870}"/>
    <dgm:cxn modelId="{CB98089A-691B-4D6C-A57F-0CBABA6BD0C6}" srcId="{85343FCA-D039-4726-A5EB-AB6657F7C6F6}" destId="{3670B79D-D0DE-4AE2-A436-CBA22052EDAF}" srcOrd="4" destOrd="0" parTransId="{F066B7D7-2CF8-4F5A-B121-0C33936A9023}" sibTransId="{7B4623D2-428E-4AF0-B6AB-DD5A9C4F3CE6}"/>
    <dgm:cxn modelId="{4A67A97B-88B4-4FE2-9FAE-09D3C773C80F}" type="presOf" srcId="{EE44AAF4-C2C9-4DB3-B6DF-2F3B04CFF165}" destId="{2BAFE7DC-2B64-47C9-B369-E0D1748AE7FB}" srcOrd="0" destOrd="0" presId="urn:microsoft.com/office/officeart/2005/8/layout/arrow5"/>
    <dgm:cxn modelId="{704CB781-D758-423F-BC93-EA704830A700}" type="presOf" srcId="{D81B0AB6-5DDC-4634-8090-AB91857A288C}" destId="{C342EEEF-360F-4553-8A9B-08B8DA14B6FF}" srcOrd="0" destOrd="0" presId="urn:microsoft.com/office/officeart/2005/8/layout/arrow5"/>
    <dgm:cxn modelId="{FC1BC581-BD32-4C30-B203-2915B4F241CA}" type="presOf" srcId="{3670B79D-D0DE-4AE2-A436-CBA22052EDAF}" destId="{085795BD-EBA1-454B-A2A7-357277756C9C}" srcOrd="0" destOrd="0" presId="urn:microsoft.com/office/officeart/2005/8/layout/arrow5"/>
    <dgm:cxn modelId="{C0561D16-0C3E-476F-B9CF-1496A66D353C}" type="presOf" srcId="{4431C25B-F1DA-4C1B-9D88-FA409A869585}" destId="{9D8F1469-E0C6-45D0-A598-CE1631BC8C2D}" srcOrd="0" destOrd="0" presId="urn:microsoft.com/office/officeart/2005/8/layout/arrow5"/>
    <dgm:cxn modelId="{0E8D1E08-3926-4496-A080-3602B18EEDD1}" srcId="{85343FCA-D039-4726-A5EB-AB6657F7C6F6}" destId="{EE44AAF4-C2C9-4DB3-B6DF-2F3B04CFF165}" srcOrd="0" destOrd="0" parTransId="{A9242D38-2F3C-41F5-9456-38CF4D945DA2}" sibTransId="{FEA1793A-E253-4861-8F4D-26434B187C26}"/>
    <dgm:cxn modelId="{8CE25049-B969-48C6-B84B-C6CCF2D05C77}" type="presParOf" srcId="{E0B1A819-DFEB-4938-A2BB-AB7DC8742217}" destId="{2BAFE7DC-2B64-47C9-B369-E0D1748AE7FB}" srcOrd="0" destOrd="0" presId="urn:microsoft.com/office/officeart/2005/8/layout/arrow5"/>
    <dgm:cxn modelId="{62D510D7-575C-4C6E-B666-E946962149A1}" type="presParOf" srcId="{E0B1A819-DFEB-4938-A2BB-AB7DC8742217}" destId="{C342EEEF-360F-4553-8A9B-08B8DA14B6FF}" srcOrd="1" destOrd="0" presId="urn:microsoft.com/office/officeart/2005/8/layout/arrow5"/>
    <dgm:cxn modelId="{A2DD3933-0CEC-44FB-8481-2BB508360BEE}" type="presParOf" srcId="{E0B1A819-DFEB-4938-A2BB-AB7DC8742217}" destId="{9D8F1469-E0C6-45D0-A598-CE1631BC8C2D}" srcOrd="2" destOrd="0" presId="urn:microsoft.com/office/officeart/2005/8/layout/arrow5"/>
    <dgm:cxn modelId="{8DC33759-4317-4D0E-8F73-F45F03D3933C}" type="presParOf" srcId="{E0B1A819-DFEB-4938-A2BB-AB7DC8742217}" destId="{84E7A75E-C634-4CBF-8084-F61F6A79CD4B}" srcOrd="3" destOrd="0" presId="urn:microsoft.com/office/officeart/2005/8/layout/arrow5"/>
    <dgm:cxn modelId="{61D7B92F-36AD-4C44-9140-E6E562282067}" type="presParOf" srcId="{E0B1A819-DFEB-4938-A2BB-AB7DC8742217}" destId="{085795BD-EBA1-454B-A2A7-357277756C9C}" srcOrd="4" destOrd="0" presId="urn:microsoft.com/office/officeart/2005/8/layout/arrow5"/>
  </dgm:cxnLst>
  <dgm:bg/>
  <dgm:whole/>
</dgm:dataModel>
</file>

<file path=ppt/diagrams/data19.xml><?xml version="1.0" encoding="utf-8"?>
<dgm:dataModel xmlns:dgm="http://schemas.openxmlformats.org/drawingml/2006/diagram" xmlns:a="http://schemas.openxmlformats.org/drawingml/2006/main">
  <dgm:ptLst>
    <dgm:pt modelId="{85A86C45-3B3E-48B6-8E90-24315F2CEDF0}"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zh-CN" altLang="en-US"/>
        </a:p>
      </dgm:t>
    </dgm:pt>
    <dgm:pt modelId="{AA853E5D-C75B-412C-A41D-84E79A54F58C}">
      <dgm:prSet custT="1"/>
      <dgm:spPr/>
      <dgm:t>
        <a:bodyPr/>
        <a:lstStyle/>
        <a:p>
          <a:pPr rtl="0"/>
          <a:r>
            <a:rPr lang="zh-CN" sz="1400" dirty="0" smtClean="0"/>
            <a:t>位置指纹数据库建立之后，在线定位阶段指纹数据匹配的过程中，</a:t>
          </a:r>
          <a:r>
            <a:rPr lang="en-US" sz="1400" dirty="0" smtClean="0"/>
            <a:t>RSSI</a:t>
          </a:r>
          <a:r>
            <a:rPr lang="zh-CN" sz="1400" dirty="0" smtClean="0"/>
            <a:t>矢量必需与每一个指纹数据进行匹配计算，才能找到最佳的估计位置坐标。如果数据库的指纹数据量很大，则匹配过程将非常的耗时，这也将严重限制定位使用的效果；甚至，如果定位应用对于实时性要求较高则根本不可以满足使用。</a:t>
          </a:r>
          <a:endParaRPr lang="zh-CN" sz="1400" dirty="0"/>
        </a:p>
      </dgm:t>
    </dgm:pt>
    <dgm:pt modelId="{DAD7355B-6A54-4DE1-9660-35136D44019A}" type="parTrans" cxnId="{23D95529-603B-418F-B404-E03DEC598E2D}">
      <dgm:prSet/>
      <dgm:spPr/>
      <dgm:t>
        <a:bodyPr/>
        <a:lstStyle/>
        <a:p>
          <a:endParaRPr lang="zh-CN" altLang="en-US" sz="1400"/>
        </a:p>
      </dgm:t>
    </dgm:pt>
    <dgm:pt modelId="{59A1384C-ED18-4FE5-9F2C-7F9F6A5EBC37}" type="sibTrans" cxnId="{23D95529-603B-418F-B404-E03DEC598E2D}">
      <dgm:prSet/>
      <dgm:spPr/>
      <dgm:t>
        <a:bodyPr/>
        <a:lstStyle/>
        <a:p>
          <a:endParaRPr lang="zh-CN" altLang="en-US" sz="1400"/>
        </a:p>
      </dgm:t>
    </dgm:pt>
    <dgm:pt modelId="{72CB30E1-CFDD-43F0-972E-16B4EBDFE420}">
      <dgm:prSet custT="1"/>
      <dgm:spPr/>
      <dgm:t>
        <a:bodyPr/>
        <a:lstStyle/>
        <a:p>
          <a:pPr rtl="0"/>
          <a:r>
            <a:rPr lang="zh-CN" sz="1400" dirty="0" smtClean="0"/>
            <a:t>无线信号都有一定的覆盖范围，根据</a:t>
          </a:r>
          <a:r>
            <a:rPr lang="en-US" sz="1400" dirty="0" smtClean="0"/>
            <a:t>802.11p</a:t>
          </a:r>
          <a:r>
            <a:rPr lang="zh-CN" sz="1400" dirty="0" smtClean="0"/>
            <a:t>的定义</a:t>
          </a:r>
          <a:r>
            <a:rPr lang="en-US" sz="1400" dirty="0" smtClean="0"/>
            <a:t>WAVE</a:t>
          </a:r>
          <a:r>
            <a:rPr lang="zh-CN" sz="1400" dirty="0" smtClean="0"/>
            <a:t>终端的覆盖范围是</a:t>
          </a:r>
          <a:r>
            <a:rPr lang="en-US" sz="1400" dirty="0" smtClean="0"/>
            <a:t>1</a:t>
          </a:r>
          <a:r>
            <a:rPr lang="zh-CN" sz="1400" dirty="0" smtClean="0"/>
            <a:t>公里，但根据实践验证，一般认为</a:t>
          </a:r>
          <a:r>
            <a:rPr lang="en-US" sz="1400" dirty="0" smtClean="0"/>
            <a:t>WAVE</a:t>
          </a:r>
          <a:r>
            <a:rPr lang="zh-CN" sz="1400" dirty="0" smtClean="0"/>
            <a:t>终端有效覆盖范围为</a:t>
          </a:r>
          <a:r>
            <a:rPr lang="en-US" sz="1400" dirty="0" smtClean="0"/>
            <a:t>300</a:t>
          </a:r>
          <a:r>
            <a:rPr lang="zh-CN" sz="1400" dirty="0" smtClean="0"/>
            <a:t>米；考虑到汽车的移动能力，即使实现小规模的定位应用（比如</a:t>
          </a:r>
          <a:r>
            <a:rPr lang="en-US" sz="1400" dirty="0" smtClean="0"/>
            <a:t>10</a:t>
          </a:r>
          <a:r>
            <a:rPr lang="zh-CN" sz="1400" dirty="0" smtClean="0"/>
            <a:t>平方公里），也需要建立很多的</a:t>
          </a:r>
          <a:r>
            <a:rPr lang="en-US" sz="1400" dirty="0" smtClean="0"/>
            <a:t>RSU</a:t>
          </a:r>
          <a:r>
            <a:rPr lang="zh-CN" sz="1400" dirty="0" smtClean="0"/>
            <a:t>基站。那么如果保证指纹数据矢量长度固定，即每一个指纹数据都包括所有</a:t>
          </a:r>
          <a:r>
            <a:rPr lang="en-US" sz="1400" dirty="0" smtClean="0"/>
            <a:t>AP</a:t>
          </a:r>
          <a:r>
            <a:rPr lang="zh-CN" sz="1400" dirty="0" smtClean="0"/>
            <a:t>的</a:t>
          </a:r>
          <a:r>
            <a:rPr lang="en-US" sz="1400" dirty="0" smtClean="0"/>
            <a:t>RSSI</a:t>
          </a:r>
          <a:r>
            <a:rPr lang="zh-CN" sz="1400" dirty="0" smtClean="0"/>
            <a:t>，则指纹数据矢量将会非常的长</a:t>
          </a:r>
          <a:endParaRPr lang="en-US" sz="1400" dirty="0"/>
        </a:p>
      </dgm:t>
    </dgm:pt>
    <dgm:pt modelId="{420CCB97-BE7B-4BBF-8C55-2D99A682107A}" type="parTrans" cxnId="{822E3188-74AC-4A61-A456-2E12B1463B2D}">
      <dgm:prSet/>
      <dgm:spPr/>
      <dgm:t>
        <a:bodyPr/>
        <a:lstStyle/>
        <a:p>
          <a:endParaRPr lang="zh-CN" altLang="en-US" sz="1400"/>
        </a:p>
      </dgm:t>
    </dgm:pt>
    <dgm:pt modelId="{98451836-372D-4518-A224-4454E0D3C4D8}" type="sibTrans" cxnId="{822E3188-74AC-4A61-A456-2E12B1463B2D}">
      <dgm:prSet/>
      <dgm:spPr/>
      <dgm:t>
        <a:bodyPr/>
        <a:lstStyle/>
        <a:p>
          <a:endParaRPr lang="zh-CN" altLang="en-US" sz="1400"/>
        </a:p>
      </dgm:t>
    </dgm:pt>
    <dgm:pt modelId="{9A5955E5-026A-4C96-AADC-C88184F93631}" type="pres">
      <dgm:prSet presAssocID="{85A86C45-3B3E-48B6-8E90-24315F2CEDF0}" presName="linear" presStyleCnt="0">
        <dgm:presLayoutVars>
          <dgm:animLvl val="lvl"/>
          <dgm:resizeHandles val="exact"/>
        </dgm:presLayoutVars>
      </dgm:prSet>
      <dgm:spPr/>
      <dgm:t>
        <a:bodyPr/>
        <a:lstStyle/>
        <a:p>
          <a:endParaRPr lang="zh-CN" altLang="en-US"/>
        </a:p>
      </dgm:t>
    </dgm:pt>
    <dgm:pt modelId="{E735A9D3-A01B-444A-AD0C-4EB311CA98D6}" type="pres">
      <dgm:prSet presAssocID="{AA853E5D-C75B-412C-A41D-84E79A54F58C}" presName="parentText" presStyleLbl="node1" presStyleIdx="0" presStyleCnt="2">
        <dgm:presLayoutVars>
          <dgm:chMax val="0"/>
          <dgm:bulletEnabled val="1"/>
        </dgm:presLayoutVars>
      </dgm:prSet>
      <dgm:spPr/>
      <dgm:t>
        <a:bodyPr/>
        <a:lstStyle/>
        <a:p>
          <a:endParaRPr lang="zh-CN" altLang="en-US"/>
        </a:p>
      </dgm:t>
    </dgm:pt>
    <dgm:pt modelId="{D96EEABB-C538-48A3-B586-CF2BEBCA4E8D}" type="pres">
      <dgm:prSet presAssocID="{59A1384C-ED18-4FE5-9F2C-7F9F6A5EBC37}" presName="spacer" presStyleCnt="0"/>
      <dgm:spPr/>
    </dgm:pt>
    <dgm:pt modelId="{DA134B92-31AF-47CF-ADB8-864BB9B01103}" type="pres">
      <dgm:prSet presAssocID="{72CB30E1-CFDD-43F0-972E-16B4EBDFE420}" presName="parentText" presStyleLbl="node1" presStyleIdx="1" presStyleCnt="2">
        <dgm:presLayoutVars>
          <dgm:chMax val="0"/>
          <dgm:bulletEnabled val="1"/>
        </dgm:presLayoutVars>
      </dgm:prSet>
      <dgm:spPr/>
      <dgm:t>
        <a:bodyPr/>
        <a:lstStyle/>
        <a:p>
          <a:endParaRPr lang="zh-CN" altLang="en-US"/>
        </a:p>
      </dgm:t>
    </dgm:pt>
  </dgm:ptLst>
  <dgm:cxnLst>
    <dgm:cxn modelId="{8B0F59C0-B9D7-4E34-B2AF-5B96FBCC8245}" type="presOf" srcId="{AA853E5D-C75B-412C-A41D-84E79A54F58C}" destId="{E735A9D3-A01B-444A-AD0C-4EB311CA98D6}" srcOrd="0" destOrd="0" presId="urn:microsoft.com/office/officeart/2005/8/layout/vList2"/>
    <dgm:cxn modelId="{434F2F81-EE77-4D60-A76F-7A21FC049F0C}" type="presOf" srcId="{72CB30E1-CFDD-43F0-972E-16B4EBDFE420}" destId="{DA134B92-31AF-47CF-ADB8-864BB9B01103}" srcOrd="0" destOrd="0" presId="urn:microsoft.com/office/officeart/2005/8/layout/vList2"/>
    <dgm:cxn modelId="{B98E8A15-DCE2-4782-B2FF-7E9541EC50D9}" type="presOf" srcId="{85A86C45-3B3E-48B6-8E90-24315F2CEDF0}" destId="{9A5955E5-026A-4C96-AADC-C88184F93631}" srcOrd="0" destOrd="0" presId="urn:microsoft.com/office/officeart/2005/8/layout/vList2"/>
    <dgm:cxn modelId="{23D95529-603B-418F-B404-E03DEC598E2D}" srcId="{85A86C45-3B3E-48B6-8E90-24315F2CEDF0}" destId="{AA853E5D-C75B-412C-A41D-84E79A54F58C}" srcOrd="0" destOrd="0" parTransId="{DAD7355B-6A54-4DE1-9660-35136D44019A}" sibTransId="{59A1384C-ED18-4FE5-9F2C-7F9F6A5EBC37}"/>
    <dgm:cxn modelId="{822E3188-74AC-4A61-A456-2E12B1463B2D}" srcId="{85A86C45-3B3E-48B6-8E90-24315F2CEDF0}" destId="{72CB30E1-CFDD-43F0-972E-16B4EBDFE420}" srcOrd="1" destOrd="0" parTransId="{420CCB97-BE7B-4BBF-8C55-2D99A682107A}" sibTransId="{98451836-372D-4518-A224-4454E0D3C4D8}"/>
    <dgm:cxn modelId="{C68C4F23-CF2E-4F07-A40F-7D1538EE645D}" type="presParOf" srcId="{9A5955E5-026A-4C96-AADC-C88184F93631}" destId="{E735A9D3-A01B-444A-AD0C-4EB311CA98D6}" srcOrd="0" destOrd="0" presId="urn:microsoft.com/office/officeart/2005/8/layout/vList2"/>
    <dgm:cxn modelId="{CF16CAAB-31D7-46E0-B93B-574737BFE7F3}" type="presParOf" srcId="{9A5955E5-026A-4C96-AADC-C88184F93631}" destId="{D96EEABB-C538-48A3-B586-CF2BEBCA4E8D}" srcOrd="1" destOrd="0" presId="urn:microsoft.com/office/officeart/2005/8/layout/vList2"/>
    <dgm:cxn modelId="{6C199ACF-12CE-4BAE-A347-E4DFEABE0C58}" type="presParOf" srcId="{9A5955E5-026A-4C96-AADC-C88184F93631}" destId="{DA134B92-31AF-47CF-ADB8-864BB9B01103}" srcOrd="2"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ECB18D64-0B82-4AEB-AF99-CD5053535707}" type="doc">
      <dgm:prSet loTypeId="urn:microsoft.com/office/officeart/2005/8/layout/venn2" loCatId="relationship" qsTypeId="urn:microsoft.com/office/officeart/2005/8/quickstyle/simple1" qsCatId="simple" csTypeId="urn:microsoft.com/office/officeart/2005/8/colors/colorful2" csCatId="colorful" phldr="1"/>
      <dgm:spPr/>
      <dgm:t>
        <a:bodyPr/>
        <a:lstStyle/>
        <a:p>
          <a:endParaRPr lang="zh-CN" altLang="en-US"/>
        </a:p>
      </dgm:t>
    </dgm:pt>
    <dgm:pt modelId="{3243DC3E-C721-4748-A611-6CF7F65D920E}">
      <dgm:prSet custT="1"/>
      <dgm:spPr/>
      <dgm:t>
        <a:bodyPr/>
        <a:lstStyle/>
        <a:p>
          <a:pPr rtl="0"/>
          <a:r>
            <a:rPr lang="zh-CN" sz="1800" dirty="0" smtClean="0"/>
            <a:t>物联网</a:t>
          </a:r>
          <a:endParaRPr lang="en-US" sz="1800" dirty="0"/>
        </a:p>
      </dgm:t>
    </dgm:pt>
    <dgm:pt modelId="{B1D834A2-B031-4A26-98C0-33C39D5AE06F}" type="parTrans" cxnId="{B3CFAD8B-E286-4065-9F23-348E478A6F5A}">
      <dgm:prSet/>
      <dgm:spPr/>
      <dgm:t>
        <a:bodyPr/>
        <a:lstStyle/>
        <a:p>
          <a:endParaRPr lang="zh-CN" altLang="en-US" sz="1800"/>
        </a:p>
      </dgm:t>
    </dgm:pt>
    <dgm:pt modelId="{1BA46B5E-AC3D-4AD9-944B-7435D92E051F}" type="sibTrans" cxnId="{B3CFAD8B-E286-4065-9F23-348E478A6F5A}">
      <dgm:prSet/>
      <dgm:spPr/>
      <dgm:t>
        <a:bodyPr/>
        <a:lstStyle/>
        <a:p>
          <a:endParaRPr lang="zh-CN" altLang="en-US" sz="1800"/>
        </a:p>
      </dgm:t>
    </dgm:pt>
    <dgm:pt modelId="{099CC58C-1C55-4E65-82C9-0EFA6184BA54}">
      <dgm:prSet custT="1"/>
      <dgm:spPr/>
      <dgm:t>
        <a:bodyPr/>
        <a:lstStyle/>
        <a:p>
          <a:pPr rtl="0"/>
          <a:r>
            <a:rPr lang="zh-CN" sz="1800" dirty="0" smtClean="0"/>
            <a:t>车联网</a:t>
          </a:r>
          <a:endParaRPr lang="en-US" sz="1800" dirty="0"/>
        </a:p>
      </dgm:t>
    </dgm:pt>
    <dgm:pt modelId="{D8F66525-B5C5-42D7-8750-5B668EE68793}" type="parTrans" cxnId="{C94BFEA1-80EE-49F7-9EA2-979488C37A35}">
      <dgm:prSet/>
      <dgm:spPr/>
      <dgm:t>
        <a:bodyPr/>
        <a:lstStyle/>
        <a:p>
          <a:endParaRPr lang="zh-CN" altLang="en-US" sz="1800"/>
        </a:p>
      </dgm:t>
    </dgm:pt>
    <dgm:pt modelId="{5B78A433-40DB-4B47-881A-3B8AF1A3354B}" type="sibTrans" cxnId="{C94BFEA1-80EE-49F7-9EA2-979488C37A35}">
      <dgm:prSet/>
      <dgm:spPr/>
      <dgm:t>
        <a:bodyPr/>
        <a:lstStyle/>
        <a:p>
          <a:endParaRPr lang="zh-CN" altLang="en-US" sz="1800"/>
        </a:p>
      </dgm:t>
    </dgm:pt>
    <dgm:pt modelId="{C1164C76-2B2E-4885-AFFD-A65DF285BB19}" type="pres">
      <dgm:prSet presAssocID="{ECB18D64-0B82-4AEB-AF99-CD5053535707}" presName="Name0" presStyleCnt="0">
        <dgm:presLayoutVars>
          <dgm:chMax val="7"/>
          <dgm:resizeHandles val="exact"/>
        </dgm:presLayoutVars>
      </dgm:prSet>
      <dgm:spPr/>
      <dgm:t>
        <a:bodyPr/>
        <a:lstStyle/>
        <a:p>
          <a:endParaRPr lang="zh-CN" altLang="en-US"/>
        </a:p>
      </dgm:t>
    </dgm:pt>
    <dgm:pt modelId="{1D1AA86A-7C16-45CB-A304-E3BABA0024E1}" type="pres">
      <dgm:prSet presAssocID="{ECB18D64-0B82-4AEB-AF99-CD5053535707}" presName="comp1" presStyleCnt="0"/>
      <dgm:spPr/>
    </dgm:pt>
    <dgm:pt modelId="{531810AC-3659-4840-ABBA-9CD8B493073A}" type="pres">
      <dgm:prSet presAssocID="{ECB18D64-0B82-4AEB-AF99-CD5053535707}" presName="circle1" presStyleLbl="node1" presStyleIdx="0" presStyleCnt="2" custScaleX="217391"/>
      <dgm:spPr/>
      <dgm:t>
        <a:bodyPr/>
        <a:lstStyle/>
        <a:p>
          <a:endParaRPr lang="zh-CN" altLang="en-US"/>
        </a:p>
      </dgm:t>
    </dgm:pt>
    <dgm:pt modelId="{B1106443-B35C-43B8-9759-CBC03EFA9BD1}" type="pres">
      <dgm:prSet presAssocID="{ECB18D64-0B82-4AEB-AF99-CD5053535707}" presName="c1text" presStyleLbl="node1" presStyleIdx="0" presStyleCnt="2">
        <dgm:presLayoutVars>
          <dgm:bulletEnabled val="1"/>
        </dgm:presLayoutVars>
      </dgm:prSet>
      <dgm:spPr/>
      <dgm:t>
        <a:bodyPr/>
        <a:lstStyle/>
        <a:p>
          <a:endParaRPr lang="zh-CN" altLang="en-US"/>
        </a:p>
      </dgm:t>
    </dgm:pt>
    <dgm:pt modelId="{22FE12B0-7D2B-4A08-BFFA-2C30A371CBCE}" type="pres">
      <dgm:prSet presAssocID="{ECB18D64-0B82-4AEB-AF99-CD5053535707}" presName="comp2" presStyleCnt="0"/>
      <dgm:spPr/>
    </dgm:pt>
    <dgm:pt modelId="{5FCA1B25-2061-47F6-ABD4-40A4A8663283}" type="pres">
      <dgm:prSet presAssocID="{ECB18D64-0B82-4AEB-AF99-CD5053535707}" presName="circle2" presStyleLbl="node1" presStyleIdx="1" presStyleCnt="2" custScaleX="162319" custScaleY="77778" custLinFactNeighborX="2147"/>
      <dgm:spPr/>
      <dgm:t>
        <a:bodyPr/>
        <a:lstStyle/>
        <a:p>
          <a:endParaRPr lang="zh-CN" altLang="en-US"/>
        </a:p>
      </dgm:t>
    </dgm:pt>
    <dgm:pt modelId="{DC7998B4-5C07-47DB-ABB0-2ED2AF8DF04B}" type="pres">
      <dgm:prSet presAssocID="{ECB18D64-0B82-4AEB-AF99-CD5053535707}" presName="c2text" presStyleLbl="node1" presStyleIdx="1" presStyleCnt="2">
        <dgm:presLayoutVars>
          <dgm:bulletEnabled val="1"/>
        </dgm:presLayoutVars>
      </dgm:prSet>
      <dgm:spPr/>
      <dgm:t>
        <a:bodyPr/>
        <a:lstStyle/>
        <a:p>
          <a:endParaRPr lang="zh-CN" altLang="en-US"/>
        </a:p>
      </dgm:t>
    </dgm:pt>
  </dgm:ptLst>
  <dgm:cxnLst>
    <dgm:cxn modelId="{92F6657D-8F82-40B6-A01B-BCB2C33B20D2}" type="presOf" srcId="{3243DC3E-C721-4748-A611-6CF7F65D920E}" destId="{531810AC-3659-4840-ABBA-9CD8B493073A}" srcOrd="0" destOrd="0" presId="urn:microsoft.com/office/officeart/2005/8/layout/venn2"/>
    <dgm:cxn modelId="{C94BFEA1-80EE-49F7-9EA2-979488C37A35}" srcId="{ECB18D64-0B82-4AEB-AF99-CD5053535707}" destId="{099CC58C-1C55-4E65-82C9-0EFA6184BA54}" srcOrd="1" destOrd="0" parTransId="{D8F66525-B5C5-42D7-8750-5B668EE68793}" sibTransId="{5B78A433-40DB-4B47-881A-3B8AF1A3354B}"/>
    <dgm:cxn modelId="{D382A8CE-BB5D-46D4-BEA2-B8A4B56B8A34}" type="presOf" srcId="{099CC58C-1C55-4E65-82C9-0EFA6184BA54}" destId="{5FCA1B25-2061-47F6-ABD4-40A4A8663283}" srcOrd="0" destOrd="0" presId="urn:microsoft.com/office/officeart/2005/8/layout/venn2"/>
    <dgm:cxn modelId="{48FC2902-1ACE-4285-A0E8-B2E19DC35386}" type="presOf" srcId="{099CC58C-1C55-4E65-82C9-0EFA6184BA54}" destId="{DC7998B4-5C07-47DB-ABB0-2ED2AF8DF04B}" srcOrd="1" destOrd="0" presId="urn:microsoft.com/office/officeart/2005/8/layout/venn2"/>
    <dgm:cxn modelId="{FE5465F0-118B-47A8-A0AE-86EDE1A64B9C}" type="presOf" srcId="{ECB18D64-0B82-4AEB-AF99-CD5053535707}" destId="{C1164C76-2B2E-4885-AFFD-A65DF285BB19}" srcOrd="0" destOrd="0" presId="urn:microsoft.com/office/officeart/2005/8/layout/venn2"/>
    <dgm:cxn modelId="{F09C61A7-D0ED-42E5-96F8-8B8D1774B52A}" type="presOf" srcId="{3243DC3E-C721-4748-A611-6CF7F65D920E}" destId="{B1106443-B35C-43B8-9759-CBC03EFA9BD1}" srcOrd="1" destOrd="0" presId="urn:microsoft.com/office/officeart/2005/8/layout/venn2"/>
    <dgm:cxn modelId="{B3CFAD8B-E286-4065-9F23-348E478A6F5A}" srcId="{ECB18D64-0B82-4AEB-AF99-CD5053535707}" destId="{3243DC3E-C721-4748-A611-6CF7F65D920E}" srcOrd="0" destOrd="0" parTransId="{B1D834A2-B031-4A26-98C0-33C39D5AE06F}" sibTransId="{1BA46B5E-AC3D-4AD9-944B-7435D92E051F}"/>
    <dgm:cxn modelId="{57CE98C7-A2C0-474D-8C68-0E6759B2FFF5}" type="presParOf" srcId="{C1164C76-2B2E-4885-AFFD-A65DF285BB19}" destId="{1D1AA86A-7C16-45CB-A304-E3BABA0024E1}" srcOrd="0" destOrd="0" presId="urn:microsoft.com/office/officeart/2005/8/layout/venn2"/>
    <dgm:cxn modelId="{91030204-851D-4C1C-AFA1-FFCDBE3B4D87}" type="presParOf" srcId="{1D1AA86A-7C16-45CB-A304-E3BABA0024E1}" destId="{531810AC-3659-4840-ABBA-9CD8B493073A}" srcOrd="0" destOrd="0" presId="urn:microsoft.com/office/officeart/2005/8/layout/venn2"/>
    <dgm:cxn modelId="{FC8729CA-3B0C-4471-AE81-093EB4ED14B6}" type="presParOf" srcId="{1D1AA86A-7C16-45CB-A304-E3BABA0024E1}" destId="{B1106443-B35C-43B8-9759-CBC03EFA9BD1}" srcOrd="1" destOrd="0" presId="urn:microsoft.com/office/officeart/2005/8/layout/venn2"/>
    <dgm:cxn modelId="{B495878E-2118-47B8-8336-7CE904E643D5}" type="presParOf" srcId="{C1164C76-2B2E-4885-AFFD-A65DF285BB19}" destId="{22FE12B0-7D2B-4A08-BFFA-2C30A371CBCE}" srcOrd="1" destOrd="0" presId="urn:microsoft.com/office/officeart/2005/8/layout/venn2"/>
    <dgm:cxn modelId="{EE5C0F08-FB94-49B6-B464-5F899A46199D}" type="presParOf" srcId="{22FE12B0-7D2B-4A08-BFFA-2C30A371CBCE}" destId="{5FCA1B25-2061-47F6-ABD4-40A4A8663283}" srcOrd="0" destOrd="0" presId="urn:microsoft.com/office/officeart/2005/8/layout/venn2"/>
    <dgm:cxn modelId="{F6557C8C-4823-4DF6-9D5C-42F577DD68FD}" type="presParOf" srcId="{22FE12B0-7D2B-4A08-BFFA-2C30A371CBCE}" destId="{DC7998B4-5C07-47DB-ABB0-2ED2AF8DF04B}" srcOrd="1" destOrd="0" presId="urn:microsoft.com/office/officeart/2005/8/layout/venn2"/>
  </dgm:cxnLst>
  <dgm:bg/>
  <dgm:whole/>
</dgm:dataModel>
</file>

<file path=ppt/diagrams/data20.xml><?xml version="1.0" encoding="utf-8"?>
<dgm:dataModel xmlns:dgm="http://schemas.openxmlformats.org/drawingml/2006/diagram" xmlns:a="http://schemas.openxmlformats.org/drawingml/2006/main">
  <dgm:ptLst>
    <dgm:pt modelId="{B01C9DEA-3BE5-422F-A255-53E10D0D356C}"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zh-CN" altLang="en-US"/>
        </a:p>
      </dgm:t>
    </dgm:pt>
    <dgm:pt modelId="{FD063A12-9F98-4213-A342-83F8A788ED09}">
      <dgm:prSet/>
      <dgm:spPr/>
      <dgm:t>
        <a:bodyPr/>
        <a:lstStyle/>
        <a:p>
          <a:pPr rtl="0"/>
          <a:r>
            <a:rPr lang="zh-CN" dirty="0" smtClean="0"/>
            <a:t>如果使用聚类的方法在离线训练时对采集到的指纹数据进行分类则可以有效的解决在线匹配时的数据处理量。</a:t>
          </a:r>
          <a:endParaRPr lang="en-US" dirty="0"/>
        </a:p>
      </dgm:t>
    </dgm:pt>
    <dgm:pt modelId="{569A441E-4D33-465E-8286-FC277C5B9C13}" type="parTrans" cxnId="{B3E3E6C7-5B83-440A-AE67-3FA2AB038ACA}">
      <dgm:prSet/>
      <dgm:spPr/>
      <dgm:t>
        <a:bodyPr/>
        <a:lstStyle/>
        <a:p>
          <a:endParaRPr lang="zh-CN" altLang="en-US"/>
        </a:p>
      </dgm:t>
    </dgm:pt>
    <dgm:pt modelId="{9C235058-E8D3-4C4E-B87E-A5CB6F80E5C4}" type="sibTrans" cxnId="{B3E3E6C7-5B83-440A-AE67-3FA2AB038ACA}">
      <dgm:prSet/>
      <dgm:spPr/>
      <dgm:t>
        <a:bodyPr/>
        <a:lstStyle/>
        <a:p>
          <a:endParaRPr lang="zh-CN" altLang="en-US"/>
        </a:p>
      </dgm:t>
    </dgm:pt>
    <dgm:pt modelId="{8523C567-06C4-4D25-BA5F-A93B015FBD5D}">
      <dgm:prSet/>
      <dgm:spPr/>
      <dgm:t>
        <a:bodyPr/>
        <a:lstStyle/>
        <a:p>
          <a:pPr rtl="0"/>
          <a:r>
            <a:rPr lang="zh-CN" dirty="0" smtClean="0"/>
            <a:t>在采集指纹数据时不固定指纹矢量的长度，采用动态的方法处理存储</a:t>
          </a:r>
          <a:endParaRPr lang="zh-CN" dirty="0"/>
        </a:p>
      </dgm:t>
    </dgm:pt>
    <dgm:pt modelId="{7074565C-6AED-40A6-B69F-F3341D665FCD}" type="parTrans" cxnId="{ECAC01BC-354F-44BB-9E7B-F42DF7BC786A}">
      <dgm:prSet/>
      <dgm:spPr/>
      <dgm:t>
        <a:bodyPr/>
        <a:lstStyle/>
        <a:p>
          <a:endParaRPr lang="zh-CN" altLang="en-US"/>
        </a:p>
      </dgm:t>
    </dgm:pt>
    <dgm:pt modelId="{B47B7E5B-F0A3-446C-B882-B4F6FF38F10C}" type="sibTrans" cxnId="{ECAC01BC-354F-44BB-9E7B-F42DF7BC786A}">
      <dgm:prSet/>
      <dgm:spPr/>
      <dgm:t>
        <a:bodyPr/>
        <a:lstStyle/>
        <a:p>
          <a:endParaRPr lang="zh-CN" altLang="en-US"/>
        </a:p>
      </dgm:t>
    </dgm:pt>
    <dgm:pt modelId="{7B5ADD45-407A-425A-99CC-B33A791A3B4C}">
      <dgm:prSet/>
      <dgm:spPr/>
      <dgm:t>
        <a:bodyPr/>
        <a:lstStyle/>
        <a:p>
          <a:pPr rtl="0"/>
          <a:r>
            <a:rPr lang="zh-CN" altLang="en-US" dirty="0" smtClean="0"/>
            <a:t>基于聚类的快速定位</a:t>
          </a:r>
          <a:endParaRPr lang="en-US" dirty="0"/>
        </a:p>
      </dgm:t>
    </dgm:pt>
    <dgm:pt modelId="{52274940-47FE-41FD-94EC-C870639A3641}" type="parTrans" cxnId="{81527992-166C-46BB-B152-B028B9BC9287}">
      <dgm:prSet/>
      <dgm:spPr/>
      <dgm:t>
        <a:bodyPr/>
        <a:lstStyle/>
        <a:p>
          <a:endParaRPr lang="zh-CN" altLang="en-US"/>
        </a:p>
      </dgm:t>
    </dgm:pt>
    <dgm:pt modelId="{276BC7AA-D0C3-44B5-883B-55F4E530E36F}" type="sibTrans" cxnId="{81527992-166C-46BB-B152-B028B9BC9287}">
      <dgm:prSet/>
      <dgm:spPr/>
      <dgm:t>
        <a:bodyPr/>
        <a:lstStyle/>
        <a:p>
          <a:endParaRPr lang="zh-CN" altLang="en-US"/>
        </a:p>
      </dgm:t>
    </dgm:pt>
    <dgm:pt modelId="{2AE73843-5158-4052-8FFC-619D26C745DC}" type="pres">
      <dgm:prSet presAssocID="{B01C9DEA-3BE5-422F-A255-53E10D0D356C}" presName="Name0" presStyleCnt="0">
        <dgm:presLayoutVars>
          <dgm:dir/>
          <dgm:animLvl val="lvl"/>
          <dgm:resizeHandles val="exact"/>
        </dgm:presLayoutVars>
      </dgm:prSet>
      <dgm:spPr/>
      <dgm:t>
        <a:bodyPr/>
        <a:lstStyle/>
        <a:p>
          <a:endParaRPr lang="zh-CN" altLang="en-US"/>
        </a:p>
      </dgm:t>
    </dgm:pt>
    <dgm:pt modelId="{B13E249D-8A64-4AD0-9358-F897E693987A}" type="pres">
      <dgm:prSet presAssocID="{7B5ADD45-407A-425A-99CC-B33A791A3B4C}" presName="composite" presStyleCnt="0"/>
      <dgm:spPr/>
    </dgm:pt>
    <dgm:pt modelId="{52C70C58-18E1-48BA-AC42-754797C35390}" type="pres">
      <dgm:prSet presAssocID="{7B5ADD45-407A-425A-99CC-B33A791A3B4C}" presName="parTx" presStyleLbl="alignNode1" presStyleIdx="0" presStyleCnt="1">
        <dgm:presLayoutVars>
          <dgm:chMax val="0"/>
          <dgm:chPref val="0"/>
          <dgm:bulletEnabled val="1"/>
        </dgm:presLayoutVars>
      </dgm:prSet>
      <dgm:spPr/>
      <dgm:t>
        <a:bodyPr/>
        <a:lstStyle/>
        <a:p>
          <a:endParaRPr lang="zh-CN" altLang="en-US"/>
        </a:p>
      </dgm:t>
    </dgm:pt>
    <dgm:pt modelId="{5E653FC9-115B-401E-8E99-B20A6A1A0E59}" type="pres">
      <dgm:prSet presAssocID="{7B5ADD45-407A-425A-99CC-B33A791A3B4C}" presName="desTx" presStyleLbl="alignAccFollowNode1" presStyleIdx="0" presStyleCnt="1">
        <dgm:presLayoutVars>
          <dgm:bulletEnabled val="1"/>
        </dgm:presLayoutVars>
      </dgm:prSet>
      <dgm:spPr/>
      <dgm:t>
        <a:bodyPr/>
        <a:lstStyle/>
        <a:p>
          <a:endParaRPr lang="zh-CN" altLang="en-US"/>
        </a:p>
      </dgm:t>
    </dgm:pt>
  </dgm:ptLst>
  <dgm:cxnLst>
    <dgm:cxn modelId="{6232D87D-0103-47A8-B673-F6792E523674}" type="presOf" srcId="{B01C9DEA-3BE5-422F-A255-53E10D0D356C}" destId="{2AE73843-5158-4052-8FFC-619D26C745DC}" srcOrd="0" destOrd="0" presId="urn:microsoft.com/office/officeart/2005/8/layout/hList1"/>
    <dgm:cxn modelId="{B3E3E6C7-5B83-440A-AE67-3FA2AB038ACA}" srcId="{7B5ADD45-407A-425A-99CC-B33A791A3B4C}" destId="{FD063A12-9F98-4213-A342-83F8A788ED09}" srcOrd="0" destOrd="0" parTransId="{569A441E-4D33-465E-8286-FC277C5B9C13}" sibTransId="{9C235058-E8D3-4C4E-B87E-A5CB6F80E5C4}"/>
    <dgm:cxn modelId="{ECAC01BC-354F-44BB-9E7B-F42DF7BC786A}" srcId="{7B5ADD45-407A-425A-99CC-B33A791A3B4C}" destId="{8523C567-06C4-4D25-BA5F-A93B015FBD5D}" srcOrd="1" destOrd="0" parTransId="{7074565C-6AED-40A6-B69F-F3341D665FCD}" sibTransId="{B47B7E5B-F0A3-446C-B882-B4F6FF38F10C}"/>
    <dgm:cxn modelId="{81527992-166C-46BB-B152-B028B9BC9287}" srcId="{B01C9DEA-3BE5-422F-A255-53E10D0D356C}" destId="{7B5ADD45-407A-425A-99CC-B33A791A3B4C}" srcOrd="0" destOrd="0" parTransId="{52274940-47FE-41FD-94EC-C870639A3641}" sibTransId="{276BC7AA-D0C3-44B5-883B-55F4E530E36F}"/>
    <dgm:cxn modelId="{A34F3974-110B-4C65-8BCF-1990AC7C23CE}" type="presOf" srcId="{7B5ADD45-407A-425A-99CC-B33A791A3B4C}" destId="{52C70C58-18E1-48BA-AC42-754797C35390}" srcOrd="0" destOrd="0" presId="urn:microsoft.com/office/officeart/2005/8/layout/hList1"/>
    <dgm:cxn modelId="{AB8B4D52-54E0-45BD-A546-D3497426C4FF}" type="presOf" srcId="{8523C567-06C4-4D25-BA5F-A93B015FBD5D}" destId="{5E653FC9-115B-401E-8E99-B20A6A1A0E59}" srcOrd="0" destOrd="1" presId="urn:microsoft.com/office/officeart/2005/8/layout/hList1"/>
    <dgm:cxn modelId="{81EA2785-B505-4F93-A381-81BFA55CFD9C}" type="presOf" srcId="{FD063A12-9F98-4213-A342-83F8A788ED09}" destId="{5E653FC9-115B-401E-8E99-B20A6A1A0E59}" srcOrd="0" destOrd="0" presId="urn:microsoft.com/office/officeart/2005/8/layout/hList1"/>
    <dgm:cxn modelId="{B99EF9F3-438C-42BB-9BB1-A692C6AC28F7}" type="presParOf" srcId="{2AE73843-5158-4052-8FFC-619D26C745DC}" destId="{B13E249D-8A64-4AD0-9358-F897E693987A}" srcOrd="0" destOrd="0" presId="urn:microsoft.com/office/officeart/2005/8/layout/hList1"/>
    <dgm:cxn modelId="{F39CE029-BA69-4F44-A1DE-F9F7E7AA40CB}" type="presParOf" srcId="{B13E249D-8A64-4AD0-9358-F897E693987A}" destId="{52C70C58-18E1-48BA-AC42-754797C35390}" srcOrd="0" destOrd="0" presId="urn:microsoft.com/office/officeart/2005/8/layout/hList1"/>
    <dgm:cxn modelId="{2CC1A513-754B-414A-BCEC-FF1184980A57}" type="presParOf" srcId="{B13E249D-8A64-4AD0-9358-F897E693987A}" destId="{5E653FC9-115B-401E-8E99-B20A6A1A0E59}"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6607A6F2-EFD1-45B0-B589-8884AFB89F9B}" type="doc">
      <dgm:prSet loTypeId="urn:microsoft.com/office/officeart/2005/8/layout/hierarchy4" loCatId="list" qsTypeId="urn:microsoft.com/office/officeart/2005/8/quickstyle/simple1" qsCatId="simple" csTypeId="urn:microsoft.com/office/officeart/2005/8/colors/accent6_1" csCatId="accent6" phldr="1"/>
      <dgm:spPr/>
      <dgm:t>
        <a:bodyPr/>
        <a:lstStyle/>
        <a:p>
          <a:endParaRPr lang="zh-CN" altLang="en-US"/>
        </a:p>
      </dgm:t>
    </dgm:pt>
    <dgm:pt modelId="{C693D8D5-CD6F-407E-B221-FC301FF1D559}">
      <dgm:prSet custT="1"/>
      <dgm:spPr/>
      <dgm:t>
        <a:bodyPr/>
        <a:lstStyle/>
        <a:p>
          <a:pPr algn="l" rtl="0"/>
          <a:r>
            <a:rPr lang="zh-CN" altLang="en-US" sz="1400" dirty="0" smtClean="0">
              <a:latin typeface="+mn-ea"/>
              <a:ea typeface="+mn-ea"/>
            </a:rPr>
            <a:t>利用现有</a:t>
          </a:r>
          <a:r>
            <a:rPr lang="en-US" sz="1400" dirty="0" smtClean="0">
              <a:latin typeface="+mn-ea"/>
              <a:ea typeface="+mn-ea"/>
            </a:rPr>
            <a:t>IEEE802.11</a:t>
          </a:r>
          <a:r>
            <a:rPr lang="zh-CN" altLang="en-US" sz="1400" dirty="0" smtClean="0">
              <a:latin typeface="+mn-ea"/>
              <a:ea typeface="+mn-ea"/>
            </a:rPr>
            <a:t>的无线网卡并通过改写驱动来达到</a:t>
          </a:r>
          <a:r>
            <a:rPr lang="en-US" sz="1400" dirty="0" smtClean="0">
              <a:latin typeface="+mn-ea"/>
              <a:ea typeface="+mn-ea"/>
            </a:rPr>
            <a:t>WAVE</a:t>
          </a:r>
          <a:r>
            <a:rPr lang="zh-CN" altLang="en-US" sz="1400" dirty="0" smtClean="0">
              <a:latin typeface="+mn-ea"/>
              <a:ea typeface="+mn-ea"/>
            </a:rPr>
            <a:t>所定义的物理层通信要求十分吃力，如果条件许可，可以自行开发</a:t>
          </a:r>
          <a:r>
            <a:rPr lang="en-US" sz="1400" dirty="0" smtClean="0">
              <a:latin typeface="+mn-ea"/>
              <a:ea typeface="+mn-ea"/>
            </a:rPr>
            <a:t>11p</a:t>
          </a:r>
          <a:r>
            <a:rPr lang="zh-CN" altLang="en-US" sz="1400" dirty="0" smtClean="0">
              <a:latin typeface="+mn-ea"/>
              <a:ea typeface="+mn-ea"/>
            </a:rPr>
            <a:t>网卡设备。此外，</a:t>
          </a:r>
          <a:r>
            <a:rPr lang="en-US" sz="1400" dirty="0" smtClean="0">
              <a:latin typeface="+mn-ea"/>
              <a:ea typeface="+mn-ea"/>
            </a:rPr>
            <a:t>802.11n</a:t>
          </a:r>
          <a:r>
            <a:rPr lang="zh-CN" altLang="en-US" sz="1400" dirty="0" smtClean="0">
              <a:latin typeface="+mn-ea"/>
              <a:ea typeface="+mn-ea"/>
            </a:rPr>
            <a:t>网卡提供</a:t>
          </a:r>
          <a:r>
            <a:rPr lang="en-US" sz="1400" dirty="0" smtClean="0">
              <a:latin typeface="+mn-ea"/>
              <a:ea typeface="+mn-ea"/>
            </a:rPr>
            <a:t>MIMO</a:t>
          </a:r>
          <a:r>
            <a:rPr lang="zh-CN" altLang="en-US" sz="1400" dirty="0" smtClean="0">
              <a:latin typeface="+mn-ea"/>
              <a:ea typeface="+mn-ea"/>
            </a:rPr>
            <a:t>功能，可以好的发挥</a:t>
          </a:r>
          <a:r>
            <a:rPr lang="en-US" sz="1400" dirty="0" smtClean="0">
              <a:latin typeface="+mn-ea"/>
              <a:ea typeface="+mn-ea"/>
            </a:rPr>
            <a:t>1609.4</a:t>
          </a:r>
          <a:r>
            <a:rPr lang="zh-CN" altLang="en-US" sz="1400" dirty="0" smtClean="0">
              <a:latin typeface="+mn-ea"/>
              <a:ea typeface="+mn-ea"/>
            </a:rPr>
            <a:t>所定义的多信道协作功能，并且具有可配置性，支持</a:t>
          </a:r>
          <a:r>
            <a:rPr lang="en-US" sz="1400" dirty="0" smtClean="0">
              <a:latin typeface="+mn-ea"/>
              <a:ea typeface="+mn-ea"/>
            </a:rPr>
            <a:t>5.9GHz</a:t>
          </a:r>
          <a:r>
            <a:rPr lang="zh-CN" altLang="en-US" sz="1400" dirty="0" smtClean="0">
              <a:latin typeface="+mn-ea"/>
              <a:ea typeface="+mn-ea"/>
            </a:rPr>
            <a:t>频段，那么选用</a:t>
          </a:r>
          <a:r>
            <a:rPr lang="en-US" sz="1400" dirty="0" smtClean="0">
              <a:latin typeface="+mn-ea"/>
              <a:ea typeface="+mn-ea"/>
            </a:rPr>
            <a:t>802.11n</a:t>
          </a:r>
          <a:r>
            <a:rPr lang="zh-CN" altLang="en-US" sz="1400" dirty="0" smtClean="0">
              <a:latin typeface="+mn-ea"/>
              <a:ea typeface="+mn-ea"/>
            </a:rPr>
            <a:t>网卡作用</a:t>
          </a:r>
          <a:r>
            <a:rPr lang="en-US" sz="1400" dirty="0" smtClean="0">
              <a:latin typeface="+mn-ea"/>
              <a:ea typeface="+mn-ea"/>
            </a:rPr>
            <a:t>WAVE</a:t>
          </a:r>
          <a:r>
            <a:rPr lang="zh-CN" altLang="en-US" sz="1400" dirty="0" smtClean="0">
              <a:latin typeface="+mn-ea"/>
              <a:ea typeface="+mn-ea"/>
            </a:rPr>
            <a:t>底层也是很好的策略； </a:t>
          </a:r>
          <a:endParaRPr lang="en-US" sz="1400" dirty="0">
            <a:latin typeface="+mn-ea"/>
            <a:ea typeface="+mn-ea"/>
          </a:endParaRPr>
        </a:p>
      </dgm:t>
    </dgm:pt>
    <dgm:pt modelId="{669A28D7-2BA1-4E40-8519-F0CE3896445B}" type="parTrans" cxnId="{BD26F11A-DDBA-432B-BB12-EE4645E00C7B}">
      <dgm:prSet/>
      <dgm:spPr/>
      <dgm:t>
        <a:bodyPr/>
        <a:lstStyle/>
        <a:p>
          <a:pPr algn="l"/>
          <a:endParaRPr lang="zh-CN" altLang="en-US" sz="1400">
            <a:latin typeface="+mn-ea"/>
            <a:ea typeface="+mn-ea"/>
          </a:endParaRPr>
        </a:p>
      </dgm:t>
    </dgm:pt>
    <dgm:pt modelId="{D8BB27B5-C093-4610-A09D-5EB89C21A45D}" type="sibTrans" cxnId="{BD26F11A-DDBA-432B-BB12-EE4645E00C7B}">
      <dgm:prSet/>
      <dgm:spPr/>
      <dgm:t>
        <a:bodyPr/>
        <a:lstStyle/>
        <a:p>
          <a:pPr algn="l"/>
          <a:endParaRPr lang="zh-CN" altLang="en-US" sz="1400">
            <a:latin typeface="+mn-ea"/>
            <a:ea typeface="+mn-ea"/>
          </a:endParaRPr>
        </a:p>
      </dgm:t>
    </dgm:pt>
    <dgm:pt modelId="{D4B0D11A-20F0-40F1-9558-DCE049D0773E}">
      <dgm:prSet custT="1"/>
      <dgm:spPr/>
      <dgm:t>
        <a:bodyPr/>
        <a:lstStyle/>
        <a:p>
          <a:pPr algn="l" rtl="0"/>
          <a:r>
            <a:rPr lang="zh-CN" sz="1400" dirty="0" smtClean="0">
              <a:latin typeface="+mn-ea"/>
              <a:ea typeface="+mn-ea"/>
            </a:rPr>
            <a:t>本文没有包括路由方面的研究，然而具体到实际的应用时，特别是在</a:t>
          </a:r>
          <a:r>
            <a:rPr lang="en-US" sz="1400" dirty="0" smtClean="0">
              <a:latin typeface="+mn-ea"/>
              <a:ea typeface="+mn-ea"/>
            </a:rPr>
            <a:t>WIBSS</a:t>
          </a:r>
          <a:r>
            <a:rPr lang="zh-CN" sz="1400" dirty="0" smtClean="0">
              <a:latin typeface="+mn-ea"/>
              <a:ea typeface="+mn-ea"/>
            </a:rPr>
            <a:t>工作方式下，路由的实现方法决定了网络的拓扑方式，其工作性能对于</a:t>
          </a:r>
          <a:r>
            <a:rPr lang="en-US" sz="1400" dirty="0" smtClean="0">
              <a:latin typeface="+mn-ea"/>
              <a:ea typeface="+mn-ea"/>
            </a:rPr>
            <a:t>WAVE</a:t>
          </a:r>
          <a:r>
            <a:rPr lang="zh-CN" sz="1400" dirty="0" smtClean="0">
              <a:latin typeface="+mn-ea"/>
              <a:ea typeface="+mn-ea"/>
            </a:rPr>
            <a:t>应用的正常工作非常的重要。</a:t>
          </a:r>
          <a:endParaRPr lang="en-US" sz="1400" dirty="0">
            <a:latin typeface="+mn-ea"/>
            <a:ea typeface="+mn-ea"/>
          </a:endParaRPr>
        </a:p>
      </dgm:t>
    </dgm:pt>
    <dgm:pt modelId="{70249B90-F0F5-4919-8C50-DA89B0AE53F5}" type="parTrans" cxnId="{A66CC604-C3D0-46D8-8371-6EB31109623F}">
      <dgm:prSet/>
      <dgm:spPr/>
      <dgm:t>
        <a:bodyPr/>
        <a:lstStyle/>
        <a:p>
          <a:pPr algn="l"/>
          <a:endParaRPr lang="zh-CN" altLang="en-US" sz="1400">
            <a:latin typeface="+mn-ea"/>
            <a:ea typeface="+mn-ea"/>
          </a:endParaRPr>
        </a:p>
      </dgm:t>
    </dgm:pt>
    <dgm:pt modelId="{CAB1501F-77D2-4B73-9D16-77AA45EC3025}" type="sibTrans" cxnId="{A66CC604-C3D0-46D8-8371-6EB31109623F}">
      <dgm:prSet/>
      <dgm:spPr/>
      <dgm:t>
        <a:bodyPr/>
        <a:lstStyle/>
        <a:p>
          <a:pPr algn="l"/>
          <a:endParaRPr lang="zh-CN" altLang="en-US" sz="1400">
            <a:latin typeface="+mn-ea"/>
            <a:ea typeface="+mn-ea"/>
          </a:endParaRPr>
        </a:p>
      </dgm:t>
    </dgm:pt>
    <dgm:pt modelId="{4D547D0D-2798-4B2F-9FB4-E5299E202015}">
      <dgm:prSet custT="1"/>
      <dgm:spPr/>
      <dgm:t>
        <a:bodyPr/>
        <a:lstStyle/>
        <a:p>
          <a:pPr algn="l" rtl="0"/>
          <a:r>
            <a:rPr lang="zh-CN" altLang="en-US" sz="1400" dirty="0" smtClean="0">
              <a:latin typeface="+mn-ea"/>
              <a:ea typeface="+mn-ea"/>
            </a:rPr>
            <a:t>本文所实现的无线定位系统定位精度还有很大的提升空间，另外本文所依托的车联网研究项目起步还没有太久，没有特别成熟的测试环境，未来我们应该搭建较好的测试环境，对研究工作进行更好的评估。</a:t>
          </a:r>
          <a:endParaRPr lang="zh-CN" altLang="en-US" sz="1400" dirty="0">
            <a:latin typeface="+mn-ea"/>
            <a:ea typeface="+mn-ea"/>
          </a:endParaRPr>
        </a:p>
      </dgm:t>
    </dgm:pt>
    <dgm:pt modelId="{4A8366BE-0093-49FF-AF45-999644483CFE}" type="parTrans" cxnId="{0E862603-B7AB-4688-A9E4-5FA6BB63E0F6}">
      <dgm:prSet/>
      <dgm:spPr/>
      <dgm:t>
        <a:bodyPr/>
        <a:lstStyle/>
        <a:p>
          <a:pPr algn="l"/>
          <a:endParaRPr lang="zh-CN" altLang="en-US" sz="1400">
            <a:latin typeface="+mn-ea"/>
            <a:ea typeface="+mn-ea"/>
          </a:endParaRPr>
        </a:p>
      </dgm:t>
    </dgm:pt>
    <dgm:pt modelId="{FE167140-89E5-4534-A1EA-CA4B76094BD4}" type="sibTrans" cxnId="{0E862603-B7AB-4688-A9E4-5FA6BB63E0F6}">
      <dgm:prSet/>
      <dgm:spPr/>
      <dgm:t>
        <a:bodyPr/>
        <a:lstStyle/>
        <a:p>
          <a:pPr algn="l"/>
          <a:endParaRPr lang="zh-CN" altLang="en-US" sz="1400">
            <a:latin typeface="+mn-ea"/>
            <a:ea typeface="+mn-ea"/>
          </a:endParaRPr>
        </a:p>
      </dgm:t>
    </dgm:pt>
    <dgm:pt modelId="{BB71D2BA-257F-4E55-9BD7-4454468B55B5}" type="pres">
      <dgm:prSet presAssocID="{6607A6F2-EFD1-45B0-B589-8884AFB89F9B}" presName="Name0" presStyleCnt="0">
        <dgm:presLayoutVars>
          <dgm:chPref val="1"/>
          <dgm:dir/>
          <dgm:animOne val="branch"/>
          <dgm:animLvl val="lvl"/>
          <dgm:resizeHandles/>
        </dgm:presLayoutVars>
      </dgm:prSet>
      <dgm:spPr/>
      <dgm:t>
        <a:bodyPr/>
        <a:lstStyle/>
        <a:p>
          <a:endParaRPr lang="zh-CN" altLang="en-US"/>
        </a:p>
      </dgm:t>
    </dgm:pt>
    <dgm:pt modelId="{26BF0B13-4237-4069-A7BD-81F20406DF48}" type="pres">
      <dgm:prSet presAssocID="{C693D8D5-CD6F-407E-B221-FC301FF1D559}" presName="vertOne" presStyleCnt="0"/>
      <dgm:spPr/>
      <dgm:t>
        <a:bodyPr/>
        <a:lstStyle/>
        <a:p>
          <a:endParaRPr lang="zh-CN" altLang="en-US"/>
        </a:p>
      </dgm:t>
    </dgm:pt>
    <dgm:pt modelId="{0BC69867-763B-444B-99B9-7A62EB44256C}" type="pres">
      <dgm:prSet presAssocID="{C693D8D5-CD6F-407E-B221-FC301FF1D559}" presName="txOne" presStyleLbl="node0" presStyleIdx="0" presStyleCnt="3">
        <dgm:presLayoutVars>
          <dgm:chPref val="3"/>
        </dgm:presLayoutVars>
      </dgm:prSet>
      <dgm:spPr/>
      <dgm:t>
        <a:bodyPr/>
        <a:lstStyle/>
        <a:p>
          <a:endParaRPr lang="zh-CN" altLang="en-US"/>
        </a:p>
      </dgm:t>
    </dgm:pt>
    <dgm:pt modelId="{D2CFDD05-CFA0-42BA-A17C-3A0E80B4968A}" type="pres">
      <dgm:prSet presAssocID="{C693D8D5-CD6F-407E-B221-FC301FF1D559}" presName="horzOne" presStyleCnt="0"/>
      <dgm:spPr/>
      <dgm:t>
        <a:bodyPr/>
        <a:lstStyle/>
        <a:p>
          <a:endParaRPr lang="zh-CN" altLang="en-US"/>
        </a:p>
      </dgm:t>
    </dgm:pt>
    <dgm:pt modelId="{C3DB1FFF-5180-43B8-BA6D-E86691B0A491}" type="pres">
      <dgm:prSet presAssocID="{D8BB27B5-C093-4610-A09D-5EB89C21A45D}" presName="sibSpaceOne" presStyleCnt="0"/>
      <dgm:spPr/>
      <dgm:t>
        <a:bodyPr/>
        <a:lstStyle/>
        <a:p>
          <a:endParaRPr lang="zh-CN" altLang="en-US"/>
        </a:p>
      </dgm:t>
    </dgm:pt>
    <dgm:pt modelId="{E97EDDA4-C288-4EE3-8A43-DA3A762C26EF}" type="pres">
      <dgm:prSet presAssocID="{D4B0D11A-20F0-40F1-9558-DCE049D0773E}" presName="vertOne" presStyleCnt="0"/>
      <dgm:spPr/>
      <dgm:t>
        <a:bodyPr/>
        <a:lstStyle/>
        <a:p>
          <a:endParaRPr lang="zh-CN" altLang="en-US"/>
        </a:p>
      </dgm:t>
    </dgm:pt>
    <dgm:pt modelId="{596EABB4-7F9E-45D3-B7B3-9C0AE61A5B0C}" type="pres">
      <dgm:prSet presAssocID="{D4B0D11A-20F0-40F1-9558-DCE049D0773E}" presName="txOne" presStyleLbl="node0" presStyleIdx="1" presStyleCnt="3">
        <dgm:presLayoutVars>
          <dgm:chPref val="3"/>
        </dgm:presLayoutVars>
      </dgm:prSet>
      <dgm:spPr/>
      <dgm:t>
        <a:bodyPr/>
        <a:lstStyle/>
        <a:p>
          <a:endParaRPr lang="zh-CN" altLang="en-US"/>
        </a:p>
      </dgm:t>
    </dgm:pt>
    <dgm:pt modelId="{2EB10165-D147-4A38-AB90-8CAFAC8AC8D9}" type="pres">
      <dgm:prSet presAssocID="{D4B0D11A-20F0-40F1-9558-DCE049D0773E}" presName="horzOne" presStyleCnt="0"/>
      <dgm:spPr/>
      <dgm:t>
        <a:bodyPr/>
        <a:lstStyle/>
        <a:p>
          <a:endParaRPr lang="zh-CN" altLang="en-US"/>
        </a:p>
      </dgm:t>
    </dgm:pt>
    <dgm:pt modelId="{4011DB5D-4542-4AD2-BC3A-D607B94A665E}" type="pres">
      <dgm:prSet presAssocID="{CAB1501F-77D2-4B73-9D16-77AA45EC3025}" presName="sibSpaceOne" presStyleCnt="0"/>
      <dgm:spPr/>
      <dgm:t>
        <a:bodyPr/>
        <a:lstStyle/>
        <a:p>
          <a:endParaRPr lang="zh-CN" altLang="en-US"/>
        </a:p>
      </dgm:t>
    </dgm:pt>
    <dgm:pt modelId="{1672DB93-E1B9-4916-9BAB-5A18D3B8BE75}" type="pres">
      <dgm:prSet presAssocID="{4D547D0D-2798-4B2F-9FB4-E5299E202015}" presName="vertOne" presStyleCnt="0"/>
      <dgm:spPr/>
      <dgm:t>
        <a:bodyPr/>
        <a:lstStyle/>
        <a:p>
          <a:endParaRPr lang="zh-CN" altLang="en-US"/>
        </a:p>
      </dgm:t>
    </dgm:pt>
    <dgm:pt modelId="{95064BDC-F82A-490C-A3B8-995135D199A0}" type="pres">
      <dgm:prSet presAssocID="{4D547D0D-2798-4B2F-9FB4-E5299E202015}" presName="txOne" presStyleLbl="node0" presStyleIdx="2" presStyleCnt="3">
        <dgm:presLayoutVars>
          <dgm:chPref val="3"/>
        </dgm:presLayoutVars>
      </dgm:prSet>
      <dgm:spPr/>
      <dgm:t>
        <a:bodyPr/>
        <a:lstStyle/>
        <a:p>
          <a:endParaRPr lang="zh-CN" altLang="en-US"/>
        </a:p>
      </dgm:t>
    </dgm:pt>
    <dgm:pt modelId="{F54D226A-33D8-46D2-9168-43005F7A2E74}" type="pres">
      <dgm:prSet presAssocID="{4D547D0D-2798-4B2F-9FB4-E5299E202015}" presName="horzOne" presStyleCnt="0"/>
      <dgm:spPr/>
      <dgm:t>
        <a:bodyPr/>
        <a:lstStyle/>
        <a:p>
          <a:endParaRPr lang="zh-CN" altLang="en-US"/>
        </a:p>
      </dgm:t>
    </dgm:pt>
  </dgm:ptLst>
  <dgm:cxnLst>
    <dgm:cxn modelId="{A66CC604-C3D0-46D8-8371-6EB31109623F}" srcId="{6607A6F2-EFD1-45B0-B589-8884AFB89F9B}" destId="{D4B0D11A-20F0-40F1-9558-DCE049D0773E}" srcOrd="1" destOrd="0" parTransId="{70249B90-F0F5-4919-8C50-DA89B0AE53F5}" sibTransId="{CAB1501F-77D2-4B73-9D16-77AA45EC3025}"/>
    <dgm:cxn modelId="{944886CC-6E86-40E8-9365-828717836039}" type="presOf" srcId="{C693D8D5-CD6F-407E-B221-FC301FF1D559}" destId="{0BC69867-763B-444B-99B9-7A62EB44256C}" srcOrd="0" destOrd="0" presId="urn:microsoft.com/office/officeart/2005/8/layout/hierarchy4"/>
    <dgm:cxn modelId="{BD26F11A-DDBA-432B-BB12-EE4645E00C7B}" srcId="{6607A6F2-EFD1-45B0-B589-8884AFB89F9B}" destId="{C693D8D5-CD6F-407E-B221-FC301FF1D559}" srcOrd="0" destOrd="0" parTransId="{669A28D7-2BA1-4E40-8519-F0CE3896445B}" sibTransId="{D8BB27B5-C093-4610-A09D-5EB89C21A45D}"/>
    <dgm:cxn modelId="{0A4BB9F4-4F75-4C27-B297-3557DBAD434F}" type="presOf" srcId="{4D547D0D-2798-4B2F-9FB4-E5299E202015}" destId="{95064BDC-F82A-490C-A3B8-995135D199A0}" srcOrd="0" destOrd="0" presId="urn:microsoft.com/office/officeart/2005/8/layout/hierarchy4"/>
    <dgm:cxn modelId="{41928671-BC1C-4911-9AE3-84FBD2943A47}" type="presOf" srcId="{6607A6F2-EFD1-45B0-B589-8884AFB89F9B}" destId="{BB71D2BA-257F-4E55-9BD7-4454468B55B5}" srcOrd="0" destOrd="0" presId="urn:microsoft.com/office/officeart/2005/8/layout/hierarchy4"/>
    <dgm:cxn modelId="{2FE9529D-EBEA-4EDF-BE18-940052BC52A8}" type="presOf" srcId="{D4B0D11A-20F0-40F1-9558-DCE049D0773E}" destId="{596EABB4-7F9E-45D3-B7B3-9C0AE61A5B0C}" srcOrd="0" destOrd="0" presId="urn:microsoft.com/office/officeart/2005/8/layout/hierarchy4"/>
    <dgm:cxn modelId="{0E862603-B7AB-4688-A9E4-5FA6BB63E0F6}" srcId="{6607A6F2-EFD1-45B0-B589-8884AFB89F9B}" destId="{4D547D0D-2798-4B2F-9FB4-E5299E202015}" srcOrd="2" destOrd="0" parTransId="{4A8366BE-0093-49FF-AF45-999644483CFE}" sibTransId="{FE167140-89E5-4534-A1EA-CA4B76094BD4}"/>
    <dgm:cxn modelId="{55312D70-8955-4AB8-B82F-E0BBDCFF2024}" type="presParOf" srcId="{BB71D2BA-257F-4E55-9BD7-4454468B55B5}" destId="{26BF0B13-4237-4069-A7BD-81F20406DF48}" srcOrd="0" destOrd="0" presId="urn:microsoft.com/office/officeart/2005/8/layout/hierarchy4"/>
    <dgm:cxn modelId="{A5B42D40-98ED-4169-BC8B-C19BA2A7ABDF}" type="presParOf" srcId="{26BF0B13-4237-4069-A7BD-81F20406DF48}" destId="{0BC69867-763B-444B-99B9-7A62EB44256C}" srcOrd="0" destOrd="0" presId="urn:microsoft.com/office/officeart/2005/8/layout/hierarchy4"/>
    <dgm:cxn modelId="{F7921E43-1611-44B5-9D3C-14782F197ECE}" type="presParOf" srcId="{26BF0B13-4237-4069-A7BD-81F20406DF48}" destId="{D2CFDD05-CFA0-42BA-A17C-3A0E80B4968A}" srcOrd="1" destOrd="0" presId="urn:microsoft.com/office/officeart/2005/8/layout/hierarchy4"/>
    <dgm:cxn modelId="{6DC8B1A6-C2AB-4025-B5A9-342F41CE28C2}" type="presParOf" srcId="{BB71D2BA-257F-4E55-9BD7-4454468B55B5}" destId="{C3DB1FFF-5180-43B8-BA6D-E86691B0A491}" srcOrd="1" destOrd="0" presId="urn:microsoft.com/office/officeart/2005/8/layout/hierarchy4"/>
    <dgm:cxn modelId="{9B61E1EC-E7D6-4DF6-B140-A3BC07E3E4D7}" type="presParOf" srcId="{BB71D2BA-257F-4E55-9BD7-4454468B55B5}" destId="{E97EDDA4-C288-4EE3-8A43-DA3A762C26EF}" srcOrd="2" destOrd="0" presId="urn:microsoft.com/office/officeart/2005/8/layout/hierarchy4"/>
    <dgm:cxn modelId="{9378C5DF-F05C-4FA3-AD49-80B6F1C817CC}" type="presParOf" srcId="{E97EDDA4-C288-4EE3-8A43-DA3A762C26EF}" destId="{596EABB4-7F9E-45D3-B7B3-9C0AE61A5B0C}" srcOrd="0" destOrd="0" presId="urn:microsoft.com/office/officeart/2005/8/layout/hierarchy4"/>
    <dgm:cxn modelId="{D8E43AA3-120B-421E-8DDB-1D700958ACF1}" type="presParOf" srcId="{E97EDDA4-C288-4EE3-8A43-DA3A762C26EF}" destId="{2EB10165-D147-4A38-AB90-8CAFAC8AC8D9}" srcOrd="1" destOrd="0" presId="urn:microsoft.com/office/officeart/2005/8/layout/hierarchy4"/>
    <dgm:cxn modelId="{C17C7CB7-C3F2-4D69-9761-3E18057104B0}" type="presParOf" srcId="{BB71D2BA-257F-4E55-9BD7-4454468B55B5}" destId="{4011DB5D-4542-4AD2-BC3A-D607B94A665E}" srcOrd="3" destOrd="0" presId="urn:microsoft.com/office/officeart/2005/8/layout/hierarchy4"/>
    <dgm:cxn modelId="{40EBA6C4-F3A1-428E-99D1-B79B621A1544}" type="presParOf" srcId="{BB71D2BA-257F-4E55-9BD7-4454468B55B5}" destId="{1672DB93-E1B9-4916-9BAB-5A18D3B8BE75}" srcOrd="4" destOrd="0" presId="urn:microsoft.com/office/officeart/2005/8/layout/hierarchy4"/>
    <dgm:cxn modelId="{42A5190C-61FE-43DC-A0C5-E760D892FC7E}" type="presParOf" srcId="{1672DB93-E1B9-4916-9BAB-5A18D3B8BE75}" destId="{95064BDC-F82A-490C-A3B8-995135D199A0}" srcOrd="0" destOrd="0" presId="urn:microsoft.com/office/officeart/2005/8/layout/hierarchy4"/>
    <dgm:cxn modelId="{7223498E-0802-4DC6-9A8F-4DB600E3DBA7}" type="presParOf" srcId="{1672DB93-E1B9-4916-9BAB-5A18D3B8BE75}" destId="{F54D226A-33D8-46D2-9168-43005F7A2E74}" srcOrd="1" destOrd="0" presId="urn:microsoft.com/office/officeart/2005/8/layout/hierarchy4"/>
  </dgm:cxnLst>
  <dgm:bg/>
  <dgm:whole/>
</dgm:dataModel>
</file>

<file path=ppt/diagrams/data3.xml><?xml version="1.0" encoding="utf-8"?>
<dgm:dataModel xmlns:dgm="http://schemas.openxmlformats.org/drawingml/2006/diagram" xmlns:a="http://schemas.openxmlformats.org/drawingml/2006/main">
  <dgm:ptLst>
    <dgm:pt modelId="{762EC75D-1868-45BF-950A-865B828BC443}" type="doc">
      <dgm:prSet loTypeId="urn:microsoft.com/office/officeart/2005/8/layout/cycle6" loCatId="relationship" qsTypeId="urn:microsoft.com/office/officeart/2005/8/quickstyle/simple3" qsCatId="simple" csTypeId="urn:microsoft.com/office/officeart/2005/8/colors/colorful2" csCatId="colorful" phldr="1"/>
      <dgm:spPr/>
      <dgm:t>
        <a:bodyPr/>
        <a:lstStyle/>
        <a:p>
          <a:endParaRPr lang="zh-CN" altLang="en-US"/>
        </a:p>
      </dgm:t>
    </dgm:pt>
    <dgm:pt modelId="{C0F4BCFE-4AB7-4745-8013-BD45F90B7E09}">
      <dgm:prSet/>
      <dgm:spPr/>
      <dgm:t>
        <a:bodyPr/>
        <a:lstStyle/>
        <a:p>
          <a:pPr rtl="0"/>
          <a:r>
            <a:rPr lang="zh-CN" altLang="en-US" dirty="0" smtClean="0"/>
            <a:t>传感技术</a:t>
          </a:r>
          <a:endParaRPr lang="en-US" dirty="0"/>
        </a:p>
      </dgm:t>
    </dgm:pt>
    <dgm:pt modelId="{BA30D010-3EAB-42BC-9BBB-5D4E3557039B}" type="parTrans" cxnId="{1160DDC1-7ABB-453E-AC6D-EAFDDF292F95}">
      <dgm:prSet/>
      <dgm:spPr/>
      <dgm:t>
        <a:bodyPr/>
        <a:lstStyle/>
        <a:p>
          <a:endParaRPr lang="zh-CN" altLang="en-US"/>
        </a:p>
      </dgm:t>
    </dgm:pt>
    <dgm:pt modelId="{583184C1-4C24-4627-9F25-90266DE3861D}" type="sibTrans" cxnId="{1160DDC1-7ABB-453E-AC6D-EAFDDF292F95}">
      <dgm:prSet/>
      <dgm:spPr/>
      <dgm:t>
        <a:bodyPr/>
        <a:lstStyle/>
        <a:p>
          <a:endParaRPr lang="zh-CN" altLang="en-US"/>
        </a:p>
      </dgm:t>
    </dgm:pt>
    <dgm:pt modelId="{2D0E967B-598C-407E-BBC0-4E528727C194}">
      <dgm:prSet/>
      <dgm:spPr/>
      <dgm:t>
        <a:bodyPr/>
        <a:lstStyle/>
        <a:p>
          <a:pPr rtl="0"/>
          <a:r>
            <a:rPr lang="zh-CN" altLang="en-US" dirty="0" smtClean="0"/>
            <a:t>网络技术</a:t>
          </a:r>
          <a:endParaRPr lang="en-US" dirty="0"/>
        </a:p>
      </dgm:t>
    </dgm:pt>
    <dgm:pt modelId="{7DDB7994-D904-402F-B0F0-AB0A11476B95}" type="parTrans" cxnId="{3E859C54-A2AC-4412-B34B-CF1205E5F2E9}">
      <dgm:prSet/>
      <dgm:spPr/>
      <dgm:t>
        <a:bodyPr/>
        <a:lstStyle/>
        <a:p>
          <a:endParaRPr lang="zh-CN" altLang="en-US"/>
        </a:p>
      </dgm:t>
    </dgm:pt>
    <dgm:pt modelId="{55F8A51B-33DD-4B4A-B91D-FBA8223BB73C}" type="sibTrans" cxnId="{3E859C54-A2AC-4412-B34B-CF1205E5F2E9}">
      <dgm:prSet/>
      <dgm:spPr/>
      <dgm:t>
        <a:bodyPr/>
        <a:lstStyle/>
        <a:p>
          <a:endParaRPr lang="zh-CN" altLang="en-US"/>
        </a:p>
      </dgm:t>
    </dgm:pt>
    <dgm:pt modelId="{529DF0DE-AFE2-4FA5-8165-E4BE62216E3E}">
      <dgm:prSet/>
      <dgm:spPr/>
      <dgm:t>
        <a:bodyPr/>
        <a:lstStyle/>
        <a:p>
          <a:pPr rtl="0"/>
          <a:r>
            <a:rPr lang="zh-CN" altLang="en-US" dirty="0" smtClean="0"/>
            <a:t>计算技术</a:t>
          </a:r>
          <a:endParaRPr lang="en-US" dirty="0"/>
        </a:p>
      </dgm:t>
    </dgm:pt>
    <dgm:pt modelId="{7AE35CF4-A2ED-4792-805F-BDF4C3489186}" type="parTrans" cxnId="{94A512A2-FC50-45A5-90EB-48CE419CEB4F}">
      <dgm:prSet/>
      <dgm:spPr/>
      <dgm:t>
        <a:bodyPr/>
        <a:lstStyle/>
        <a:p>
          <a:endParaRPr lang="zh-CN" altLang="en-US"/>
        </a:p>
      </dgm:t>
    </dgm:pt>
    <dgm:pt modelId="{13A7EEF8-951D-4353-80CD-D52EA914B124}" type="sibTrans" cxnId="{94A512A2-FC50-45A5-90EB-48CE419CEB4F}">
      <dgm:prSet/>
      <dgm:spPr/>
      <dgm:t>
        <a:bodyPr/>
        <a:lstStyle/>
        <a:p>
          <a:endParaRPr lang="zh-CN" altLang="en-US"/>
        </a:p>
      </dgm:t>
    </dgm:pt>
    <dgm:pt modelId="{DE120C4D-7747-4697-A6B3-CE84BD4590E7}">
      <dgm:prSet/>
      <dgm:spPr/>
      <dgm:t>
        <a:bodyPr/>
        <a:lstStyle/>
        <a:p>
          <a:pPr rtl="0"/>
          <a:r>
            <a:rPr lang="zh-CN" altLang="en-US" dirty="0" smtClean="0"/>
            <a:t>控制技术</a:t>
          </a:r>
          <a:endParaRPr lang="en-US" dirty="0"/>
        </a:p>
      </dgm:t>
    </dgm:pt>
    <dgm:pt modelId="{73170805-BF3C-4569-B1AF-5943B59AE937}" type="parTrans" cxnId="{DE510055-76EB-4114-A3D7-EBA87C6DAF36}">
      <dgm:prSet/>
      <dgm:spPr/>
      <dgm:t>
        <a:bodyPr/>
        <a:lstStyle/>
        <a:p>
          <a:endParaRPr lang="zh-CN" altLang="en-US"/>
        </a:p>
      </dgm:t>
    </dgm:pt>
    <dgm:pt modelId="{7AB78A5A-6580-4CF5-A9F1-37DAF065B4A8}" type="sibTrans" cxnId="{DE510055-76EB-4114-A3D7-EBA87C6DAF36}">
      <dgm:prSet/>
      <dgm:spPr/>
      <dgm:t>
        <a:bodyPr/>
        <a:lstStyle/>
        <a:p>
          <a:endParaRPr lang="zh-CN" altLang="en-US"/>
        </a:p>
      </dgm:t>
    </dgm:pt>
    <dgm:pt modelId="{D42ADBEC-DCE4-4720-A93E-AAE6B0A93C7C}">
      <dgm:prSet/>
      <dgm:spPr/>
      <dgm:t>
        <a:bodyPr/>
        <a:lstStyle/>
        <a:p>
          <a:pPr rtl="0"/>
          <a:r>
            <a:rPr lang="zh-CN" altLang="en-US" dirty="0" smtClean="0"/>
            <a:t>智能技术</a:t>
          </a:r>
          <a:endParaRPr lang="en-US" dirty="0"/>
        </a:p>
      </dgm:t>
    </dgm:pt>
    <dgm:pt modelId="{7F40B890-5D2D-4F2D-BB87-5195F7F3C195}" type="parTrans" cxnId="{57F31162-4060-452B-8BF9-E088759A150C}">
      <dgm:prSet/>
      <dgm:spPr/>
      <dgm:t>
        <a:bodyPr/>
        <a:lstStyle/>
        <a:p>
          <a:endParaRPr lang="zh-CN" altLang="en-US"/>
        </a:p>
      </dgm:t>
    </dgm:pt>
    <dgm:pt modelId="{8BCD6F28-F753-4E72-8C53-BFACE06501CE}" type="sibTrans" cxnId="{57F31162-4060-452B-8BF9-E088759A150C}">
      <dgm:prSet/>
      <dgm:spPr/>
      <dgm:t>
        <a:bodyPr/>
        <a:lstStyle/>
        <a:p>
          <a:endParaRPr lang="zh-CN" altLang="en-US"/>
        </a:p>
      </dgm:t>
    </dgm:pt>
    <dgm:pt modelId="{DC8FD09C-3776-4649-905D-2A55822BCF4E}" type="pres">
      <dgm:prSet presAssocID="{762EC75D-1868-45BF-950A-865B828BC443}" presName="cycle" presStyleCnt="0">
        <dgm:presLayoutVars>
          <dgm:dir/>
          <dgm:resizeHandles val="exact"/>
        </dgm:presLayoutVars>
      </dgm:prSet>
      <dgm:spPr/>
      <dgm:t>
        <a:bodyPr/>
        <a:lstStyle/>
        <a:p>
          <a:endParaRPr lang="zh-CN" altLang="en-US"/>
        </a:p>
      </dgm:t>
    </dgm:pt>
    <dgm:pt modelId="{8519B749-24C0-4F01-8469-5C7A1D565AA0}" type="pres">
      <dgm:prSet presAssocID="{C0F4BCFE-4AB7-4745-8013-BD45F90B7E09}" presName="node" presStyleLbl="node1" presStyleIdx="0" presStyleCnt="5">
        <dgm:presLayoutVars>
          <dgm:bulletEnabled val="1"/>
        </dgm:presLayoutVars>
      </dgm:prSet>
      <dgm:spPr/>
      <dgm:t>
        <a:bodyPr/>
        <a:lstStyle/>
        <a:p>
          <a:endParaRPr lang="zh-CN" altLang="en-US"/>
        </a:p>
      </dgm:t>
    </dgm:pt>
    <dgm:pt modelId="{E2974D3F-E5D3-46D2-81FE-C7DE9152F5BB}" type="pres">
      <dgm:prSet presAssocID="{C0F4BCFE-4AB7-4745-8013-BD45F90B7E09}" presName="spNode" presStyleCnt="0"/>
      <dgm:spPr/>
      <dgm:t>
        <a:bodyPr/>
        <a:lstStyle/>
        <a:p>
          <a:endParaRPr lang="zh-CN" altLang="en-US"/>
        </a:p>
      </dgm:t>
    </dgm:pt>
    <dgm:pt modelId="{6AEFD520-0233-4BC6-B143-7EC06E6A56CF}" type="pres">
      <dgm:prSet presAssocID="{583184C1-4C24-4627-9F25-90266DE3861D}" presName="sibTrans" presStyleLbl="sibTrans1D1" presStyleIdx="0" presStyleCnt="5"/>
      <dgm:spPr/>
      <dgm:t>
        <a:bodyPr/>
        <a:lstStyle/>
        <a:p>
          <a:endParaRPr lang="zh-CN" altLang="en-US"/>
        </a:p>
      </dgm:t>
    </dgm:pt>
    <dgm:pt modelId="{30A697C7-49E4-4886-8BD6-E1975D5D45B9}" type="pres">
      <dgm:prSet presAssocID="{2D0E967B-598C-407E-BBC0-4E528727C194}" presName="node" presStyleLbl="node1" presStyleIdx="1" presStyleCnt="5">
        <dgm:presLayoutVars>
          <dgm:bulletEnabled val="1"/>
        </dgm:presLayoutVars>
      </dgm:prSet>
      <dgm:spPr/>
      <dgm:t>
        <a:bodyPr/>
        <a:lstStyle/>
        <a:p>
          <a:endParaRPr lang="zh-CN" altLang="en-US"/>
        </a:p>
      </dgm:t>
    </dgm:pt>
    <dgm:pt modelId="{88500CF7-E74B-47B2-8BDA-E860D36A5926}" type="pres">
      <dgm:prSet presAssocID="{2D0E967B-598C-407E-BBC0-4E528727C194}" presName="spNode" presStyleCnt="0"/>
      <dgm:spPr/>
      <dgm:t>
        <a:bodyPr/>
        <a:lstStyle/>
        <a:p>
          <a:endParaRPr lang="zh-CN" altLang="en-US"/>
        </a:p>
      </dgm:t>
    </dgm:pt>
    <dgm:pt modelId="{D6D9EC8A-AAE4-4BEE-9600-EC0AA76FE8AB}" type="pres">
      <dgm:prSet presAssocID="{55F8A51B-33DD-4B4A-B91D-FBA8223BB73C}" presName="sibTrans" presStyleLbl="sibTrans1D1" presStyleIdx="1" presStyleCnt="5"/>
      <dgm:spPr/>
      <dgm:t>
        <a:bodyPr/>
        <a:lstStyle/>
        <a:p>
          <a:endParaRPr lang="zh-CN" altLang="en-US"/>
        </a:p>
      </dgm:t>
    </dgm:pt>
    <dgm:pt modelId="{82B96B08-D474-43BF-8EBB-4247F970DC5F}" type="pres">
      <dgm:prSet presAssocID="{529DF0DE-AFE2-4FA5-8165-E4BE62216E3E}" presName="node" presStyleLbl="node1" presStyleIdx="2" presStyleCnt="5">
        <dgm:presLayoutVars>
          <dgm:bulletEnabled val="1"/>
        </dgm:presLayoutVars>
      </dgm:prSet>
      <dgm:spPr/>
      <dgm:t>
        <a:bodyPr/>
        <a:lstStyle/>
        <a:p>
          <a:endParaRPr lang="zh-CN" altLang="en-US"/>
        </a:p>
      </dgm:t>
    </dgm:pt>
    <dgm:pt modelId="{5C98BFF8-0695-4D62-A709-CE2BA40CA1A1}" type="pres">
      <dgm:prSet presAssocID="{529DF0DE-AFE2-4FA5-8165-E4BE62216E3E}" presName="spNode" presStyleCnt="0"/>
      <dgm:spPr/>
      <dgm:t>
        <a:bodyPr/>
        <a:lstStyle/>
        <a:p>
          <a:endParaRPr lang="zh-CN" altLang="en-US"/>
        </a:p>
      </dgm:t>
    </dgm:pt>
    <dgm:pt modelId="{15DA9F5A-FF0C-4ED1-BA20-53DA09B29F18}" type="pres">
      <dgm:prSet presAssocID="{13A7EEF8-951D-4353-80CD-D52EA914B124}" presName="sibTrans" presStyleLbl="sibTrans1D1" presStyleIdx="2" presStyleCnt="5"/>
      <dgm:spPr/>
      <dgm:t>
        <a:bodyPr/>
        <a:lstStyle/>
        <a:p>
          <a:endParaRPr lang="zh-CN" altLang="en-US"/>
        </a:p>
      </dgm:t>
    </dgm:pt>
    <dgm:pt modelId="{4FE369C2-D075-4EDF-8BDC-C9D90492A0E5}" type="pres">
      <dgm:prSet presAssocID="{DE120C4D-7747-4697-A6B3-CE84BD4590E7}" presName="node" presStyleLbl="node1" presStyleIdx="3" presStyleCnt="5">
        <dgm:presLayoutVars>
          <dgm:bulletEnabled val="1"/>
        </dgm:presLayoutVars>
      </dgm:prSet>
      <dgm:spPr/>
      <dgm:t>
        <a:bodyPr/>
        <a:lstStyle/>
        <a:p>
          <a:endParaRPr lang="zh-CN" altLang="en-US"/>
        </a:p>
      </dgm:t>
    </dgm:pt>
    <dgm:pt modelId="{52138A79-D4B4-4192-8030-AB81EAA448FB}" type="pres">
      <dgm:prSet presAssocID="{DE120C4D-7747-4697-A6B3-CE84BD4590E7}" presName="spNode" presStyleCnt="0"/>
      <dgm:spPr/>
      <dgm:t>
        <a:bodyPr/>
        <a:lstStyle/>
        <a:p>
          <a:endParaRPr lang="zh-CN" altLang="en-US"/>
        </a:p>
      </dgm:t>
    </dgm:pt>
    <dgm:pt modelId="{F78DC4E3-8698-40B3-B80D-A0F2CB84CA4B}" type="pres">
      <dgm:prSet presAssocID="{7AB78A5A-6580-4CF5-A9F1-37DAF065B4A8}" presName="sibTrans" presStyleLbl="sibTrans1D1" presStyleIdx="3" presStyleCnt="5"/>
      <dgm:spPr/>
      <dgm:t>
        <a:bodyPr/>
        <a:lstStyle/>
        <a:p>
          <a:endParaRPr lang="zh-CN" altLang="en-US"/>
        </a:p>
      </dgm:t>
    </dgm:pt>
    <dgm:pt modelId="{4D370A73-2040-4643-9D5B-ED6246C5ED95}" type="pres">
      <dgm:prSet presAssocID="{D42ADBEC-DCE4-4720-A93E-AAE6B0A93C7C}" presName="node" presStyleLbl="node1" presStyleIdx="4" presStyleCnt="5">
        <dgm:presLayoutVars>
          <dgm:bulletEnabled val="1"/>
        </dgm:presLayoutVars>
      </dgm:prSet>
      <dgm:spPr/>
      <dgm:t>
        <a:bodyPr/>
        <a:lstStyle/>
        <a:p>
          <a:endParaRPr lang="zh-CN" altLang="en-US"/>
        </a:p>
      </dgm:t>
    </dgm:pt>
    <dgm:pt modelId="{D2FD5C5C-3A48-4A9A-B0C9-215370AAF97A}" type="pres">
      <dgm:prSet presAssocID="{D42ADBEC-DCE4-4720-A93E-AAE6B0A93C7C}" presName="spNode" presStyleCnt="0"/>
      <dgm:spPr/>
      <dgm:t>
        <a:bodyPr/>
        <a:lstStyle/>
        <a:p>
          <a:endParaRPr lang="zh-CN" altLang="en-US"/>
        </a:p>
      </dgm:t>
    </dgm:pt>
    <dgm:pt modelId="{7BDDDE1A-7392-4E46-8F16-EF9E91907731}" type="pres">
      <dgm:prSet presAssocID="{8BCD6F28-F753-4E72-8C53-BFACE06501CE}" presName="sibTrans" presStyleLbl="sibTrans1D1" presStyleIdx="4" presStyleCnt="5"/>
      <dgm:spPr/>
      <dgm:t>
        <a:bodyPr/>
        <a:lstStyle/>
        <a:p>
          <a:endParaRPr lang="zh-CN" altLang="en-US"/>
        </a:p>
      </dgm:t>
    </dgm:pt>
  </dgm:ptLst>
  <dgm:cxnLst>
    <dgm:cxn modelId="{C5AA797A-6EF0-43C9-A663-2A27E15605DF}" type="presOf" srcId="{583184C1-4C24-4627-9F25-90266DE3861D}" destId="{6AEFD520-0233-4BC6-B143-7EC06E6A56CF}" srcOrd="0" destOrd="0" presId="urn:microsoft.com/office/officeart/2005/8/layout/cycle6"/>
    <dgm:cxn modelId="{2D2C91EE-CAF7-4FC8-83B1-BE1790075190}" type="presOf" srcId="{55F8A51B-33DD-4B4A-B91D-FBA8223BB73C}" destId="{D6D9EC8A-AAE4-4BEE-9600-EC0AA76FE8AB}" srcOrd="0" destOrd="0" presId="urn:microsoft.com/office/officeart/2005/8/layout/cycle6"/>
    <dgm:cxn modelId="{A44FA5FB-FBC1-41CE-863D-EB9203A5DB60}" type="presOf" srcId="{DE120C4D-7747-4697-A6B3-CE84BD4590E7}" destId="{4FE369C2-D075-4EDF-8BDC-C9D90492A0E5}" srcOrd="0" destOrd="0" presId="urn:microsoft.com/office/officeart/2005/8/layout/cycle6"/>
    <dgm:cxn modelId="{324E8883-7333-4F22-8507-001366E09060}" type="presOf" srcId="{8BCD6F28-F753-4E72-8C53-BFACE06501CE}" destId="{7BDDDE1A-7392-4E46-8F16-EF9E91907731}" srcOrd="0" destOrd="0" presId="urn:microsoft.com/office/officeart/2005/8/layout/cycle6"/>
    <dgm:cxn modelId="{C3EE7F92-4A10-4FDF-A155-5418915D16EE}" type="presOf" srcId="{13A7EEF8-951D-4353-80CD-D52EA914B124}" destId="{15DA9F5A-FF0C-4ED1-BA20-53DA09B29F18}" srcOrd="0" destOrd="0" presId="urn:microsoft.com/office/officeart/2005/8/layout/cycle6"/>
    <dgm:cxn modelId="{57F31162-4060-452B-8BF9-E088759A150C}" srcId="{762EC75D-1868-45BF-950A-865B828BC443}" destId="{D42ADBEC-DCE4-4720-A93E-AAE6B0A93C7C}" srcOrd="4" destOrd="0" parTransId="{7F40B890-5D2D-4F2D-BB87-5195F7F3C195}" sibTransId="{8BCD6F28-F753-4E72-8C53-BFACE06501CE}"/>
    <dgm:cxn modelId="{FAD9E822-CF70-4E01-AFE1-215202F2685D}" type="presOf" srcId="{529DF0DE-AFE2-4FA5-8165-E4BE62216E3E}" destId="{82B96B08-D474-43BF-8EBB-4247F970DC5F}" srcOrd="0" destOrd="0" presId="urn:microsoft.com/office/officeart/2005/8/layout/cycle6"/>
    <dgm:cxn modelId="{DE510055-76EB-4114-A3D7-EBA87C6DAF36}" srcId="{762EC75D-1868-45BF-950A-865B828BC443}" destId="{DE120C4D-7747-4697-A6B3-CE84BD4590E7}" srcOrd="3" destOrd="0" parTransId="{73170805-BF3C-4569-B1AF-5943B59AE937}" sibTransId="{7AB78A5A-6580-4CF5-A9F1-37DAF065B4A8}"/>
    <dgm:cxn modelId="{707F0E64-FE57-4659-B3A3-00D776AF73CD}" type="presOf" srcId="{2D0E967B-598C-407E-BBC0-4E528727C194}" destId="{30A697C7-49E4-4886-8BD6-E1975D5D45B9}" srcOrd="0" destOrd="0" presId="urn:microsoft.com/office/officeart/2005/8/layout/cycle6"/>
    <dgm:cxn modelId="{1160DDC1-7ABB-453E-AC6D-EAFDDF292F95}" srcId="{762EC75D-1868-45BF-950A-865B828BC443}" destId="{C0F4BCFE-4AB7-4745-8013-BD45F90B7E09}" srcOrd="0" destOrd="0" parTransId="{BA30D010-3EAB-42BC-9BBB-5D4E3557039B}" sibTransId="{583184C1-4C24-4627-9F25-90266DE3861D}"/>
    <dgm:cxn modelId="{8404A177-9C81-4E22-913D-D22B3A29AA57}" type="presOf" srcId="{C0F4BCFE-4AB7-4745-8013-BD45F90B7E09}" destId="{8519B749-24C0-4F01-8469-5C7A1D565AA0}" srcOrd="0" destOrd="0" presId="urn:microsoft.com/office/officeart/2005/8/layout/cycle6"/>
    <dgm:cxn modelId="{5B90779B-D237-49B1-8589-8BD2ECF16A6A}" type="presOf" srcId="{762EC75D-1868-45BF-950A-865B828BC443}" destId="{DC8FD09C-3776-4649-905D-2A55822BCF4E}" srcOrd="0" destOrd="0" presId="urn:microsoft.com/office/officeart/2005/8/layout/cycle6"/>
    <dgm:cxn modelId="{94A512A2-FC50-45A5-90EB-48CE419CEB4F}" srcId="{762EC75D-1868-45BF-950A-865B828BC443}" destId="{529DF0DE-AFE2-4FA5-8165-E4BE62216E3E}" srcOrd="2" destOrd="0" parTransId="{7AE35CF4-A2ED-4792-805F-BDF4C3489186}" sibTransId="{13A7EEF8-951D-4353-80CD-D52EA914B124}"/>
    <dgm:cxn modelId="{CDE016C9-AADC-4773-BBB7-4985383B7604}" type="presOf" srcId="{7AB78A5A-6580-4CF5-A9F1-37DAF065B4A8}" destId="{F78DC4E3-8698-40B3-B80D-A0F2CB84CA4B}" srcOrd="0" destOrd="0" presId="urn:microsoft.com/office/officeart/2005/8/layout/cycle6"/>
    <dgm:cxn modelId="{3E859C54-A2AC-4412-B34B-CF1205E5F2E9}" srcId="{762EC75D-1868-45BF-950A-865B828BC443}" destId="{2D0E967B-598C-407E-BBC0-4E528727C194}" srcOrd="1" destOrd="0" parTransId="{7DDB7994-D904-402F-B0F0-AB0A11476B95}" sibTransId="{55F8A51B-33DD-4B4A-B91D-FBA8223BB73C}"/>
    <dgm:cxn modelId="{7F60FDDC-CC2E-4E35-84CF-EBF807B58DC1}" type="presOf" srcId="{D42ADBEC-DCE4-4720-A93E-AAE6B0A93C7C}" destId="{4D370A73-2040-4643-9D5B-ED6246C5ED95}" srcOrd="0" destOrd="0" presId="urn:microsoft.com/office/officeart/2005/8/layout/cycle6"/>
    <dgm:cxn modelId="{B1090297-E4CC-4707-B2A7-086FF6B36916}" type="presParOf" srcId="{DC8FD09C-3776-4649-905D-2A55822BCF4E}" destId="{8519B749-24C0-4F01-8469-5C7A1D565AA0}" srcOrd="0" destOrd="0" presId="urn:microsoft.com/office/officeart/2005/8/layout/cycle6"/>
    <dgm:cxn modelId="{AB9E8726-FB26-4BEC-BB92-B2B4B9C89410}" type="presParOf" srcId="{DC8FD09C-3776-4649-905D-2A55822BCF4E}" destId="{E2974D3F-E5D3-46D2-81FE-C7DE9152F5BB}" srcOrd="1" destOrd="0" presId="urn:microsoft.com/office/officeart/2005/8/layout/cycle6"/>
    <dgm:cxn modelId="{7B67ACBB-0899-47A0-941D-6427778F9094}" type="presParOf" srcId="{DC8FD09C-3776-4649-905D-2A55822BCF4E}" destId="{6AEFD520-0233-4BC6-B143-7EC06E6A56CF}" srcOrd="2" destOrd="0" presId="urn:microsoft.com/office/officeart/2005/8/layout/cycle6"/>
    <dgm:cxn modelId="{155CA24A-F540-4D35-A20C-986CC3231993}" type="presParOf" srcId="{DC8FD09C-3776-4649-905D-2A55822BCF4E}" destId="{30A697C7-49E4-4886-8BD6-E1975D5D45B9}" srcOrd="3" destOrd="0" presId="urn:microsoft.com/office/officeart/2005/8/layout/cycle6"/>
    <dgm:cxn modelId="{A33B9E2F-46A3-4805-8705-1628FE0F9691}" type="presParOf" srcId="{DC8FD09C-3776-4649-905D-2A55822BCF4E}" destId="{88500CF7-E74B-47B2-8BDA-E860D36A5926}" srcOrd="4" destOrd="0" presId="urn:microsoft.com/office/officeart/2005/8/layout/cycle6"/>
    <dgm:cxn modelId="{A39C6B94-4A5F-4E4E-A168-7B9CF8C4BACC}" type="presParOf" srcId="{DC8FD09C-3776-4649-905D-2A55822BCF4E}" destId="{D6D9EC8A-AAE4-4BEE-9600-EC0AA76FE8AB}" srcOrd="5" destOrd="0" presId="urn:microsoft.com/office/officeart/2005/8/layout/cycle6"/>
    <dgm:cxn modelId="{CD6A907C-9D3E-4739-A316-80730E644F45}" type="presParOf" srcId="{DC8FD09C-3776-4649-905D-2A55822BCF4E}" destId="{82B96B08-D474-43BF-8EBB-4247F970DC5F}" srcOrd="6" destOrd="0" presId="urn:microsoft.com/office/officeart/2005/8/layout/cycle6"/>
    <dgm:cxn modelId="{D6B14BA7-C62B-42E1-B2EF-459A1AA26AF6}" type="presParOf" srcId="{DC8FD09C-3776-4649-905D-2A55822BCF4E}" destId="{5C98BFF8-0695-4D62-A709-CE2BA40CA1A1}" srcOrd="7" destOrd="0" presId="urn:microsoft.com/office/officeart/2005/8/layout/cycle6"/>
    <dgm:cxn modelId="{25216CCA-4993-4389-919E-95772ED82EB3}" type="presParOf" srcId="{DC8FD09C-3776-4649-905D-2A55822BCF4E}" destId="{15DA9F5A-FF0C-4ED1-BA20-53DA09B29F18}" srcOrd="8" destOrd="0" presId="urn:microsoft.com/office/officeart/2005/8/layout/cycle6"/>
    <dgm:cxn modelId="{EA9E52FB-F956-49F8-9A52-465D79185A03}" type="presParOf" srcId="{DC8FD09C-3776-4649-905D-2A55822BCF4E}" destId="{4FE369C2-D075-4EDF-8BDC-C9D90492A0E5}" srcOrd="9" destOrd="0" presId="urn:microsoft.com/office/officeart/2005/8/layout/cycle6"/>
    <dgm:cxn modelId="{B8AC153C-31CC-484C-BB6C-ED4ADA970CD8}" type="presParOf" srcId="{DC8FD09C-3776-4649-905D-2A55822BCF4E}" destId="{52138A79-D4B4-4192-8030-AB81EAA448FB}" srcOrd="10" destOrd="0" presId="urn:microsoft.com/office/officeart/2005/8/layout/cycle6"/>
    <dgm:cxn modelId="{2209AFD3-89EB-4E5E-8086-F169CA4B6C3E}" type="presParOf" srcId="{DC8FD09C-3776-4649-905D-2A55822BCF4E}" destId="{F78DC4E3-8698-40B3-B80D-A0F2CB84CA4B}" srcOrd="11" destOrd="0" presId="urn:microsoft.com/office/officeart/2005/8/layout/cycle6"/>
    <dgm:cxn modelId="{4FB30501-2721-445A-A0F7-79C81503728B}" type="presParOf" srcId="{DC8FD09C-3776-4649-905D-2A55822BCF4E}" destId="{4D370A73-2040-4643-9D5B-ED6246C5ED95}" srcOrd="12" destOrd="0" presId="urn:microsoft.com/office/officeart/2005/8/layout/cycle6"/>
    <dgm:cxn modelId="{C8395A4B-2ADE-44C0-AEBE-210BBD325614}" type="presParOf" srcId="{DC8FD09C-3776-4649-905D-2A55822BCF4E}" destId="{D2FD5C5C-3A48-4A9A-B0C9-215370AAF97A}" srcOrd="13" destOrd="0" presId="urn:microsoft.com/office/officeart/2005/8/layout/cycle6"/>
    <dgm:cxn modelId="{8E8A1D6F-D3F1-4934-897F-2E1A1829ABC3}" type="presParOf" srcId="{DC8FD09C-3776-4649-905D-2A55822BCF4E}" destId="{7BDDDE1A-7392-4E46-8F16-EF9E91907731}" srcOrd="14" destOrd="0" presId="urn:microsoft.com/office/officeart/2005/8/layout/cycle6"/>
  </dgm:cxnLst>
  <dgm:bg/>
  <dgm:whole/>
</dgm:dataModel>
</file>

<file path=ppt/diagrams/data4.xml><?xml version="1.0" encoding="utf-8"?>
<dgm:dataModel xmlns:dgm="http://schemas.openxmlformats.org/drawingml/2006/diagram" xmlns:a="http://schemas.openxmlformats.org/drawingml/2006/main">
  <dgm:ptLst>
    <dgm:pt modelId="{762EC75D-1868-45BF-950A-865B828BC443}" type="doc">
      <dgm:prSet loTypeId="urn:microsoft.com/office/officeart/2005/8/layout/gear1" loCatId="relationship" qsTypeId="urn:microsoft.com/office/officeart/2005/8/quickstyle/simple3" qsCatId="simple" csTypeId="urn:microsoft.com/office/officeart/2005/8/colors/colorful2" csCatId="colorful" phldr="1"/>
      <dgm:spPr/>
      <dgm:t>
        <a:bodyPr/>
        <a:lstStyle/>
        <a:p>
          <a:endParaRPr lang="zh-CN" altLang="en-US"/>
        </a:p>
      </dgm:t>
    </dgm:pt>
    <dgm:pt modelId="{C0F4BCFE-4AB7-4745-8013-BD45F90B7E09}">
      <dgm:prSet/>
      <dgm:spPr/>
      <dgm:t>
        <a:bodyPr/>
        <a:lstStyle/>
        <a:p>
          <a:pPr rtl="0"/>
          <a:r>
            <a:rPr lang="zh-CN" dirty="0" smtClean="0"/>
            <a:t>安全性</a:t>
          </a:r>
          <a:endParaRPr lang="en-US" dirty="0"/>
        </a:p>
      </dgm:t>
    </dgm:pt>
    <dgm:pt modelId="{BA30D010-3EAB-42BC-9BBB-5D4E3557039B}" type="parTrans" cxnId="{1160DDC1-7ABB-453E-AC6D-EAFDDF292F95}">
      <dgm:prSet/>
      <dgm:spPr/>
      <dgm:t>
        <a:bodyPr/>
        <a:lstStyle/>
        <a:p>
          <a:endParaRPr lang="zh-CN" altLang="en-US"/>
        </a:p>
      </dgm:t>
    </dgm:pt>
    <dgm:pt modelId="{583184C1-4C24-4627-9F25-90266DE3861D}" type="sibTrans" cxnId="{1160DDC1-7ABB-453E-AC6D-EAFDDF292F95}">
      <dgm:prSet/>
      <dgm:spPr/>
      <dgm:t>
        <a:bodyPr/>
        <a:lstStyle/>
        <a:p>
          <a:endParaRPr lang="zh-CN" altLang="en-US"/>
        </a:p>
      </dgm:t>
    </dgm:pt>
    <dgm:pt modelId="{3A832236-4345-4503-8118-B1F460F9D853}">
      <dgm:prSet/>
      <dgm:spPr/>
      <dgm:t>
        <a:bodyPr/>
        <a:lstStyle/>
        <a:p>
          <a:pPr rtl="0"/>
          <a:r>
            <a:rPr lang="zh-CN" dirty="0" smtClean="0"/>
            <a:t>高效性</a:t>
          </a:r>
          <a:endParaRPr lang="en-US" dirty="0"/>
        </a:p>
      </dgm:t>
    </dgm:pt>
    <dgm:pt modelId="{4E38F484-81B4-42B5-9F1D-148937B99D39}" type="parTrans" cxnId="{45E64F5F-7DF1-4F92-8085-D2B5886F16B2}">
      <dgm:prSet/>
      <dgm:spPr/>
      <dgm:t>
        <a:bodyPr/>
        <a:lstStyle/>
        <a:p>
          <a:endParaRPr lang="zh-CN" altLang="en-US"/>
        </a:p>
      </dgm:t>
    </dgm:pt>
    <dgm:pt modelId="{A63F18D6-AEFC-454A-AEE4-408E790186B0}" type="sibTrans" cxnId="{45E64F5F-7DF1-4F92-8085-D2B5886F16B2}">
      <dgm:prSet/>
      <dgm:spPr/>
      <dgm:t>
        <a:bodyPr/>
        <a:lstStyle/>
        <a:p>
          <a:endParaRPr lang="zh-CN" altLang="en-US"/>
        </a:p>
      </dgm:t>
    </dgm:pt>
    <dgm:pt modelId="{7AA36D49-553F-410F-8DC8-5453D17A752C}">
      <dgm:prSet/>
      <dgm:spPr/>
      <dgm:t>
        <a:bodyPr/>
        <a:lstStyle/>
        <a:p>
          <a:pPr rtl="0"/>
          <a:r>
            <a:rPr lang="zh-CN" dirty="0" smtClean="0"/>
            <a:t>舒适性</a:t>
          </a:r>
          <a:endParaRPr lang="en-US" dirty="0"/>
        </a:p>
      </dgm:t>
    </dgm:pt>
    <dgm:pt modelId="{6C25FCC7-12C6-480C-91F9-CAC1B68D6D82}" type="parTrans" cxnId="{40858F60-C8C9-440B-AC8D-AB5D760FA5D5}">
      <dgm:prSet/>
      <dgm:spPr/>
      <dgm:t>
        <a:bodyPr/>
        <a:lstStyle/>
        <a:p>
          <a:endParaRPr lang="zh-CN" altLang="en-US"/>
        </a:p>
      </dgm:t>
    </dgm:pt>
    <dgm:pt modelId="{A151D21F-224E-43D0-9CEA-390D11A2F5BB}" type="sibTrans" cxnId="{40858F60-C8C9-440B-AC8D-AB5D760FA5D5}">
      <dgm:prSet/>
      <dgm:spPr/>
      <dgm:t>
        <a:bodyPr/>
        <a:lstStyle/>
        <a:p>
          <a:endParaRPr lang="zh-CN" altLang="en-US"/>
        </a:p>
      </dgm:t>
    </dgm:pt>
    <dgm:pt modelId="{98B0830A-E98D-4DBA-BF7E-AC2C7F1AB225}" type="pres">
      <dgm:prSet presAssocID="{762EC75D-1868-45BF-950A-865B828BC443}" presName="composite" presStyleCnt="0">
        <dgm:presLayoutVars>
          <dgm:chMax val="3"/>
          <dgm:animLvl val="lvl"/>
          <dgm:resizeHandles val="exact"/>
        </dgm:presLayoutVars>
      </dgm:prSet>
      <dgm:spPr/>
      <dgm:t>
        <a:bodyPr/>
        <a:lstStyle/>
        <a:p>
          <a:endParaRPr lang="zh-CN" altLang="en-US"/>
        </a:p>
      </dgm:t>
    </dgm:pt>
    <dgm:pt modelId="{24D22F76-63D5-449D-8CA7-86DBD84ED18A}" type="pres">
      <dgm:prSet presAssocID="{C0F4BCFE-4AB7-4745-8013-BD45F90B7E09}" presName="gear1" presStyleLbl="node1" presStyleIdx="0" presStyleCnt="3">
        <dgm:presLayoutVars>
          <dgm:chMax val="1"/>
          <dgm:bulletEnabled val="1"/>
        </dgm:presLayoutVars>
      </dgm:prSet>
      <dgm:spPr/>
      <dgm:t>
        <a:bodyPr/>
        <a:lstStyle/>
        <a:p>
          <a:endParaRPr lang="zh-CN" altLang="en-US"/>
        </a:p>
      </dgm:t>
    </dgm:pt>
    <dgm:pt modelId="{E93FFB49-F690-4EF7-B9B7-B62966E69C5F}" type="pres">
      <dgm:prSet presAssocID="{C0F4BCFE-4AB7-4745-8013-BD45F90B7E09}" presName="gear1srcNode" presStyleLbl="node1" presStyleIdx="0" presStyleCnt="3"/>
      <dgm:spPr/>
      <dgm:t>
        <a:bodyPr/>
        <a:lstStyle/>
        <a:p>
          <a:endParaRPr lang="zh-CN" altLang="en-US"/>
        </a:p>
      </dgm:t>
    </dgm:pt>
    <dgm:pt modelId="{252E1F3F-6A60-46FD-971E-820350B1C3CB}" type="pres">
      <dgm:prSet presAssocID="{C0F4BCFE-4AB7-4745-8013-BD45F90B7E09}" presName="gear1dstNode" presStyleLbl="node1" presStyleIdx="0" presStyleCnt="3"/>
      <dgm:spPr/>
      <dgm:t>
        <a:bodyPr/>
        <a:lstStyle/>
        <a:p>
          <a:endParaRPr lang="zh-CN" altLang="en-US"/>
        </a:p>
      </dgm:t>
    </dgm:pt>
    <dgm:pt modelId="{600EC2C2-108C-46F9-93AB-7C8986E5819B}" type="pres">
      <dgm:prSet presAssocID="{3A832236-4345-4503-8118-B1F460F9D853}" presName="gear2" presStyleLbl="node1" presStyleIdx="1" presStyleCnt="3">
        <dgm:presLayoutVars>
          <dgm:chMax val="1"/>
          <dgm:bulletEnabled val="1"/>
        </dgm:presLayoutVars>
      </dgm:prSet>
      <dgm:spPr/>
      <dgm:t>
        <a:bodyPr/>
        <a:lstStyle/>
        <a:p>
          <a:endParaRPr lang="zh-CN" altLang="en-US"/>
        </a:p>
      </dgm:t>
    </dgm:pt>
    <dgm:pt modelId="{B7ED5B6B-A80B-4B3C-A361-CC92A698E256}" type="pres">
      <dgm:prSet presAssocID="{3A832236-4345-4503-8118-B1F460F9D853}" presName="gear2srcNode" presStyleLbl="node1" presStyleIdx="1" presStyleCnt="3"/>
      <dgm:spPr/>
      <dgm:t>
        <a:bodyPr/>
        <a:lstStyle/>
        <a:p>
          <a:endParaRPr lang="zh-CN" altLang="en-US"/>
        </a:p>
      </dgm:t>
    </dgm:pt>
    <dgm:pt modelId="{C9F11396-C91A-4F4C-A829-CD6D130F8551}" type="pres">
      <dgm:prSet presAssocID="{3A832236-4345-4503-8118-B1F460F9D853}" presName="gear2dstNode" presStyleLbl="node1" presStyleIdx="1" presStyleCnt="3"/>
      <dgm:spPr/>
      <dgm:t>
        <a:bodyPr/>
        <a:lstStyle/>
        <a:p>
          <a:endParaRPr lang="zh-CN" altLang="en-US"/>
        </a:p>
      </dgm:t>
    </dgm:pt>
    <dgm:pt modelId="{FF20C91C-27D8-4F8A-8770-958DA958EBE2}" type="pres">
      <dgm:prSet presAssocID="{7AA36D49-553F-410F-8DC8-5453D17A752C}" presName="gear3" presStyleLbl="node1" presStyleIdx="2" presStyleCnt="3"/>
      <dgm:spPr/>
      <dgm:t>
        <a:bodyPr/>
        <a:lstStyle/>
        <a:p>
          <a:endParaRPr lang="zh-CN" altLang="en-US"/>
        </a:p>
      </dgm:t>
    </dgm:pt>
    <dgm:pt modelId="{DE298027-E451-4280-A068-8B6237065F3E}" type="pres">
      <dgm:prSet presAssocID="{7AA36D49-553F-410F-8DC8-5453D17A752C}" presName="gear3tx" presStyleLbl="node1" presStyleIdx="2" presStyleCnt="3">
        <dgm:presLayoutVars>
          <dgm:chMax val="1"/>
          <dgm:bulletEnabled val="1"/>
        </dgm:presLayoutVars>
      </dgm:prSet>
      <dgm:spPr/>
      <dgm:t>
        <a:bodyPr/>
        <a:lstStyle/>
        <a:p>
          <a:endParaRPr lang="zh-CN" altLang="en-US"/>
        </a:p>
      </dgm:t>
    </dgm:pt>
    <dgm:pt modelId="{459EA9FF-37B1-4C5D-8BFF-B12E8D0EE8E1}" type="pres">
      <dgm:prSet presAssocID="{7AA36D49-553F-410F-8DC8-5453D17A752C}" presName="gear3srcNode" presStyleLbl="node1" presStyleIdx="2" presStyleCnt="3"/>
      <dgm:spPr/>
      <dgm:t>
        <a:bodyPr/>
        <a:lstStyle/>
        <a:p>
          <a:endParaRPr lang="zh-CN" altLang="en-US"/>
        </a:p>
      </dgm:t>
    </dgm:pt>
    <dgm:pt modelId="{3AC96629-67BF-4B23-95DD-AC6C8560819F}" type="pres">
      <dgm:prSet presAssocID="{7AA36D49-553F-410F-8DC8-5453D17A752C}" presName="gear3dstNode" presStyleLbl="node1" presStyleIdx="2" presStyleCnt="3"/>
      <dgm:spPr/>
      <dgm:t>
        <a:bodyPr/>
        <a:lstStyle/>
        <a:p>
          <a:endParaRPr lang="zh-CN" altLang="en-US"/>
        </a:p>
      </dgm:t>
    </dgm:pt>
    <dgm:pt modelId="{BF160B50-1ACC-4000-8E51-14BBEA3BC62B}" type="pres">
      <dgm:prSet presAssocID="{583184C1-4C24-4627-9F25-90266DE3861D}" presName="connector1" presStyleLbl="sibTrans2D1" presStyleIdx="0" presStyleCnt="3"/>
      <dgm:spPr/>
      <dgm:t>
        <a:bodyPr/>
        <a:lstStyle/>
        <a:p>
          <a:endParaRPr lang="zh-CN" altLang="en-US"/>
        </a:p>
      </dgm:t>
    </dgm:pt>
    <dgm:pt modelId="{868600A3-5FE2-4081-AF1D-69DF7FCAD71F}" type="pres">
      <dgm:prSet presAssocID="{A63F18D6-AEFC-454A-AEE4-408E790186B0}" presName="connector2" presStyleLbl="sibTrans2D1" presStyleIdx="1" presStyleCnt="3"/>
      <dgm:spPr/>
      <dgm:t>
        <a:bodyPr/>
        <a:lstStyle/>
        <a:p>
          <a:endParaRPr lang="zh-CN" altLang="en-US"/>
        </a:p>
      </dgm:t>
    </dgm:pt>
    <dgm:pt modelId="{D883C0FD-7C34-4766-87E4-FE535F63BAFB}" type="pres">
      <dgm:prSet presAssocID="{A151D21F-224E-43D0-9CEA-390D11A2F5BB}" presName="connector3" presStyleLbl="sibTrans2D1" presStyleIdx="2" presStyleCnt="3"/>
      <dgm:spPr/>
      <dgm:t>
        <a:bodyPr/>
        <a:lstStyle/>
        <a:p>
          <a:endParaRPr lang="zh-CN" altLang="en-US"/>
        </a:p>
      </dgm:t>
    </dgm:pt>
  </dgm:ptLst>
  <dgm:cxnLst>
    <dgm:cxn modelId="{2C09F90D-4342-41C0-81C8-AF5307574EA9}" type="presOf" srcId="{C0F4BCFE-4AB7-4745-8013-BD45F90B7E09}" destId="{252E1F3F-6A60-46FD-971E-820350B1C3CB}" srcOrd="2" destOrd="0" presId="urn:microsoft.com/office/officeart/2005/8/layout/gear1"/>
    <dgm:cxn modelId="{43A88BE2-BAA1-4B31-843B-C35B78119206}" type="presOf" srcId="{A63F18D6-AEFC-454A-AEE4-408E790186B0}" destId="{868600A3-5FE2-4081-AF1D-69DF7FCAD71F}" srcOrd="0" destOrd="0" presId="urn:microsoft.com/office/officeart/2005/8/layout/gear1"/>
    <dgm:cxn modelId="{1160DDC1-7ABB-453E-AC6D-EAFDDF292F95}" srcId="{762EC75D-1868-45BF-950A-865B828BC443}" destId="{C0F4BCFE-4AB7-4745-8013-BD45F90B7E09}" srcOrd="0" destOrd="0" parTransId="{BA30D010-3EAB-42BC-9BBB-5D4E3557039B}" sibTransId="{583184C1-4C24-4627-9F25-90266DE3861D}"/>
    <dgm:cxn modelId="{EEE1E295-032B-4F8C-BD68-0BA99CCCB4D1}" type="presOf" srcId="{7AA36D49-553F-410F-8DC8-5453D17A752C}" destId="{FF20C91C-27D8-4F8A-8770-958DA958EBE2}" srcOrd="0" destOrd="0" presId="urn:microsoft.com/office/officeart/2005/8/layout/gear1"/>
    <dgm:cxn modelId="{1F09707E-D86B-4AF1-AF41-9531E762EBEF}" type="presOf" srcId="{C0F4BCFE-4AB7-4745-8013-BD45F90B7E09}" destId="{24D22F76-63D5-449D-8CA7-86DBD84ED18A}" srcOrd="0" destOrd="0" presId="urn:microsoft.com/office/officeart/2005/8/layout/gear1"/>
    <dgm:cxn modelId="{45E64F5F-7DF1-4F92-8085-D2B5886F16B2}" srcId="{762EC75D-1868-45BF-950A-865B828BC443}" destId="{3A832236-4345-4503-8118-B1F460F9D853}" srcOrd="1" destOrd="0" parTransId="{4E38F484-81B4-42B5-9F1D-148937B99D39}" sibTransId="{A63F18D6-AEFC-454A-AEE4-408E790186B0}"/>
    <dgm:cxn modelId="{B5D729E0-B450-481C-82A8-9B2F1A05B1BB}" type="presOf" srcId="{583184C1-4C24-4627-9F25-90266DE3861D}" destId="{BF160B50-1ACC-4000-8E51-14BBEA3BC62B}" srcOrd="0" destOrd="0" presId="urn:microsoft.com/office/officeart/2005/8/layout/gear1"/>
    <dgm:cxn modelId="{6994296B-0046-4A91-B537-5C52AE2694FA}" type="presOf" srcId="{3A832236-4345-4503-8118-B1F460F9D853}" destId="{B7ED5B6B-A80B-4B3C-A361-CC92A698E256}" srcOrd="1" destOrd="0" presId="urn:microsoft.com/office/officeart/2005/8/layout/gear1"/>
    <dgm:cxn modelId="{40858F60-C8C9-440B-AC8D-AB5D760FA5D5}" srcId="{762EC75D-1868-45BF-950A-865B828BC443}" destId="{7AA36D49-553F-410F-8DC8-5453D17A752C}" srcOrd="2" destOrd="0" parTransId="{6C25FCC7-12C6-480C-91F9-CAC1B68D6D82}" sibTransId="{A151D21F-224E-43D0-9CEA-390D11A2F5BB}"/>
    <dgm:cxn modelId="{07CEF0C9-A140-4F5F-8AC2-4BA4829F87A5}" type="presOf" srcId="{7AA36D49-553F-410F-8DC8-5453D17A752C}" destId="{459EA9FF-37B1-4C5D-8BFF-B12E8D0EE8E1}" srcOrd="2" destOrd="0" presId="urn:microsoft.com/office/officeart/2005/8/layout/gear1"/>
    <dgm:cxn modelId="{3EBACBDA-8CD4-4F04-93E9-2D2C484546E3}" type="presOf" srcId="{C0F4BCFE-4AB7-4745-8013-BD45F90B7E09}" destId="{E93FFB49-F690-4EF7-B9B7-B62966E69C5F}" srcOrd="1" destOrd="0" presId="urn:microsoft.com/office/officeart/2005/8/layout/gear1"/>
    <dgm:cxn modelId="{E09368DF-3BFE-4792-8FC5-6A24E3C31E3E}" type="presOf" srcId="{7AA36D49-553F-410F-8DC8-5453D17A752C}" destId="{3AC96629-67BF-4B23-95DD-AC6C8560819F}" srcOrd="3" destOrd="0" presId="urn:microsoft.com/office/officeart/2005/8/layout/gear1"/>
    <dgm:cxn modelId="{7F503AA1-3B39-4850-AAB0-2C9503C6309F}" type="presOf" srcId="{3A832236-4345-4503-8118-B1F460F9D853}" destId="{C9F11396-C91A-4F4C-A829-CD6D130F8551}" srcOrd="2" destOrd="0" presId="urn:microsoft.com/office/officeart/2005/8/layout/gear1"/>
    <dgm:cxn modelId="{6E399B7D-B488-43A6-9A7B-F03ECAFD7FEF}" type="presOf" srcId="{762EC75D-1868-45BF-950A-865B828BC443}" destId="{98B0830A-E98D-4DBA-BF7E-AC2C7F1AB225}" srcOrd="0" destOrd="0" presId="urn:microsoft.com/office/officeart/2005/8/layout/gear1"/>
    <dgm:cxn modelId="{8A895439-9BAC-401C-901B-CA9395064D4B}" type="presOf" srcId="{7AA36D49-553F-410F-8DC8-5453D17A752C}" destId="{DE298027-E451-4280-A068-8B6237065F3E}" srcOrd="1" destOrd="0" presId="urn:microsoft.com/office/officeart/2005/8/layout/gear1"/>
    <dgm:cxn modelId="{0C888E23-2C81-4A37-B9B8-4CA8AFC6B7AE}" type="presOf" srcId="{A151D21F-224E-43D0-9CEA-390D11A2F5BB}" destId="{D883C0FD-7C34-4766-87E4-FE535F63BAFB}" srcOrd="0" destOrd="0" presId="urn:microsoft.com/office/officeart/2005/8/layout/gear1"/>
    <dgm:cxn modelId="{A0E247F4-FD15-4637-9F56-16D67C876937}" type="presOf" srcId="{3A832236-4345-4503-8118-B1F460F9D853}" destId="{600EC2C2-108C-46F9-93AB-7C8986E5819B}" srcOrd="0" destOrd="0" presId="urn:microsoft.com/office/officeart/2005/8/layout/gear1"/>
    <dgm:cxn modelId="{7A2DCD4E-DCC7-43EB-958A-5105B309D5B1}" type="presParOf" srcId="{98B0830A-E98D-4DBA-BF7E-AC2C7F1AB225}" destId="{24D22F76-63D5-449D-8CA7-86DBD84ED18A}" srcOrd="0" destOrd="0" presId="urn:microsoft.com/office/officeart/2005/8/layout/gear1"/>
    <dgm:cxn modelId="{5313B78A-822D-4568-B740-225F193A1E8E}" type="presParOf" srcId="{98B0830A-E98D-4DBA-BF7E-AC2C7F1AB225}" destId="{E93FFB49-F690-4EF7-B9B7-B62966E69C5F}" srcOrd="1" destOrd="0" presId="urn:microsoft.com/office/officeart/2005/8/layout/gear1"/>
    <dgm:cxn modelId="{99A25F4F-12EB-4A37-BD2F-E24AEB9E3639}" type="presParOf" srcId="{98B0830A-E98D-4DBA-BF7E-AC2C7F1AB225}" destId="{252E1F3F-6A60-46FD-971E-820350B1C3CB}" srcOrd="2" destOrd="0" presId="urn:microsoft.com/office/officeart/2005/8/layout/gear1"/>
    <dgm:cxn modelId="{640EDA40-2691-4EEC-ADE7-CD557232D9FA}" type="presParOf" srcId="{98B0830A-E98D-4DBA-BF7E-AC2C7F1AB225}" destId="{600EC2C2-108C-46F9-93AB-7C8986E5819B}" srcOrd="3" destOrd="0" presId="urn:microsoft.com/office/officeart/2005/8/layout/gear1"/>
    <dgm:cxn modelId="{0574375B-2F10-41A1-8E41-7CB4F9D2AFA7}" type="presParOf" srcId="{98B0830A-E98D-4DBA-BF7E-AC2C7F1AB225}" destId="{B7ED5B6B-A80B-4B3C-A361-CC92A698E256}" srcOrd="4" destOrd="0" presId="urn:microsoft.com/office/officeart/2005/8/layout/gear1"/>
    <dgm:cxn modelId="{B5612926-77B3-48E9-AF49-C2A9E1D0A980}" type="presParOf" srcId="{98B0830A-E98D-4DBA-BF7E-AC2C7F1AB225}" destId="{C9F11396-C91A-4F4C-A829-CD6D130F8551}" srcOrd="5" destOrd="0" presId="urn:microsoft.com/office/officeart/2005/8/layout/gear1"/>
    <dgm:cxn modelId="{9CE8A055-8D31-4365-B5AA-CD79B5FB3D22}" type="presParOf" srcId="{98B0830A-E98D-4DBA-BF7E-AC2C7F1AB225}" destId="{FF20C91C-27D8-4F8A-8770-958DA958EBE2}" srcOrd="6" destOrd="0" presId="urn:microsoft.com/office/officeart/2005/8/layout/gear1"/>
    <dgm:cxn modelId="{4A6F8A54-AE09-49AB-A119-058CB7A9A9EF}" type="presParOf" srcId="{98B0830A-E98D-4DBA-BF7E-AC2C7F1AB225}" destId="{DE298027-E451-4280-A068-8B6237065F3E}" srcOrd="7" destOrd="0" presId="urn:microsoft.com/office/officeart/2005/8/layout/gear1"/>
    <dgm:cxn modelId="{7FE43E25-EEF7-4252-8308-5D9BD48B7BB0}" type="presParOf" srcId="{98B0830A-E98D-4DBA-BF7E-AC2C7F1AB225}" destId="{459EA9FF-37B1-4C5D-8BFF-B12E8D0EE8E1}" srcOrd="8" destOrd="0" presId="urn:microsoft.com/office/officeart/2005/8/layout/gear1"/>
    <dgm:cxn modelId="{84D63F5C-5FF9-4006-B882-66A9DF4B1314}" type="presParOf" srcId="{98B0830A-E98D-4DBA-BF7E-AC2C7F1AB225}" destId="{3AC96629-67BF-4B23-95DD-AC6C8560819F}" srcOrd="9" destOrd="0" presId="urn:microsoft.com/office/officeart/2005/8/layout/gear1"/>
    <dgm:cxn modelId="{BB498204-A35D-4EA0-A61D-AE64B34D7B3D}" type="presParOf" srcId="{98B0830A-E98D-4DBA-BF7E-AC2C7F1AB225}" destId="{BF160B50-1ACC-4000-8E51-14BBEA3BC62B}" srcOrd="10" destOrd="0" presId="urn:microsoft.com/office/officeart/2005/8/layout/gear1"/>
    <dgm:cxn modelId="{BD6F96C7-460A-4463-9637-F09CC3F1209F}" type="presParOf" srcId="{98B0830A-E98D-4DBA-BF7E-AC2C7F1AB225}" destId="{868600A3-5FE2-4081-AF1D-69DF7FCAD71F}" srcOrd="11" destOrd="0" presId="urn:microsoft.com/office/officeart/2005/8/layout/gear1"/>
    <dgm:cxn modelId="{75DBE441-C148-4B32-A304-39492735EBB2}" type="presParOf" srcId="{98B0830A-E98D-4DBA-BF7E-AC2C7F1AB225}" destId="{D883C0FD-7C34-4766-87E4-FE535F63BAFB}" srcOrd="12" destOrd="0" presId="urn:microsoft.com/office/officeart/2005/8/layout/gear1"/>
  </dgm:cxnLst>
  <dgm:bg/>
  <dgm:whole/>
</dgm:dataModel>
</file>

<file path=ppt/diagrams/data5.xml><?xml version="1.0" encoding="utf-8"?>
<dgm:dataModel xmlns:dgm="http://schemas.openxmlformats.org/drawingml/2006/diagram" xmlns:a="http://schemas.openxmlformats.org/drawingml/2006/main">
  <dgm:ptLst>
    <dgm:pt modelId="{68232BC2-6268-4146-B308-574F3B3530D9}"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zh-CN" altLang="en-US"/>
        </a:p>
      </dgm:t>
    </dgm:pt>
    <dgm:pt modelId="{D572DAD8-DE7F-4283-830C-AF994B0746AB}">
      <dgm:prSet phldrT="[文本]"/>
      <dgm:spPr/>
      <dgm:t>
        <a:bodyPr/>
        <a:lstStyle/>
        <a:p>
          <a:r>
            <a:rPr lang="zh-CN" altLang="en-US" dirty="0" smtClean="0"/>
            <a:t>美国</a:t>
          </a:r>
          <a:endParaRPr lang="zh-CN" altLang="en-US" dirty="0"/>
        </a:p>
      </dgm:t>
    </dgm:pt>
    <dgm:pt modelId="{ADC39F35-8309-4199-8B6C-BADDB05E7310}" type="parTrans" cxnId="{34F8DDF8-1EE0-48AE-8B1F-9664D659FB92}">
      <dgm:prSet/>
      <dgm:spPr/>
      <dgm:t>
        <a:bodyPr/>
        <a:lstStyle/>
        <a:p>
          <a:endParaRPr lang="zh-CN" altLang="en-US"/>
        </a:p>
      </dgm:t>
    </dgm:pt>
    <dgm:pt modelId="{12950EB9-CCE0-4A88-8EF4-B318F2809A8B}" type="sibTrans" cxnId="{34F8DDF8-1EE0-48AE-8B1F-9664D659FB92}">
      <dgm:prSet/>
      <dgm:spPr/>
      <dgm:t>
        <a:bodyPr/>
        <a:lstStyle/>
        <a:p>
          <a:endParaRPr lang="zh-CN" altLang="en-US"/>
        </a:p>
      </dgm:t>
    </dgm:pt>
    <dgm:pt modelId="{E01E099A-EDBE-4247-9D39-13D64A67BA96}">
      <dgm:prSet phldrT="[文本]"/>
      <dgm:spPr/>
      <dgm:t>
        <a:bodyPr/>
        <a:lstStyle/>
        <a:p>
          <a:r>
            <a:rPr lang="en-US" dirty="0" smtClean="0">
              <a:latin typeface="+mn-ea"/>
              <a:ea typeface="+mn-ea"/>
            </a:rPr>
            <a:t>60</a:t>
          </a:r>
          <a:r>
            <a:rPr lang="zh-CN" dirty="0" smtClean="0">
              <a:latin typeface="+mn-ea"/>
              <a:ea typeface="+mn-ea"/>
            </a:rPr>
            <a:t>年代后期，美国第一个</a:t>
          </a:r>
          <a:r>
            <a:rPr lang="en-US" dirty="0" smtClean="0">
              <a:latin typeface="+mn-ea"/>
              <a:ea typeface="+mn-ea"/>
            </a:rPr>
            <a:t>ITS</a:t>
          </a:r>
          <a:r>
            <a:rPr lang="zh-CN" dirty="0" smtClean="0">
              <a:latin typeface="+mn-ea"/>
              <a:ea typeface="+mn-ea"/>
            </a:rPr>
            <a:t>项目“电子路线引导系统（</a:t>
          </a:r>
          <a:r>
            <a:rPr lang="en-US" dirty="0" smtClean="0">
              <a:latin typeface="+mn-ea"/>
              <a:ea typeface="+mn-ea"/>
            </a:rPr>
            <a:t>Electronic Route Guidance System</a:t>
          </a:r>
          <a:r>
            <a:rPr lang="zh-CN" dirty="0" smtClean="0">
              <a:latin typeface="+mn-ea"/>
              <a:ea typeface="+mn-ea"/>
            </a:rPr>
            <a:t>，</a:t>
          </a:r>
          <a:r>
            <a:rPr lang="en-US" dirty="0" smtClean="0">
              <a:latin typeface="+mn-ea"/>
              <a:ea typeface="+mn-ea"/>
            </a:rPr>
            <a:t>ERGS</a:t>
          </a:r>
          <a:r>
            <a:rPr lang="zh-CN" dirty="0" smtClean="0">
              <a:latin typeface="+mn-ea"/>
              <a:ea typeface="+mn-ea"/>
            </a:rPr>
            <a:t>）”就已经开展实施</a:t>
          </a:r>
          <a:endParaRPr lang="zh-CN" altLang="en-US" dirty="0">
            <a:latin typeface="+mn-ea"/>
            <a:ea typeface="+mn-ea"/>
          </a:endParaRPr>
        </a:p>
      </dgm:t>
    </dgm:pt>
    <dgm:pt modelId="{60540E64-B330-4AF0-A43D-83578B1495B1}" type="parTrans" cxnId="{E582DFED-25A6-4396-9C47-4CD4C3BD6987}">
      <dgm:prSet/>
      <dgm:spPr/>
      <dgm:t>
        <a:bodyPr/>
        <a:lstStyle/>
        <a:p>
          <a:endParaRPr lang="zh-CN" altLang="en-US"/>
        </a:p>
      </dgm:t>
    </dgm:pt>
    <dgm:pt modelId="{BBA9883F-B102-4B2C-BD9D-B0B42F21A771}" type="sibTrans" cxnId="{E582DFED-25A6-4396-9C47-4CD4C3BD6987}">
      <dgm:prSet/>
      <dgm:spPr/>
      <dgm:t>
        <a:bodyPr/>
        <a:lstStyle/>
        <a:p>
          <a:endParaRPr lang="zh-CN" altLang="en-US"/>
        </a:p>
      </dgm:t>
    </dgm:pt>
    <dgm:pt modelId="{20A2FB83-45B1-4FBF-AB9E-D17BEB6941C4}">
      <dgm:prSet phldrT="[文本]"/>
      <dgm:spPr/>
      <dgm:t>
        <a:bodyPr/>
        <a:lstStyle/>
        <a:p>
          <a:r>
            <a:rPr lang="zh-CN" dirty="0" smtClean="0">
              <a:latin typeface="+mn-ea"/>
              <a:ea typeface="+mn-ea"/>
            </a:rPr>
            <a:t>目前，美国联邦政府公路局已经在全美建立了相对完善</a:t>
          </a:r>
          <a:r>
            <a:rPr lang="en-US" dirty="0" smtClean="0">
              <a:latin typeface="+mn-ea"/>
              <a:ea typeface="+mn-ea"/>
            </a:rPr>
            <a:t>ITS</a:t>
          </a:r>
          <a:r>
            <a:rPr lang="zh-CN" dirty="0" smtClean="0">
              <a:latin typeface="+mn-ea"/>
              <a:ea typeface="+mn-ea"/>
            </a:rPr>
            <a:t>管理和运行系统，并制定了多项技术协议和规范标准。</a:t>
          </a:r>
          <a:endParaRPr lang="zh-CN" altLang="en-US" dirty="0">
            <a:latin typeface="+mn-ea"/>
            <a:ea typeface="+mn-ea"/>
          </a:endParaRPr>
        </a:p>
      </dgm:t>
    </dgm:pt>
    <dgm:pt modelId="{FF62A29A-B604-435D-ADC3-00711A6BFCD1}" type="parTrans" cxnId="{2EFC8E2F-56BD-4CF0-BAB0-694B62DD96BF}">
      <dgm:prSet/>
      <dgm:spPr/>
      <dgm:t>
        <a:bodyPr/>
        <a:lstStyle/>
        <a:p>
          <a:endParaRPr lang="zh-CN" altLang="en-US"/>
        </a:p>
      </dgm:t>
    </dgm:pt>
    <dgm:pt modelId="{85CE8E86-4989-485E-A24B-6EB200DF83D0}" type="sibTrans" cxnId="{2EFC8E2F-56BD-4CF0-BAB0-694B62DD96BF}">
      <dgm:prSet/>
      <dgm:spPr/>
      <dgm:t>
        <a:bodyPr/>
        <a:lstStyle/>
        <a:p>
          <a:endParaRPr lang="zh-CN" altLang="en-US"/>
        </a:p>
      </dgm:t>
    </dgm:pt>
    <dgm:pt modelId="{DD53409D-0642-44A0-8EE3-F7C89A928F7C}">
      <dgm:prSet phldrT="[文本]"/>
      <dgm:spPr/>
      <dgm:t>
        <a:bodyPr/>
        <a:lstStyle/>
        <a:p>
          <a:r>
            <a:rPr lang="zh-CN" altLang="en-US" dirty="0" smtClean="0"/>
            <a:t>日本</a:t>
          </a:r>
          <a:endParaRPr lang="zh-CN" altLang="en-US" dirty="0"/>
        </a:p>
      </dgm:t>
    </dgm:pt>
    <dgm:pt modelId="{5F0F55EB-5BB9-4443-A756-ADF664161ACB}" type="parTrans" cxnId="{9A85EEAF-122F-4417-8E43-EEDFAC59B407}">
      <dgm:prSet/>
      <dgm:spPr/>
      <dgm:t>
        <a:bodyPr/>
        <a:lstStyle/>
        <a:p>
          <a:endParaRPr lang="zh-CN" altLang="en-US"/>
        </a:p>
      </dgm:t>
    </dgm:pt>
    <dgm:pt modelId="{A9886169-A00D-4143-83F4-7ABE3A31C271}" type="sibTrans" cxnId="{9A85EEAF-122F-4417-8E43-EEDFAC59B407}">
      <dgm:prSet/>
      <dgm:spPr/>
      <dgm:t>
        <a:bodyPr/>
        <a:lstStyle/>
        <a:p>
          <a:endParaRPr lang="zh-CN" altLang="en-US"/>
        </a:p>
      </dgm:t>
    </dgm:pt>
    <dgm:pt modelId="{2850A779-3A8D-4CF5-B996-86C7D4D66FB8}">
      <dgm:prSet phldrT="[文本]"/>
      <dgm:spPr/>
      <dgm:t>
        <a:bodyPr/>
        <a:lstStyle/>
        <a:p>
          <a:r>
            <a:rPr lang="zh-CN" dirty="0" smtClean="0">
              <a:latin typeface="+mn-ea"/>
              <a:ea typeface="+mn-ea"/>
            </a:rPr>
            <a:t>从</a:t>
          </a:r>
          <a:r>
            <a:rPr lang="en-US" dirty="0" smtClean="0">
              <a:latin typeface="+mn-ea"/>
              <a:ea typeface="+mn-ea"/>
            </a:rPr>
            <a:t>1986</a:t>
          </a:r>
          <a:r>
            <a:rPr lang="zh-CN" dirty="0" smtClean="0">
              <a:latin typeface="+mn-ea"/>
              <a:ea typeface="+mn-ea"/>
            </a:rPr>
            <a:t>年开始，欧洲就开展了对</a:t>
          </a:r>
          <a:r>
            <a:rPr lang="en-US" dirty="0" smtClean="0">
              <a:latin typeface="+mn-ea"/>
              <a:ea typeface="+mn-ea"/>
            </a:rPr>
            <a:t>ITS</a:t>
          </a:r>
          <a:r>
            <a:rPr lang="zh-CN" dirty="0" smtClean="0">
              <a:latin typeface="+mn-ea"/>
              <a:ea typeface="+mn-ea"/>
            </a:rPr>
            <a:t>领域的研究</a:t>
          </a:r>
          <a:endParaRPr lang="zh-CN" altLang="en-US" dirty="0">
            <a:latin typeface="+mn-ea"/>
            <a:ea typeface="+mn-ea"/>
          </a:endParaRPr>
        </a:p>
      </dgm:t>
    </dgm:pt>
    <dgm:pt modelId="{282D5D1B-8C41-4202-8872-11450724BD65}" type="parTrans" cxnId="{972855E3-5F27-4AFC-B5CB-19C7BD4478FE}">
      <dgm:prSet/>
      <dgm:spPr/>
      <dgm:t>
        <a:bodyPr/>
        <a:lstStyle/>
        <a:p>
          <a:endParaRPr lang="zh-CN" altLang="en-US"/>
        </a:p>
      </dgm:t>
    </dgm:pt>
    <dgm:pt modelId="{3712BEEA-3FA5-45BA-A7D9-E6C2A534C55D}" type="sibTrans" cxnId="{972855E3-5F27-4AFC-B5CB-19C7BD4478FE}">
      <dgm:prSet/>
      <dgm:spPr/>
      <dgm:t>
        <a:bodyPr/>
        <a:lstStyle/>
        <a:p>
          <a:endParaRPr lang="zh-CN" altLang="en-US"/>
        </a:p>
      </dgm:t>
    </dgm:pt>
    <dgm:pt modelId="{DF5CDC07-AED1-4D60-B7DA-2AB7C08EC988}">
      <dgm:prSet phldrT="[文本]"/>
      <dgm:spPr/>
      <dgm:t>
        <a:bodyPr/>
        <a:lstStyle/>
        <a:p>
          <a:r>
            <a:rPr lang="zh-CN" altLang="en-US" dirty="0" smtClean="0"/>
            <a:t>欧洲</a:t>
          </a:r>
          <a:endParaRPr lang="zh-CN" altLang="en-US" dirty="0"/>
        </a:p>
      </dgm:t>
    </dgm:pt>
    <dgm:pt modelId="{67313AED-E6D0-4A54-A622-C3E4CD4F3B96}" type="parTrans" cxnId="{3D796149-6F1E-4AA4-BBD1-8608ED2EBC48}">
      <dgm:prSet/>
      <dgm:spPr/>
      <dgm:t>
        <a:bodyPr/>
        <a:lstStyle/>
        <a:p>
          <a:endParaRPr lang="zh-CN" altLang="en-US"/>
        </a:p>
      </dgm:t>
    </dgm:pt>
    <dgm:pt modelId="{AD65CC92-4485-4828-983D-C11D64592808}" type="sibTrans" cxnId="{3D796149-6F1E-4AA4-BBD1-8608ED2EBC48}">
      <dgm:prSet/>
      <dgm:spPr/>
      <dgm:t>
        <a:bodyPr/>
        <a:lstStyle/>
        <a:p>
          <a:endParaRPr lang="zh-CN" altLang="en-US"/>
        </a:p>
      </dgm:t>
    </dgm:pt>
    <dgm:pt modelId="{DEDAC10F-4333-4BB5-9380-500A3AEBAD89}">
      <dgm:prSet phldrT="[文本]"/>
      <dgm:spPr/>
      <dgm:t>
        <a:bodyPr/>
        <a:lstStyle/>
        <a:p>
          <a:r>
            <a:rPr lang="zh-CN" dirty="0" smtClean="0">
              <a:latin typeface="+mn-ea"/>
              <a:ea typeface="+mn-ea"/>
            </a:rPr>
            <a:t>当前至少</a:t>
          </a:r>
          <a:r>
            <a:rPr lang="en-US" dirty="0" smtClean="0">
              <a:latin typeface="+mn-ea"/>
              <a:ea typeface="+mn-ea"/>
            </a:rPr>
            <a:t>3</a:t>
          </a:r>
          <a:r>
            <a:rPr lang="zh-CN" dirty="0" smtClean="0">
              <a:latin typeface="+mn-ea"/>
              <a:ea typeface="+mn-ea"/>
            </a:rPr>
            <a:t>个</a:t>
          </a:r>
          <a:r>
            <a:rPr lang="en-US" dirty="0" smtClean="0">
              <a:latin typeface="+mn-ea"/>
              <a:ea typeface="+mn-ea"/>
            </a:rPr>
            <a:t>ITS</a:t>
          </a:r>
          <a:r>
            <a:rPr lang="zh-CN" dirty="0" smtClean="0">
              <a:latin typeface="+mn-ea"/>
              <a:ea typeface="+mn-ea"/>
            </a:rPr>
            <a:t>的研究中心和</a:t>
          </a:r>
          <a:r>
            <a:rPr lang="en-US" dirty="0" smtClean="0">
              <a:latin typeface="+mn-ea"/>
              <a:ea typeface="+mn-ea"/>
            </a:rPr>
            <a:t>86</a:t>
          </a:r>
          <a:r>
            <a:rPr lang="zh-CN" dirty="0" smtClean="0">
              <a:latin typeface="+mn-ea"/>
              <a:ea typeface="+mn-ea"/>
            </a:rPr>
            <a:t>个</a:t>
          </a:r>
          <a:r>
            <a:rPr lang="en-US" dirty="0" smtClean="0">
              <a:latin typeface="+mn-ea"/>
              <a:ea typeface="+mn-ea"/>
            </a:rPr>
            <a:t>ITS</a:t>
          </a:r>
          <a:r>
            <a:rPr lang="zh-CN" dirty="0" smtClean="0">
              <a:latin typeface="+mn-ea"/>
              <a:ea typeface="+mn-ea"/>
            </a:rPr>
            <a:t>试验场已经在美国投入运营。</a:t>
          </a:r>
          <a:endParaRPr lang="zh-CN" altLang="en-US" dirty="0">
            <a:latin typeface="+mn-ea"/>
            <a:ea typeface="+mn-ea"/>
          </a:endParaRPr>
        </a:p>
      </dgm:t>
    </dgm:pt>
    <dgm:pt modelId="{A52AC7B4-842C-4193-AC67-D789F9DDA074}" type="parTrans" cxnId="{359DEE45-707E-465C-9E71-85D3213D6A3F}">
      <dgm:prSet/>
      <dgm:spPr/>
      <dgm:t>
        <a:bodyPr/>
        <a:lstStyle/>
        <a:p>
          <a:endParaRPr lang="zh-CN" altLang="en-US"/>
        </a:p>
      </dgm:t>
    </dgm:pt>
    <dgm:pt modelId="{AB383D28-619C-4542-9F05-39E1D468DBEB}" type="sibTrans" cxnId="{359DEE45-707E-465C-9E71-85D3213D6A3F}">
      <dgm:prSet/>
      <dgm:spPr/>
      <dgm:t>
        <a:bodyPr/>
        <a:lstStyle/>
        <a:p>
          <a:endParaRPr lang="zh-CN" altLang="en-US"/>
        </a:p>
      </dgm:t>
    </dgm:pt>
    <dgm:pt modelId="{8F6409E5-8EEB-4202-8F1A-9077E745AFF7}">
      <dgm:prSet phldrT="[文本]"/>
      <dgm:spPr/>
      <dgm:t>
        <a:bodyPr/>
        <a:lstStyle/>
        <a:p>
          <a:r>
            <a:rPr lang="en-US" dirty="0" smtClean="0">
              <a:latin typeface="+mn-ea"/>
              <a:ea typeface="+mn-ea"/>
            </a:rPr>
            <a:t>1970</a:t>
          </a:r>
          <a:r>
            <a:rPr lang="zh-CN" dirty="0" smtClean="0">
              <a:latin typeface="+mn-ea"/>
              <a:ea typeface="+mn-ea"/>
            </a:rPr>
            <a:t>年</a:t>
          </a:r>
          <a:r>
            <a:rPr lang="zh-CN" altLang="en-US" dirty="0" smtClean="0">
              <a:latin typeface="+mn-ea"/>
              <a:ea typeface="+mn-ea"/>
            </a:rPr>
            <a:t>，</a:t>
          </a:r>
          <a:r>
            <a:rPr lang="zh-CN" dirty="0" smtClean="0">
              <a:latin typeface="+mn-ea"/>
              <a:ea typeface="+mn-ea"/>
            </a:rPr>
            <a:t>第一台计算机控制的区域交通控制系统，在东京安装</a:t>
          </a:r>
          <a:r>
            <a:rPr lang="zh-CN" altLang="en-US" dirty="0" smtClean="0">
              <a:latin typeface="+mn-ea"/>
              <a:ea typeface="+mn-ea"/>
            </a:rPr>
            <a:t>运行</a:t>
          </a:r>
          <a:endParaRPr lang="zh-CN" altLang="en-US" dirty="0">
            <a:latin typeface="+mn-ea"/>
            <a:ea typeface="+mn-ea"/>
          </a:endParaRPr>
        </a:p>
      </dgm:t>
    </dgm:pt>
    <dgm:pt modelId="{45437D60-0EB8-4523-BEC0-6FE3B98F3254}" type="parTrans" cxnId="{0D19D600-D72F-4E93-B178-6684F22D2376}">
      <dgm:prSet/>
      <dgm:spPr/>
      <dgm:t>
        <a:bodyPr/>
        <a:lstStyle/>
        <a:p>
          <a:endParaRPr lang="zh-CN" altLang="en-US"/>
        </a:p>
      </dgm:t>
    </dgm:pt>
    <dgm:pt modelId="{D5CA76A9-D4CC-484A-880C-4E39C7B9BBDF}" type="sibTrans" cxnId="{0D19D600-D72F-4E93-B178-6684F22D2376}">
      <dgm:prSet/>
      <dgm:spPr/>
      <dgm:t>
        <a:bodyPr/>
        <a:lstStyle/>
        <a:p>
          <a:endParaRPr lang="zh-CN" altLang="en-US"/>
        </a:p>
      </dgm:t>
    </dgm:pt>
    <dgm:pt modelId="{86B8D276-412B-40F8-ABEF-3B2C372A82E8}">
      <dgm:prSet phldrT="[文本]"/>
      <dgm:spPr/>
      <dgm:t>
        <a:bodyPr/>
        <a:lstStyle/>
        <a:p>
          <a:r>
            <a:rPr lang="zh-CN" dirty="0" smtClean="0">
              <a:latin typeface="+mn-ea"/>
              <a:ea typeface="+mn-ea"/>
            </a:rPr>
            <a:t>当前日本大约建成了</a:t>
          </a:r>
          <a:r>
            <a:rPr lang="en-US" dirty="0" smtClean="0">
              <a:latin typeface="+mn-ea"/>
              <a:ea typeface="+mn-ea"/>
            </a:rPr>
            <a:t>170</a:t>
          </a:r>
          <a:r>
            <a:rPr lang="zh-CN" dirty="0" smtClean="0">
              <a:latin typeface="+mn-ea"/>
              <a:ea typeface="+mn-ea"/>
            </a:rPr>
            <a:t>交通控制中心，这些交通控制中心覆盖了日本大多数人口密集城市，显着地减少了人们的差旅时间、节约了汽油的消耗。</a:t>
          </a:r>
          <a:endParaRPr lang="zh-CN" altLang="en-US" dirty="0">
            <a:latin typeface="+mn-ea"/>
            <a:ea typeface="+mn-ea"/>
          </a:endParaRPr>
        </a:p>
      </dgm:t>
    </dgm:pt>
    <dgm:pt modelId="{007465B5-CE38-4D4C-94F3-8DF198087903}" type="parTrans" cxnId="{ECE4FA49-8219-4F1E-884C-23C0932CBDE1}">
      <dgm:prSet/>
      <dgm:spPr/>
      <dgm:t>
        <a:bodyPr/>
        <a:lstStyle/>
        <a:p>
          <a:endParaRPr lang="zh-CN" altLang="en-US"/>
        </a:p>
      </dgm:t>
    </dgm:pt>
    <dgm:pt modelId="{1CE09FEA-3321-40B8-8C44-3D64160B04BE}" type="sibTrans" cxnId="{ECE4FA49-8219-4F1E-884C-23C0932CBDE1}">
      <dgm:prSet/>
      <dgm:spPr/>
      <dgm:t>
        <a:bodyPr/>
        <a:lstStyle/>
        <a:p>
          <a:endParaRPr lang="zh-CN" altLang="en-US"/>
        </a:p>
      </dgm:t>
    </dgm:pt>
    <dgm:pt modelId="{939F4C64-00D6-472C-85FA-8EA4799813E2}">
      <dgm:prSet phldrT="[文本]"/>
      <dgm:spPr/>
      <dgm:t>
        <a:bodyPr/>
        <a:lstStyle/>
        <a:p>
          <a:r>
            <a:rPr lang="zh-CN" dirty="0" smtClean="0">
              <a:latin typeface="+mn-ea"/>
              <a:ea typeface="+mn-ea"/>
            </a:rPr>
            <a:t>日本政府在</a:t>
          </a:r>
          <a:r>
            <a:rPr lang="en-US" dirty="0" smtClean="0">
              <a:latin typeface="+mn-ea"/>
              <a:ea typeface="+mn-ea"/>
            </a:rPr>
            <a:t>2006</a:t>
          </a:r>
          <a:r>
            <a:rPr lang="zh-CN" dirty="0" smtClean="0">
              <a:latin typeface="+mn-ea"/>
              <a:ea typeface="+mn-ea"/>
            </a:rPr>
            <a:t>年</a:t>
          </a:r>
          <a:r>
            <a:rPr lang="en-US" dirty="0" smtClean="0">
              <a:latin typeface="+mn-ea"/>
              <a:ea typeface="+mn-ea"/>
            </a:rPr>
            <a:t>1</a:t>
          </a:r>
          <a:r>
            <a:rPr lang="zh-CN" dirty="0" smtClean="0">
              <a:latin typeface="+mn-ea"/>
              <a:ea typeface="+mn-ea"/>
            </a:rPr>
            <a:t>月，将实现世界上最安全高效的道路交通计划作为其新一代</a:t>
          </a:r>
          <a:r>
            <a:rPr lang="en-US" dirty="0" smtClean="0">
              <a:latin typeface="+mn-ea"/>
              <a:ea typeface="+mn-ea"/>
            </a:rPr>
            <a:t>IT</a:t>
          </a:r>
          <a:r>
            <a:rPr lang="zh-CN" dirty="0" smtClean="0">
              <a:latin typeface="+mn-ea"/>
              <a:ea typeface="+mn-ea"/>
            </a:rPr>
            <a:t>改革战略的重要组成部分。</a:t>
          </a:r>
          <a:endParaRPr lang="zh-CN" altLang="en-US" dirty="0">
            <a:latin typeface="+mn-ea"/>
            <a:ea typeface="+mn-ea"/>
          </a:endParaRPr>
        </a:p>
      </dgm:t>
    </dgm:pt>
    <dgm:pt modelId="{CB735E21-CDF6-48B1-B00B-01062B8A398A}" type="parTrans" cxnId="{6BB9BD73-02E6-417A-947D-29E75A9F7A6B}">
      <dgm:prSet/>
      <dgm:spPr/>
      <dgm:t>
        <a:bodyPr/>
        <a:lstStyle/>
        <a:p>
          <a:endParaRPr lang="zh-CN" altLang="en-US"/>
        </a:p>
      </dgm:t>
    </dgm:pt>
    <dgm:pt modelId="{C2FD01EE-822D-464B-8541-CF83EFFB8DF9}" type="sibTrans" cxnId="{6BB9BD73-02E6-417A-947D-29E75A9F7A6B}">
      <dgm:prSet/>
      <dgm:spPr/>
      <dgm:t>
        <a:bodyPr/>
        <a:lstStyle/>
        <a:p>
          <a:endParaRPr lang="zh-CN" altLang="en-US"/>
        </a:p>
      </dgm:t>
    </dgm:pt>
    <dgm:pt modelId="{CAA15882-D6D0-43C7-AD6B-3B58E9ADC7BE}">
      <dgm:prSet phldrT="[文本]"/>
      <dgm:spPr/>
      <dgm:t>
        <a:bodyPr/>
        <a:lstStyle/>
        <a:p>
          <a:r>
            <a:rPr lang="zh-CN" dirty="0" smtClean="0">
              <a:latin typeface="+mn-ea"/>
              <a:ea typeface="+mn-ea"/>
            </a:rPr>
            <a:t>欧盟作为欧洲的一体化组织目前的车联网研究项目分为两大类，一个是政府主导的公共服务项目，另一类是民间组织对车载自组织网络的研究项目</a:t>
          </a:r>
          <a:endParaRPr lang="zh-CN" altLang="en-US" dirty="0">
            <a:latin typeface="+mn-ea"/>
            <a:ea typeface="+mn-ea"/>
          </a:endParaRPr>
        </a:p>
      </dgm:t>
    </dgm:pt>
    <dgm:pt modelId="{C711DFE1-5443-45CF-ACE5-13CE499A5955}" type="parTrans" cxnId="{845116EC-1698-496A-AAFE-8AB70FC46251}">
      <dgm:prSet/>
      <dgm:spPr/>
      <dgm:t>
        <a:bodyPr/>
        <a:lstStyle/>
        <a:p>
          <a:endParaRPr lang="zh-CN" altLang="en-US"/>
        </a:p>
      </dgm:t>
    </dgm:pt>
    <dgm:pt modelId="{BCADFA78-4984-4ED9-BB37-B502A0BF3ACE}" type="sibTrans" cxnId="{845116EC-1698-496A-AAFE-8AB70FC46251}">
      <dgm:prSet/>
      <dgm:spPr/>
      <dgm:t>
        <a:bodyPr/>
        <a:lstStyle/>
        <a:p>
          <a:endParaRPr lang="zh-CN" altLang="en-US"/>
        </a:p>
      </dgm:t>
    </dgm:pt>
    <dgm:pt modelId="{BB794714-299F-4C7A-B9FC-B4357B186309}" type="pres">
      <dgm:prSet presAssocID="{68232BC2-6268-4146-B308-574F3B3530D9}" presName="linear" presStyleCnt="0">
        <dgm:presLayoutVars>
          <dgm:animLvl val="lvl"/>
          <dgm:resizeHandles val="exact"/>
        </dgm:presLayoutVars>
      </dgm:prSet>
      <dgm:spPr/>
      <dgm:t>
        <a:bodyPr/>
        <a:lstStyle/>
        <a:p>
          <a:endParaRPr lang="zh-CN" altLang="en-US"/>
        </a:p>
      </dgm:t>
    </dgm:pt>
    <dgm:pt modelId="{55FF2A2D-51BB-4AC6-B448-A91BAF3AE3FE}" type="pres">
      <dgm:prSet presAssocID="{D572DAD8-DE7F-4283-830C-AF994B0746AB}" presName="parentText" presStyleLbl="node1" presStyleIdx="0" presStyleCnt="3">
        <dgm:presLayoutVars>
          <dgm:chMax val="0"/>
          <dgm:bulletEnabled val="1"/>
        </dgm:presLayoutVars>
      </dgm:prSet>
      <dgm:spPr/>
      <dgm:t>
        <a:bodyPr/>
        <a:lstStyle/>
        <a:p>
          <a:endParaRPr lang="zh-CN" altLang="en-US"/>
        </a:p>
      </dgm:t>
    </dgm:pt>
    <dgm:pt modelId="{CFEB00BB-253B-4DD6-B46F-DE11C0875438}" type="pres">
      <dgm:prSet presAssocID="{D572DAD8-DE7F-4283-830C-AF994B0746AB}" presName="childText" presStyleLbl="revTx" presStyleIdx="0" presStyleCnt="3">
        <dgm:presLayoutVars>
          <dgm:bulletEnabled val="1"/>
        </dgm:presLayoutVars>
      </dgm:prSet>
      <dgm:spPr/>
      <dgm:t>
        <a:bodyPr/>
        <a:lstStyle/>
        <a:p>
          <a:endParaRPr lang="zh-CN" altLang="en-US"/>
        </a:p>
      </dgm:t>
    </dgm:pt>
    <dgm:pt modelId="{FDE55228-18D6-42C6-967B-2320B2C5E5A1}" type="pres">
      <dgm:prSet presAssocID="{DD53409D-0642-44A0-8EE3-F7C89A928F7C}" presName="parentText" presStyleLbl="node1" presStyleIdx="1" presStyleCnt="3">
        <dgm:presLayoutVars>
          <dgm:chMax val="0"/>
          <dgm:bulletEnabled val="1"/>
        </dgm:presLayoutVars>
      </dgm:prSet>
      <dgm:spPr/>
      <dgm:t>
        <a:bodyPr/>
        <a:lstStyle/>
        <a:p>
          <a:endParaRPr lang="zh-CN" altLang="en-US"/>
        </a:p>
      </dgm:t>
    </dgm:pt>
    <dgm:pt modelId="{79A5BC89-649E-4AD7-913A-3D4730A0170A}" type="pres">
      <dgm:prSet presAssocID="{DD53409D-0642-44A0-8EE3-F7C89A928F7C}" presName="childText" presStyleLbl="revTx" presStyleIdx="1" presStyleCnt="3">
        <dgm:presLayoutVars>
          <dgm:bulletEnabled val="1"/>
        </dgm:presLayoutVars>
      </dgm:prSet>
      <dgm:spPr/>
      <dgm:t>
        <a:bodyPr/>
        <a:lstStyle/>
        <a:p>
          <a:endParaRPr lang="zh-CN" altLang="en-US"/>
        </a:p>
      </dgm:t>
    </dgm:pt>
    <dgm:pt modelId="{0747D903-EFF9-470D-AE82-892C5C954AC8}" type="pres">
      <dgm:prSet presAssocID="{DF5CDC07-AED1-4D60-B7DA-2AB7C08EC988}" presName="parentText" presStyleLbl="node1" presStyleIdx="2" presStyleCnt="3">
        <dgm:presLayoutVars>
          <dgm:chMax val="0"/>
          <dgm:bulletEnabled val="1"/>
        </dgm:presLayoutVars>
      </dgm:prSet>
      <dgm:spPr/>
      <dgm:t>
        <a:bodyPr/>
        <a:lstStyle/>
        <a:p>
          <a:endParaRPr lang="zh-CN" altLang="en-US"/>
        </a:p>
      </dgm:t>
    </dgm:pt>
    <dgm:pt modelId="{35B6DB53-BE43-4493-A976-64877B7D2061}" type="pres">
      <dgm:prSet presAssocID="{DF5CDC07-AED1-4D60-B7DA-2AB7C08EC988}" presName="childText" presStyleLbl="revTx" presStyleIdx="2" presStyleCnt="3">
        <dgm:presLayoutVars>
          <dgm:bulletEnabled val="1"/>
        </dgm:presLayoutVars>
      </dgm:prSet>
      <dgm:spPr/>
      <dgm:t>
        <a:bodyPr/>
        <a:lstStyle/>
        <a:p>
          <a:endParaRPr lang="zh-CN" altLang="en-US"/>
        </a:p>
      </dgm:t>
    </dgm:pt>
  </dgm:ptLst>
  <dgm:cxnLst>
    <dgm:cxn modelId="{7407CFFE-3B5B-4E6C-8FE2-2FD346E74699}" type="presOf" srcId="{D572DAD8-DE7F-4283-830C-AF994B0746AB}" destId="{55FF2A2D-51BB-4AC6-B448-A91BAF3AE3FE}" srcOrd="0" destOrd="0" presId="urn:microsoft.com/office/officeart/2005/8/layout/vList2"/>
    <dgm:cxn modelId="{34F8DDF8-1EE0-48AE-8B1F-9664D659FB92}" srcId="{68232BC2-6268-4146-B308-574F3B3530D9}" destId="{D572DAD8-DE7F-4283-830C-AF994B0746AB}" srcOrd="0" destOrd="0" parTransId="{ADC39F35-8309-4199-8B6C-BADDB05E7310}" sibTransId="{12950EB9-CCE0-4A88-8EF4-B318F2809A8B}"/>
    <dgm:cxn modelId="{845116EC-1698-496A-AAFE-8AB70FC46251}" srcId="{DF5CDC07-AED1-4D60-B7DA-2AB7C08EC988}" destId="{CAA15882-D6D0-43C7-AD6B-3B58E9ADC7BE}" srcOrd="1" destOrd="0" parTransId="{C711DFE1-5443-45CF-ACE5-13CE499A5955}" sibTransId="{BCADFA78-4984-4ED9-BB37-B502A0BF3ACE}"/>
    <dgm:cxn modelId="{B1CBCA1F-28F7-4C88-B366-170E8B0FEAE4}" type="presOf" srcId="{68232BC2-6268-4146-B308-574F3B3530D9}" destId="{BB794714-299F-4C7A-B9FC-B4357B186309}" srcOrd="0" destOrd="0" presId="urn:microsoft.com/office/officeart/2005/8/layout/vList2"/>
    <dgm:cxn modelId="{8AEF3CC6-FFB2-42CF-9FF8-7B6A42242C57}" type="presOf" srcId="{DD53409D-0642-44A0-8EE3-F7C89A928F7C}" destId="{FDE55228-18D6-42C6-967B-2320B2C5E5A1}" srcOrd="0" destOrd="0" presId="urn:microsoft.com/office/officeart/2005/8/layout/vList2"/>
    <dgm:cxn modelId="{0D19D600-D72F-4E93-B178-6684F22D2376}" srcId="{DD53409D-0642-44A0-8EE3-F7C89A928F7C}" destId="{8F6409E5-8EEB-4202-8F1A-9077E745AFF7}" srcOrd="0" destOrd="0" parTransId="{45437D60-0EB8-4523-BEC0-6FE3B98F3254}" sibTransId="{D5CA76A9-D4CC-484A-880C-4E39C7B9BBDF}"/>
    <dgm:cxn modelId="{60A73475-1962-474D-96CF-1FEA8EA321E3}" type="presOf" srcId="{CAA15882-D6D0-43C7-AD6B-3B58E9ADC7BE}" destId="{35B6DB53-BE43-4493-A976-64877B7D2061}" srcOrd="0" destOrd="1" presId="urn:microsoft.com/office/officeart/2005/8/layout/vList2"/>
    <dgm:cxn modelId="{7BC2B5A5-B861-4716-92B5-DFDB9C79B0A3}" type="presOf" srcId="{86B8D276-412B-40F8-ABEF-3B2C372A82E8}" destId="{79A5BC89-649E-4AD7-913A-3D4730A0170A}" srcOrd="0" destOrd="1" presId="urn:microsoft.com/office/officeart/2005/8/layout/vList2"/>
    <dgm:cxn modelId="{359DEE45-707E-465C-9E71-85D3213D6A3F}" srcId="{D572DAD8-DE7F-4283-830C-AF994B0746AB}" destId="{DEDAC10F-4333-4BB5-9380-500A3AEBAD89}" srcOrd="2" destOrd="0" parTransId="{A52AC7B4-842C-4193-AC67-D789F9DDA074}" sibTransId="{AB383D28-619C-4542-9F05-39E1D468DBEB}"/>
    <dgm:cxn modelId="{30B803A9-E7B4-47ED-995C-6A8A71826298}" type="presOf" srcId="{DEDAC10F-4333-4BB5-9380-500A3AEBAD89}" destId="{CFEB00BB-253B-4DD6-B46F-DE11C0875438}" srcOrd="0" destOrd="2" presId="urn:microsoft.com/office/officeart/2005/8/layout/vList2"/>
    <dgm:cxn modelId="{3D796149-6F1E-4AA4-BBD1-8608ED2EBC48}" srcId="{68232BC2-6268-4146-B308-574F3B3530D9}" destId="{DF5CDC07-AED1-4D60-B7DA-2AB7C08EC988}" srcOrd="2" destOrd="0" parTransId="{67313AED-E6D0-4A54-A622-C3E4CD4F3B96}" sibTransId="{AD65CC92-4485-4828-983D-C11D64592808}"/>
    <dgm:cxn modelId="{2EFC8E2F-56BD-4CF0-BAB0-694B62DD96BF}" srcId="{D572DAD8-DE7F-4283-830C-AF994B0746AB}" destId="{20A2FB83-45B1-4FBF-AB9E-D17BEB6941C4}" srcOrd="1" destOrd="0" parTransId="{FF62A29A-B604-435D-ADC3-00711A6BFCD1}" sibTransId="{85CE8E86-4989-485E-A24B-6EB200DF83D0}"/>
    <dgm:cxn modelId="{83A117CD-035D-49EF-9A61-3B89E07CEE3A}" type="presOf" srcId="{939F4C64-00D6-472C-85FA-8EA4799813E2}" destId="{79A5BC89-649E-4AD7-913A-3D4730A0170A}" srcOrd="0" destOrd="2" presId="urn:microsoft.com/office/officeart/2005/8/layout/vList2"/>
    <dgm:cxn modelId="{95DFF1E7-D496-4AF6-B7E1-FCEDFBE8360B}" type="presOf" srcId="{20A2FB83-45B1-4FBF-AB9E-D17BEB6941C4}" destId="{CFEB00BB-253B-4DD6-B46F-DE11C0875438}" srcOrd="0" destOrd="1" presId="urn:microsoft.com/office/officeart/2005/8/layout/vList2"/>
    <dgm:cxn modelId="{1A14E70C-32D0-4656-B5F7-7FBA72779F53}" type="presOf" srcId="{8F6409E5-8EEB-4202-8F1A-9077E745AFF7}" destId="{79A5BC89-649E-4AD7-913A-3D4730A0170A}" srcOrd="0" destOrd="0" presId="urn:microsoft.com/office/officeart/2005/8/layout/vList2"/>
    <dgm:cxn modelId="{725601F9-A4F7-4EA7-9B04-B3EB75D4831A}" type="presOf" srcId="{2850A779-3A8D-4CF5-B996-86C7D4D66FB8}" destId="{35B6DB53-BE43-4493-A976-64877B7D2061}" srcOrd="0" destOrd="0" presId="urn:microsoft.com/office/officeart/2005/8/layout/vList2"/>
    <dgm:cxn modelId="{E582DFED-25A6-4396-9C47-4CD4C3BD6987}" srcId="{D572DAD8-DE7F-4283-830C-AF994B0746AB}" destId="{E01E099A-EDBE-4247-9D39-13D64A67BA96}" srcOrd="0" destOrd="0" parTransId="{60540E64-B330-4AF0-A43D-83578B1495B1}" sibTransId="{BBA9883F-B102-4B2C-BD9D-B0B42F21A771}"/>
    <dgm:cxn modelId="{C69D7FBA-CF9F-4362-9591-829E2B91A125}" type="presOf" srcId="{DF5CDC07-AED1-4D60-B7DA-2AB7C08EC988}" destId="{0747D903-EFF9-470D-AE82-892C5C954AC8}" srcOrd="0" destOrd="0" presId="urn:microsoft.com/office/officeart/2005/8/layout/vList2"/>
    <dgm:cxn modelId="{972855E3-5F27-4AFC-B5CB-19C7BD4478FE}" srcId="{DF5CDC07-AED1-4D60-B7DA-2AB7C08EC988}" destId="{2850A779-3A8D-4CF5-B996-86C7D4D66FB8}" srcOrd="0" destOrd="0" parTransId="{282D5D1B-8C41-4202-8872-11450724BD65}" sibTransId="{3712BEEA-3FA5-45BA-A7D9-E6C2A534C55D}"/>
    <dgm:cxn modelId="{540D4CC3-99C2-442F-B6DA-0E0EEDEE93F3}" type="presOf" srcId="{E01E099A-EDBE-4247-9D39-13D64A67BA96}" destId="{CFEB00BB-253B-4DD6-B46F-DE11C0875438}" srcOrd="0" destOrd="0" presId="urn:microsoft.com/office/officeart/2005/8/layout/vList2"/>
    <dgm:cxn modelId="{9A85EEAF-122F-4417-8E43-EEDFAC59B407}" srcId="{68232BC2-6268-4146-B308-574F3B3530D9}" destId="{DD53409D-0642-44A0-8EE3-F7C89A928F7C}" srcOrd="1" destOrd="0" parTransId="{5F0F55EB-5BB9-4443-A756-ADF664161ACB}" sibTransId="{A9886169-A00D-4143-83F4-7ABE3A31C271}"/>
    <dgm:cxn modelId="{6BB9BD73-02E6-417A-947D-29E75A9F7A6B}" srcId="{DD53409D-0642-44A0-8EE3-F7C89A928F7C}" destId="{939F4C64-00D6-472C-85FA-8EA4799813E2}" srcOrd="2" destOrd="0" parTransId="{CB735E21-CDF6-48B1-B00B-01062B8A398A}" sibTransId="{C2FD01EE-822D-464B-8541-CF83EFFB8DF9}"/>
    <dgm:cxn modelId="{ECE4FA49-8219-4F1E-884C-23C0932CBDE1}" srcId="{DD53409D-0642-44A0-8EE3-F7C89A928F7C}" destId="{86B8D276-412B-40F8-ABEF-3B2C372A82E8}" srcOrd="1" destOrd="0" parTransId="{007465B5-CE38-4D4C-94F3-8DF198087903}" sibTransId="{1CE09FEA-3321-40B8-8C44-3D64160B04BE}"/>
    <dgm:cxn modelId="{715BC951-8A2C-4EFF-A708-AD87CF8792E1}" type="presParOf" srcId="{BB794714-299F-4C7A-B9FC-B4357B186309}" destId="{55FF2A2D-51BB-4AC6-B448-A91BAF3AE3FE}" srcOrd="0" destOrd="0" presId="urn:microsoft.com/office/officeart/2005/8/layout/vList2"/>
    <dgm:cxn modelId="{120053E2-93A3-46BB-8C2E-3832442A89E5}" type="presParOf" srcId="{BB794714-299F-4C7A-B9FC-B4357B186309}" destId="{CFEB00BB-253B-4DD6-B46F-DE11C0875438}" srcOrd="1" destOrd="0" presId="urn:microsoft.com/office/officeart/2005/8/layout/vList2"/>
    <dgm:cxn modelId="{44E9AB47-5715-4569-8F32-CD3A82298D2D}" type="presParOf" srcId="{BB794714-299F-4C7A-B9FC-B4357B186309}" destId="{FDE55228-18D6-42C6-967B-2320B2C5E5A1}" srcOrd="2" destOrd="0" presId="urn:microsoft.com/office/officeart/2005/8/layout/vList2"/>
    <dgm:cxn modelId="{C279AD6A-3C0D-4820-AEA6-CC494CC8ABC7}" type="presParOf" srcId="{BB794714-299F-4C7A-B9FC-B4357B186309}" destId="{79A5BC89-649E-4AD7-913A-3D4730A0170A}" srcOrd="3" destOrd="0" presId="urn:microsoft.com/office/officeart/2005/8/layout/vList2"/>
    <dgm:cxn modelId="{968A15B6-0424-43B5-B01D-276A10AB15CD}" type="presParOf" srcId="{BB794714-299F-4C7A-B9FC-B4357B186309}" destId="{0747D903-EFF9-470D-AE82-892C5C954AC8}" srcOrd="4" destOrd="0" presId="urn:microsoft.com/office/officeart/2005/8/layout/vList2"/>
    <dgm:cxn modelId="{C78803EE-6F75-4BEA-9143-45E43CD76EEF}" type="presParOf" srcId="{BB794714-299F-4C7A-B9FC-B4357B186309}" destId="{35B6DB53-BE43-4493-A976-64877B7D2061}" srcOrd="5" destOrd="0" presId="urn:microsoft.com/office/officeart/2005/8/layout/vList2"/>
  </dgm:cxnLst>
  <dgm:bg/>
  <dgm:whole/>
</dgm:dataModel>
</file>

<file path=ppt/diagrams/data6.xml><?xml version="1.0" encoding="utf-8"?>
<dgm:dataModel xmlns:dgm="http://schemas.openxmlformats.org/drawingml/2006/diagram" xmlns:a="http://schemas.openxmlformats.org/drawingml/2006/main">
  <dgm:ptLst>
    <dgm:pt modelId="{5BFF242F-42BF-4A3D-9631-D9F8AD9FB8FB}" type="doc">
      <dgm:prSet loTypeId="urn:microsoft.com/office/officeart/2005/8/layout/bProcess3" loCatId="process" qsTypeId="urn:microsoft.com/office/officeart/2005/8/quickstyle/simple1" qsCatId="simple" csTypeId="urn:microsoft.com/office/officeart/2005/8/colors/colorful3" csCatId="colorful" phldr="1"/>
      <dgm:spPr/>
      <dgm:t>
        <a:bodyPr/>
        <a:lstStyle/>
        <a:p>
          <a:endParaRPr lang="zh-CN" altLang="en-US"/>
        </a:p>
      </dgm:t>
    </dgm:pt>
    <dgm:pt modelId="{9F0269DE-014C-4110-9D9F-055E3EB78743}">
      <dgm:prSet custT="1"/>
      <dgm:spPr/>
      <dgm:t>
        <a:bodyPr/>
        <a:lstStyle/>
        <a:p>
          <a:pPr rtl="0"/>
          <a:r>
            <a:rPr lang="en-US" sz="1400" dirty="0" smtClean="0"/>
            <a:t>1996</a:t>
          </a:r>
          <a:r>
            <a:rPr lang="zh-CN" sz="1400" dirty="0" smtClean="0"/>
            <a:t>年，</a:t>
          </a:r>
          <a:r>
            <a:rPr lang="en-US" sz="1400" dirty="0" smtClean="0"/>
            <a:t>《</a:t>
          </a:r>
          <a:r>
            <a:rPr lang="zh-CN" sz="1400" dirty="0" smtClean="0"/>
            <a:t>智能运输系统发展战略研究</a:t>
          </a:r>
          <a:r>
            <a:rPr lang="en-US" sz="1400" dirty="0" smtClean="0"/>
            <a:t>》</a:t>
          </a:r>
          <a:r>
            <a:rPr lang="zh-CN" sz="1400" dirty="0" smtClean="0"/>
            <a:t>重点项目开始</a:t>
          </a:r>
          <a:endParaRPr lang="en-US" sz="1400" dirty="0"/>
        </a:p>
      </dgm:t>
    </dgm:pt>
    <dgm:pt modelId="{938409ED-9742-422C-82B0-71558E350A1E}" type="parTrans" cxnId="{54C43961-DE14-4A93-AE9C-DF5A44BC7C3B}">
      <dgm:prSet/>
      <dgm:spPr/>
      <dgm:t>
        <a:bodyPr/>
        <a:lstStyle/>
        <a:p>
          <a:endParaRPr lang="zh-CN" altLang="en-US" sz="1400"/>
        </a:p>
      </dgm:t>
    </dgm:pt>
    <dgm:pt modelId="{FE67DA63-E826-492E-87D6-4BFB88697399}" type="sibTrans" cxnId="{54C43961-DE14-4A93-AE9C-DF5A44BC7C3B}">
      <dgm:prSet custT="1"/>
      <dgm:spPr/>
      <dgm:t>
        <a:bodyPr/>
        <a:lstStyle/>
        <a:p>
          <a:endParaRPr lang="zh-CN" altLang="en-US" sz="1400"/>
        </a:p>
      </dgm:t>
    </dgm:pt>
    <dgm:pt modelId="{490471FD-7C8A-4E58-A6B3-FD7C3B02FA99}">
      <dgm:prSet custT="1"/>
      <dgm:spPr/>
      <dgm:t>
        <a:bodyPr/>
        <a:lstStyle/>
        <a:p>
          <a:pPr rtl="0"/>
          <a:r>
            <a:rPr lang="en-US" sz="1400" dirty="0" smtClean="0"/>
            <a:t>1999</a:t>
          </a:r>
          <a:r>
            <a:rPr lang="zh-CN" sz="1400" dirty="0" smtClean="0"/>
            <a:t>年</a:t>
          </a:r>
          <a:r>
            <a:rPr lang="en-US" sz="1400" dirty="0" smtClean="0"/>
            <a:t>《</a:t>
          </a:r>
          <a:r>
            <a:rPr lang="zh-CN" sz="1400" dirty="0" smtClean="0"/>
            <a:t>智能运输系统发展战略研究</a:t>
          </a:r>
          <a:r>
            <a:rPr lang="en-US" sz="1400" dirty="0" smtClean="0"/>
            <a:t>》</a:t>
          </a:r>
          <a:r>
            <a:rPr lang="zh-CN" sz="1400" dirty="0" smtClean="0"/>
            <a:t>一书正式出版发行</a:t>
          </a:r>
          <a:endParaRPr lang="en-US" sz="1400" dirty="0"/>
        </a:p>
      </dgm:t>
    </dgm:pt>
    <dgm:pt modelId="{C503F8DB-A0F6-4581-84EA-D4A848EF9810}" type="parTrans" cxnId="{1DC869EA-9369-4350-B380-4E76FAB66EFA}">
      <dgm:prSet/>
      <dgm:spPr/>
      <dgm:t>
        <a:bodyPr/>
        <a:lstStyle/>
        <a:p>
          <a:endParaRPr lang="zh-CN" altLang="en-US" sz="1400"/>
        </a:p>
      </dgm:t>
    </dgm:pt>
    <dgm:pt modelId="{D3175046-BDF4-4D6E-8451-BD087F7C46F1}" type="sibTrans" cxnId="{1DC869EA-9369-4350-B380-4E76FAB66EFA}">
      <dgm:prSet custT="1"/>
      <dgm:spPr/>
      <dgm:t>
        <a:bodyPr/>
        <a:lstStyle/>
        <a:p>
          <a:endParaRPr lang="zh-CN" altLang="en-US" sz="1400"/>
        </a:p>
      </dgm:t>
    </dgm:pt>
    <dgm:pt modelId="{671956D3-219B-48DC-BFF2-DCBCB169FDD2}">
      <dgm:prSet custT="1"/>
      <dgm:spPr/>
      <dgm:t>
        <a:bodyPr/>
        <a:lstStyle/>
        <a:p>
          <a:pPr rtl="0"/>
          <a:r>
            <a:rPr lang="en-US" sz="1400" dirty="0" smtClean="0"/>
            <a:t>2000</a:t>
          </a:r>
          <a:r>
            <a:rPr lang="zh-CN" sz="1400" dirty="0" smtClean="0"/>
            <a:t>年，</a:t>
          </a:r>
          <a:r>
            <a:rPr lang="en-US" sz="1400" dirty="0" smtClean="0"/>
            <a:t>《</a:t>
          </a:r>
          <a:r>
            <a:rPr lang="zh-CN" sz="1400" dirty="0" smtClean="0"/>
            <a:t>国家</a:t>
          </a:r>
          <a:r>
            <a:rPr lang="en-US" sz="1400" dirty="0" smtClean="0"/>
            <a:t>ITS</a:t>
          </a:r>
          <a:r>
            <a:rPr lang="zh-CN" sz="1400" dirty="0" smtClean="0"/>
            <a:t>体系框架制定</a:t>
          </a:r>
          <a:r>
            <a:rPr lang="en-US" sz="1400" dirty="0" smtClean="0"/>
            <a:t>》</a:t>
          </a:r>
          <a:endParaRPr lang="zh-CN" sz="1400" dirty="0"/>
        </a:p>
      </dgm:t>
    </dgm:pt>
    <dgm:pt modelId="{EB8D7CE3-A6CD-46A7-9012-2DF92FCA3B01}" type="parTrans" cxnId="{3754A8D8-6A78-4FC1-B20B-B5DCF5D69C0D}">
      <dgm:prSet/>
      <dgm:spPr/>
      <dgm:t>
        <a:bodyPr/>
        <a:lstStyle/>
        <a:p>
          <a:endParaRPr lang="zh-CN" altLang="en-US" sz="1400"/>
        </a:p>
      </dgm:t>
    </dgm:pt>
    <dgm:pt modelId="{3715AD4F-C573-4AF6-8ADD-08DB8644A8A9}" type="sibTrans" cxnId="{3754A8D8-6A78-4FC1-B20B-B5DCF5D69C0D}">
      <dgm:prSet custT="1"/>
      <dgm:spPr/>
      <dgm:t>
        <a:bodyPr/>
        <a:lstStyle/>
        <a:p>
          <a:endParaRPr lang="zh-CN" altLang="en-US" sz="1400"/>
        </a:p>
      </dgm:t>
    </dgm:pt>
    <dgm:pt modelId="{F4DFC292-65E3-417D-996D-10FC8E6C95BB}">
      <dgm:prSet custT="1"/>
      <dgm:spPr/>
      <dgm:t>
        <a:bodyPr/>
        <a:lstStyle/>
        <a:p>
          <a:pPr rtl="0"/>
          <a:r>
            <a:rPr lang="en-US" sz="1400" dirty="0" smtClean="0"/>
            <a:t>2002</a:t>
          </a:r>
          <a:r>
            <a:rPr lang="zh-CN" sz="1400" dirty="0" smtClean="0"/>
            <a:t>年国家“十五”时期“智能交通系统关键技术开发和示范工程”重大项目正式实施</a:t>
          </a:r>
          <a:endParaRPr lang="en-US" sz="1400" dirty="0"/>
        </a:p>
      </dgm:t>
    </dgm:pt>
    <dgm:pt modelId="{CEEEFADB-ECF6-4961-AC13-CC58EB8165BB}" type="parTrans" cxnId="{5E9D753E-D582-4A8C-BB23-04C33215954C}">
      <dgm:prSet/>
      <dgm:spPr/>
      <dgm:t>
        <a:bodyPr/>
        <a:lstStyle/>
        <a:p>
          <a:endParaRPr lang="zh-CN" altLang="en-US" sz="1400"/>
        </a:p>
      </dgm:t>
    </dgm:pt>
    <dgm:pt modelId="{D11400D8-1A2C-4261-8D3C-CC88198245BC}" type="sibTrans" cxnId="{5E9D753E-D582-4A8C-BB23-04C33215954C}">
      <dgm:prSet custT="1"/>
      <dgm:spPr/>
      <dgm:t>
        <a:bodyPr/>
        <a:lstStyle/>
        <a:p>
          <a:endParaRPr lang="zh-CN" altLang="en-US" sz="1400"/>
        </a:p>
      </dgm:t>
    </dgm:pt>
    <dgm:pt modelId="{3D04E991-DA82-409D-AFF8-D1D94CB3CA7C}">
      <dgm:prSet custT="1"/>
      <dgm:spPr/>
      <dgm:t>
        <a:bodyPr/>
        <a:lstStyle/>
        <a:p>
          <a:pPr rtl="0"/>
          <a:r>
            <a:rPr lang="en-US" sz="1400" dirty="0" smtClean="0"/>
            <a:t>2007</a:t>
          </a:r>
          <a:r>
            <a:rPr lang="zh-CN" sz="1400" dirty="0" smtClean="0"/>
            <a:t>年，</a:t>
          </a:r>
          <a:r>
            <a:rPr lang="en-US" sz="1400" dirty="0" smtClean="0"/>
            <a:t>《</a:t>
          </a:r>
          <a:r>
            <a:rPr lang="zh-CN" sz="1400" dirty="0" smtClean="0"/>
            <a:t>电子收费专用短程通信（</a:t>
          </a:r>
          <a:r>
            <a:rPr lang="en-US" sz="1400" dirty="0" smtClean="0"/>
            <a:t>DSRC</a:t>
          </a:r>
          <a:r>
            <a:rPr lang="zh-CN" sz="1400" dirty="0" smtClean="0"/>
            <a:t>）</a:t>
          </a:r>
          <a:r>
            <a:rPr lang="en-US" sz="1400" dirty="0" smtClean="0"/>
            <a:t>》GB/T 20851</a:t>
          </a:r>
          <a:r>
            <a:rPr lang="zh-CN" sz="1400" dirty="0" smtClean="0"/>
            <a:t>系列国家标准颁布实施</a:t>
          </a:r>
          <a:endParaRPr lang="en-US" sz="1400" dirty="0"/>
        </a:p>
      </dgm:t>
    </dgm:pt>
    <dgm:pt modelId="{D656C8B1-8DEE-45C2-8325-BD139DB1C7BE}" type="parTrans" cxnId="{61C7D710-305A-4960-A52C-F437BF0C51DE}">
      <dgm:prSet/>
      <dgm:spPr/>
      <dgm:t>
        <a:bodyPr/>
        <a:lstStyle/>
        <a:p>
          <a:endParaRPr lang="zh-CN" altLang="en-US" sz="1400"/>
        </a:p>
      </dgm:t>
    </dgm:pt>
    <dgm:pt modelId="{62D921ED-E6E0-4708-8C02-E0743EE7CE97}" type="sibTrans" cxnId="{61C7D710-305A-4960-A52C-F437BF0C51DE}">
      <dgm:prSet custT="1"/>
      <dgm:spPr/>
      <dgm:t>
        <a:bodyPr/>
        <a:lstStyle/>
        <a:p>
          <a:endParaRPr lang="zh-CN" altLang="en-US" sz="1400"/>
        </a:p>
      </dgm:t>
    </dgm:pt>
    <dgm:pt modelId="{7E06983A-7359-4CC1-A65D-B8783563B1DD}">
      <dgm:prSet custT="1"/>
      <dgm:spPr/>
      <dgm:t>
        <a:bodyPr/>
        <a:lstStyle/>
        <a:p>
          <a:pPr rtl="0"/>
          <a:r>
            <a:rPr lang="en-US" sz="1400" dirty="0" smtClean="0"/>
            <a:t>2011</a:t>
          </a:r>
          <a:r>
            <a:rPr lang="zh-CN" sz="1400" dirty="0" smtClean="0"/>
            <a:t>年</a:t>
          </a:r>
          <a:r>
            <a:rPr lang="en-US" sz="1400" dirty="0" smtClean="0"/>
            <a:t>3</a:t>
          </a:r>
          <a:r>
            <a:rPr lang="zh-CN" sz="1400" dirty="0" smtClean="0"/>
            <a:t>月</a:t>
          </a:r>
          <a:r>
            <a:rPr lang="en-US" sz="1400" dirty="0" smtClean="0"/>
            <a:t>29</a:t>
          </a:r>
          <a:r>
            <a:rPr lang="zh-CN" sz="1400" dirty="0" smtClean="0"/>
            <a:t>日</a:t>
          </a:r>
          <a:r>
            <a:rPr lang="en-US" sz="1400" dirty="0" smtClean="0"/>
            <a:t>,</a:t>
          </a:r>
          <a:r>
            <a:rPr lang="zh-CN" sz="1400" dirty="0" smtClean="0"/>
            <a:t>“</a:t>
          </a:r>
          <a:r>
            <a:rPr lang="en-US" sz="1400" dirty="0" smtClean="0"/>
            <a:t>2011</a:t>
          </a:r>
          <a:r>
            <a:rPr lang="zh-CN" sz="1400" dirty="0" smtClean="0"/>
            <a:t>中国车联网产业发展论坛”</a:t>
          </a:r>
          <a:r>
            <a:rPr lang="en-US" sz="1400" dirty="0" smtClean="0"/>
            <a:t> </a:t>
          </a:r>
          <a:r>
            <a:rPr lang="zh-CN" sz="1400" dirty="0" smtClean="0"/>
            <a:t>在广州召开</a:t>
          </a:r>
          <a:endParaRPr lang="zh-CN" sz="1400" dirty="0"/>
        </a:p>
      </dgm:t>
    </dgm:pt>
    <dgm:pt modelId="{4F1A0588-57A2-49A7-90F3-669182147F9F}" type="parTrans" cxnId="{7EB5A2DF-B25B-4115-B704-8C939A2DAA4F}">
      <dgm:prSet/>
      <dgm:spPr/>
      <dgm:t>
        <a:bodyPr/>
        <a:lstStyle/>
        <a:p>
          <a:endParaRPr lang="zh-CN" altLang="en-US" sz="1400"/>
        </a:p>
      </dgm:t>
    </dgm:pt>
    <dgm:pt modelId="{1131E43B-E0A1-45B8-AA2C-969E44381F80}" type="sibTrans" cxnId="{7EB5A2DF-B25B-4115-B704-8C939A2DAA4F}">
      <dgm:prSet/>
      <dgm:spPr/>
      <dgm:t>
        <a:bodyPr/>
        <a:lstStyle/>
        <a:p>
          <a:endParaRPr lang="zh-CN" altLang="en-US" sz="1400"/>
        </a:p>
      </dgm:t>
    </dgm:pt>
    <dgm:pt modelId="{F16608A5-446E-418E-A072-FE5BC8016BF2}" type="pres">
      <dgm:prSet presAssocID="{5BFF242F-42BF-4A3D-9631-D9F8AD9FB8FB}" presName="Name0" presStyleCnt="0">
        <dgm:presLayoutVars>
          <dgm:dir/>
          <dgm:resizeHandles val="exact"/>
        </dgm:presLayoutVars>
      </dgm:prSet>
      <dgm:spPr/>
      <dgm:t>
        <a:bodyPr/>
        <a:lstStyle/>
        <a:p>
          <a:endParaRPr lang="zh-CN" altLang="en-US"/>
        </a:p>
      </dgm:t>
    </dgm:pt>
    <dgm:pt modelId="{96BE2866-0110-4D2B-AD24-93E83ED7BD4F}" type="pres">
      <dgm:prSet presAssocID="{9F0269DE-014C-4110-9D9F-055E3EB78743}" presName="node" presStyleLbl="node1" presStyleIdx="0" presStyleCnt="6">
        <dgm:presLayoutVars>
          <dgm:bulletEnabled val="1"/>
        </dgm:presLayoutVars>
      </dgm:prSet>
      <dgm:spPr/>
      <dgm:t>
        <a:bodyPr/>
        <a:lstStyle/>
        <a:p>
          <a:endParaRPr lang="zh-CN" altLang="en-US"/>
        </a:p>
      </dgm:t>
    </dgm:pt>
    <dgm:pt modelId="{262A4515-101C-4F9E-96B2-317C3B31461F}" type="pres">
      <dgm:prSet presAssocID="{FE67DA63-E826-492E-87D6-4BFB88697399}" presName="sibTrans" presStyleLbl="sibTrans1D1" presStyleIdx="0" presStyleCnt="5"/>
      <dgm:spPr/>
      <dgm:t>
        <a:bodyPr/>
        <a:lstStyle/>
        <a:p>
          <a:endParaRPr lang="zh-CN" altLang="en-US"/>
        </a:p>
      </dgm:t>
    </dgm:pt>
    <dgm:pt modelId="{6A81F5DF-518B-4697-8DB0-C0F28500C5F8}" type="pres">
      <dgm:prSet presAssocID="{FE67DA63-E826-492E-87D6-4BFB88697399}" presName="connectorText" presStyleLbl="sibTrans1D1" presStyleIdx="0" presStyleCnt="5"/>
      <dgm:spPr/>
      <dgm:t>
        <a:bodyPr/>
        <a:lstStyle/>
        <a:p>
          <a:endParaRPr lang="zh-CN" altLang="en-US"/>
        </a:p>
      </dgm:t>
    </dgm:pt>
    <dgm:pt modelId="{654F90DF-CB74-448D-A6D0-302ADED25855}" type="pres">
      <dgm:prSet presAssocID="{490471FD-7C8A-4E58-A6B3-FD7C3B02FA99}" presName="node" presStyleLbl="node1" presStyleIdx="1" presStyleCnt="6">
        <dgm:presLayoutVars>
          <dgm:bulletEnabled val="1"/>
        </dgm:presLayoutVars>
      </dgm:prSet>
      <dgm:spPr/>
      <dgm:t>
        <a:bodyPr/>
        <a:lstStyle/>
        <a:p>
          <a:endParaRPr lang="zh-CN" altLang="en-US"/>
        </a:p>
      </dgm:t>
    </dgm:pt>
    <dgm:pt modelId="{A021EC31-4280-4362-905B-730EE1E9F98A}" type="pres">
      <dgm:prSet presAssocID="{D3175046-BDF4-4D6E-8451-BD087F7C46F1}" presName="sibTrans" presStyleLbl="sibTrans1D1" presStyleIdx="1" presStyleCnt="5"/>
      <dgm:spPr/>
      <dgm:t>
        <a:bodyPr/>
        <a:lstStyle/>
        <a:p>
          <a:endParaRPr lang="zh-CN" altLang="en-US"/>
        </a:p>
      </dgm:t>
    </dgm:pt>
    <dgm:pt modelId="{DE7F809A-5891-4548-A6D6-5FA982FA63AB}" type="pres">
      <dgm:prSet presAssocID="{D3175046-BDF4-4D6E-8451-BD087F7C46F1}" presName="connectorText" presStyleLbl="sibTrans1D1" presStyleIdx="1" presStyleCnt="5"/>
      <dgm:spPr/>
      <dgm:t>
        <a:bodyPr/>
        <a:lstStyle/>
        <a:p>
          <a:endParaRPr lang="zh-CN" altLang="en-US"/>
        </a:p>
      </dgm:t>
    </dgm:pt>
    <dgm:pt modelId="{1D0D033A-48C2-4CB1-B31F-38B8FA79FFC2}" type="pres">
      <dgm:prSet presAssocID="{671956D3-219B-48DC-BFF2-DCBCB169FDD2}" presName="node" presStyleLbl="node1" presStyleIdx="2" presStyleCnt="6">
        <dgm:presLayoutVars>
          <dgm:bulletEnabled val="1"/>
        </dgm:presLayoutVars>
      </dgm:prSet>
      <dgm:spPr/>
      <dgm:t>
        <a:bodyPr/>
        <a:lstStyle/>
        <a:p>
          <a:endParaRPr lang="zh-CN" altLang="en-US"/>
        </a:p>
      </dgm:t>
    </dgm:pt>
    <dgm:pt modelId="{7439783C-EEB5-458B-87FB-EAEB1316654E}" type="pres">
      <dgm:prSet presAssocID="{3715AD4F-C573-4AF6-8ADD-08DB8644A8A9}" presName="sibTrans" presStyleLbl="sibTrans1D1" presStyleIdx="2" presStyleCnt="5"/>
      <dgm:spPr/>
      <dgm:t>
        <a:bodyPr/>
        <a:lstStyle/>
        <a:p>
          <a:endParaRPr lang="zh-CN" altLang="en-US"/>
        </a:p>
      </dgm:t>
    </dgm:pt>
    <dgm:pt modelId="{52E4AF8D-707B-48FE-AE19-1112800F406B}" type="pres">
      <dgm:prSet presAssocID="{3715AD4F-C573-4AF6-8ADD-08DB8644A8A9}" presName="connectorText" presStyleLbl="sibTrans1D1" presStyleIdx="2" presStyleCnt="5"/>
      <dgm:spPr/>
      <dgm:t>
        <a:bodyPr/>
        <a:lstStyle/>
        <a:p>
          <a:endParaRPr lang="zh-CN" altLang="en-US"/>
        </a:p>
      </dgm:t>
    </dgm:pt>
    <dgm:pt modelId="{9F64B98A-4CB7-4DD5-8006-89526F0034F3}" type="pres">
      <dgm:prSet presAssocID="{F4DFC292-65E3-417D-996D-10FC8E6C95BB}" presName="node" presStyleLbl="node1" presStyleIdx="3" presStyleCnt="6">
        <dgm:presLayoutVars>
          <dgm:bulletEnabled val="1"/>
        </dgm:presLayoutVars>
      </dgm:prSet>
      <dgm:spPr/>
      <dgm:t>
        <a:bodyPr/>
        <a:lstStyle/>
        <a:p>
          <a:endParaRPr lang="zh-CN" altLang="en-US"/>
        </a:p>
      </dgm:t>
    </dgm:pt>
    <dgm:pt modelId="{B6F875A7-5EC4-42D0-82A3-44E0389B5DAD}" type="pres">
      <dgm:prSet presAssocID="{D11400D8-1A2C-4261-8D3C-CC88198245BC}" presName="sibTrans" presStyleLbl="sibTrans1D1" presStyleIdx="3" presStyleCnt="5"/>
      <dgm:spPr/>
      <dgm:t>
        <a:bodyPr/>
        <a:lstStyle/>
        <a:p>
          <a:endParaRPr lang="zh-CN" altLang="en-US"/>
        </a:p>
      </dgm:t>
    </dgm:pt>
    <dgm:pt modelId="{494EB20F-04BE-4B2C-B1CA-67A830409CAB}" type="pres">
      <dgm:prSet presAssocID="{D11400D8-1A2C-4261-8D3C-CC88198245BC}" presName="connectorText" presStyleLbl="sibTrans1D1" presStyleIdx="3" presStyleCnt="5"/>
      <dgm:spPr/>
      <dgm:t>
        <a:bodyPr/>
        <a:lstStyle/>
        <a:p>
          <a:endParaRPr lang="zh-CN" altLang="en-US"/>
        </a:p>
      </dgm:t>
    </dgm:pt>
    <dgm:pt modelId="{EE3D5023-EE67-4D93-94D7-5FB01EEA7BBA}" type="pres">
      <dgm:prSet presAssocID="{3D04E991-DA82-409D-AFF8-D1D94CB3CA7C}" presName="node" presStyleLbl="node1" presStyleIdx="4" presStyleCnt="6">
        <dgm:presLayoutVars>
          <dgm:bulletEnabled val="1"/>
        </dgm:presLayoutVars>
      </dgm:prSet>
      <dgm:spPr/>
      <dgm:t>
        <a:bodyPr/>
        <a:lstStyle/>
        <a:p>
          <a:endParaRPr lang="zh-CN" altLang="en-US"/>
        </a:p>
      </dgm:t>
    </dgm:pt>
    <dgm:pt modelId="{8C139195-9877-49CE-9C67-717B11E455D0}" type="pres">
      <dgm:prSet presAssocID="{62D921ED-E6E0-4708-8C02-E0743EE7CE97}" presName="sibTrans" presStyleLbl="sibTrans1D1" presStyleIdx="4" presStyleCnt="5"/>
      <dgm:spPr/>
      <dgm:t>
        <a:bodyPr/>
        <a:lstStyle/>
        <a:p>
          <a:endParaRPr lang="zh-CN" altLang="en-US"/>
        </a:p>
      </dgm:t>
    </dgm:pt>
    <dgm:pt modelId="{92BB321A-9F47-4D48-A1AC-BF16104ECCB5}" type="pres">
      <dgm:prSet presAssocID="{62D921ED-E6E0-4708-8C02-E0743EE7CE97}" presName="connectorText" presStyleLbl="sibTrans1D1" presStyleIdx="4" presStyleCnt="5"/>
      <dgm:spPr/>
      <dgm:t>
        <a:bodyPr/>
        <a:lstStyle/>
        <a:p>
          <a:endParaRPr lang="zh-CN" altLang="en-US"/>
        </a:p>
      </dgm:t>
    </dgm:pt>
    <dgm:pt modelId="{8E65B000-66D7-4846-B438-9CB30A9D8344}" type="pres">
      <dgm:prSet presAssocID="{7E06983A-7359-4CC1-A65D-B8783563B1DD}" presName="node" presStyleLbl="node1" presStyleIdx="5" presStyleCnt="6">
        <dgm:presLayoutVars>
          <dgm:bulletEnabled val="1"/>
        </dgm:presLayoutVars>
      </dgm:prSet>
      <dgm:spPr/>
      <dgm:t>
        <a:bodyPr/>
        <a:lstStyle/>
        <a:p>
          <a:endParaRPr lang="zh-CN" altLang="en-US"/>
        </a:p>
      </dgm:t>
    </dgm:pt>
  </dgm:ptLst>
  <dgm:cxnLst>
    <dgm:cxn modelId="{AF1B7FCA-7678-4E09-891A-00F74407A86C}" type="presOf" srcId="{62D921ED-E6E0-4708-8C02-E0743EE7CE97}" destId="{92BB321A-9F47-4D48-A1AC-BF16104ECCB5}" srcOrd="1" destOrd="0" presId="urn:microsoft.com/office/officeart/2005/8/layout/bProcess3"/>
    <dgm:cxn modelId="{61C7D710-305A-4960-A52C-F437BF0C51DE}" srcId="{5BFF242F-42BF-4A3D-9631-D9F8AD9FB8FB}" destId="{3D04E991-DA82-409D-AFF8-D1D94CB3CA7C}" srcOrd="4" destOrd="0" parTransId="{D656C8B1-8DEE-45C2-8325-BD139DB1C7BE}" sibTransId="{62D921ED-E6E0-4708-8C02-E0743EE7CE97}"/>
    <dgm:cxn modelId="{5C85557D-25D8-48BC-BC91-D73BED23DAFE}" type="presOf" srcId="{D11400D8-1A2C-4261-8D3C-CC88198245BC}" destId="{B6F875A7-5EC4-42D0-82A3-44E0389B5DAD}" srcOrd="0" destOrd="0" presId="urn:microsoft.com/office/officeart/2005/8/layout/bProcess3"/>
    <dgm:cxn modelId="{8716EA1C-895C-492F-8CBD-3617381B3948}" type="presOf" srcId="{490471FD-7C8A-4E58-A6B3-FD7C3B02FA99}" destId="{654F90DF-CB74-448D-A6D0-302ADED25855}" srcOrd="0" destOrd="0" presId="urn:microsoft.com/office/officeart/2005/8/layout/bProcess3"/>
    <dgm:cxn modelId="{54C43961-DE14-4A93-AE9C-DF5A44BC7C3B}" srcId="{5BFF242F-42BF-4A3D-9631-D9F8AD9FB8FB}" destId="{9F0269DE-014C-4110-9D9F-055E3EB78743}" srcOrd="0" destOrd="0" parTransId="{938409ED-9742-422C-82B0-71558E350A1E}" sibTransId="{FE67DA63-E826-492E-87D6-4BFB88697399}"/>
    <dgm:cxn modelId="{66E0F5DB-D246-4A88-AAB8-4270D4132C31}" type="presOf" srcId="{3D04E991-DA82-409D-AFF8-D1D94CB3CA7C}" destId="{EE3D5023-EE67-4D93-94D7-5FB01EEA7BBA}" srcOrd="0" destOrd="0" presId="urn:microsoft.com/office/officeart/2005/8/layout/bProcess3"/>
    <dgm:cxn modelId="{1AEE72A0-EC2B-41EC-9635-441D7B6DB289}" type="presOf" srcId="{FE67DA63-E826-492E-87D6-4BFB88697399}" destId="{6A81F5DF-518B-4697-8DB0-C0F28500C5F8}" srcOrd="1" destOrd="0" presId="urn:microsoft.com/office/officeart/2005/8/layout/bProcess3"/>
    <dgm:cxn modelId="{FFA3DB9F-D955-4487-A4C1-792179B4CD14}" type="presOf" srcId="{3715AD4F-C573-4AF6-8ADD-08DB8644A8A9}" destId="{52E4AF8D-707B-48FE-AE19-1112800F406B}" srcOrd="1" destOrd="0" presId="urn:microsoft.com/office/officeart/2005/8/layout/bProcess3"/>
    <dgm:cxn modelId="{CBC3101B-850A-48CC-897E-2A51BCAB385F}" type="presOf" srcId="{9F0269DE-014C-4110-9D9F-055E3EB78743}" destId="{96BE2866-0110-4D2B-AD24-93E83ED7BD4F}" srcOrd="0" destOrd="0" presId="urn:microsoft.com/office/officeart/2005/8/layout/bProcess3"/>
    <dgm:cxn modelId="{4C3BFCB5-28A9-43FE-89CC-C864DE5F5292}" type="presOf" srcId="{7E06983A-7359-4CC1-A65D-B8783563B1DD}" destId="{8E65B000-66D7-4846-B438-9CB30A9D8344}" srcOrd="0" destOrd="0" presId="urn:microsoft.com/office/officeart/2005/8/layout/bProcess3"/>
    <dgm:cxn modelId="{1DC869EA-9369-4350-B380-4E76FAB66EFA}" srcId="{5BFF242F-42BF-4A3D-9631-D9F8AD9FB8FB}" destId="{490471FD-7C8A-4E58-A6B3-FD7C3B02FA99}" srcOrd="1" destOrd="0" parTransId="{C503F8DB-A0F6-4581-84EA-D4A848EF9810}" sibTransId="{D3175046-BDF4-4D6E-8451-BD087F7C46F1}"/>
    <dgm:cxn modelId="{7EB5A2DF-B25B-4115-B704-8C939A2DAA4F}" srcId="{5BFF242F-42BF-4A3D-9631-D9F8AD9FB8FB}" destId="{7E06983A-7359-4CC1-A65D-B8783563B1DD}" srcOrd="5" destOrd="0" parTransId="{4F1A0588-57A2-49A7-90F3-669182147F9F}" sibTransId="{1131E43B-E0A1-45B8-AA2C-969E44381F80}"/>
    <dgm:cxn modelId="{672F6089-F207-4857-ADBD-38AEAA78E711}" type="presOf" srcId="{671956D3-219B-48DC-BFF2-DCBCB169FDD2}" destId="{1D0D033A-48C2-4CB1-B31F-38B8FA79FFC2}" srcOrd="0" destOrd="0" presId="urn:microsoft.com/office/officeart/2005/8/layout/bProcess3"/>
    <dgm:cxn modelId="{3754A8D8-6A78-4FC1-B20B-B5DCF5D69C0D}" srcId="{5BFF242F-42BF-4A3D-9631-D9F8AD9FB8FB}" destId="{671956D3-219B-48DC-BFF2-DCBCB169FDD2}" srcOrd="2" destOrd="0" parTransId="{EB8D7CE3-A6CD-46A7-9012-2DF92FCA3B01}" sibTransId="{3715AD4F-C573-4AF6-8ADD-08DB8644A8A9}"/>
    <dgm:cxn modelId="{52C9418F-0E26-43AA-9BF5-E85CC7B7F8D5}" type="presOf" srcId="{FE67DA63-E826-492E-87D6-4BFB88697399}" destId="{262A4515-101C-4F9E-96B2-317C3B31461F}" srcOrd="0" destOrd="0" presId="urn:microsoft.com/office/officeart/2005/8/layout/bProcess3"/>
    <dgm:cxn modelId="{0B2A8FF7-CC66-4E37-A9A6-B47A521FEBCD}" type="presOf" srcId="{F4DFC292-65E3-417D-996D-10FC8E6C95BB}" destId="{9F64B98A-4CB7-4DD5-8006-89526F0034F3}" srcOrd="0" destOrd="0" presId="urn:microsoft.com/office/officeart/2005/8/layout/bProcess3"/>
    <dgm:cxn modelId="{5E9D753E-D582-4A8C-BB23-04C33215954C}" srcId="{5BFF242F-42BF-4A3D-9631-D9F8AD9FB8FB}" destId="{F4DFC292-65E3-417D-996D-10FC8E6C95BB}" srcOrd="3" destOrd="0" parTransId="{CEEEFADB-ECF6-4961-AC13-CC58EB8165BB}" sibTransId="{D11400D8-1A2C-4261-8D3C-CC88198245BC}"/>
    <dgm:cxn modelId="{3D20EC60-0E92-4CDC-AA73-2E5FB1D77E6C}" type="presOf" srcId="{3715AD4F-C573-4AF6-8ADD-08DB8644A8A9}" destId="{7439783C-EEB5-458B-87FB-EAEB1316654E}" srcOrd="0" destOrd="0" presId="urn:microsoft.com/office/officeart/2005/8/layout/bProcess3"/>
    <dgm:cxn modelId="{193F1890-4C0D-4365-BA70-FAF251CC1EF2}" type="presOf" srcId="{5BFF242F-42BF-4A3D-9631-D9F8AD9FB8FB}" destId="{F16608A5-446E-418E-A072-FE5BC8016BF2}" srcOrd="0" destOrd="0" presId="urn:microsoft.com/office/officeart/2005/8/layout/bProcess3"/>
    <dgm:cxn modelId="{7C4B36DB-0781-46D1-808F-A4B8816E84D9}" type="presOf" srcId="{D3175046-BDF4-4D6E-8451-BD087F7C46F1}" destId="{DE7F809A-5891-4548-A6D6-5FA982FA63AB}" srcOrd="1" destOrd="0" presId="urn:microsoft.com/office/officeart/2005/8/layout/bProcess3"/>
    <dgm:cxn modelId="{F691F6D4-F8CB-452A-A330-F2D351BF3EFE}" type="presOf" srcId="{62D921ED-E6E0-4708-8C02-E0743EE7CE97}" destId="{8C139195-9877-49CE-9C67-717B11E455D0}" srcOrd="0" destOrd="0" presId="urn:microsoft.com/office/officeart/2005/8/layout/bProcess3"/>
    <dgm:cxn modelId="{4007D4AA-CFFE-4BE2-828E-FA91BB720565}" type="presOf" srcId="{D11400D8-1A2C-4261-8D3C-CC88198245BC}" destId="{494EB20F-04BE-4B2C-B1CA-67A830409CAB}" srcOrd="1" destOrd="0" presId="urn:microsoft.com/office/officeart/2005/8/layout/bProcess3"/>
    <dgm:cxn modelId="{6EEA18DE-538C-47F2-A87F-4239A67B4937}" type="presOf" srcId="{D3175046-BDF4-4D6E-8451-BD087F7C46F1}" destId="{A021EC31-4280-4362-905B-730EE1E9F98A}" srcOrd="0" destOrd="0" presId="urn:microsoft.com/office/officeart/2005/8/layout/bProcess3"/>
    <dgm:cxn modelId="{838120CB-4022-4B1D-9AA3-6C3E9A1DE16D}" type="presParOf" srcId="{F16608A5-446E-418E-A072-FE5BC8016BF2}" destId="{96BE2866-0110-4D2B-AD24-93E83ED7BD4F}" srcOrd="0" destOrd="0" presId="urn:microsoft.com/office/officeart/2005/8/layout/bProcess3"/>
    <dgm:cxn modelId="{AF262ED0-679B-4E23-9D43-6892A2D9E8B3}" type="presParOf" srcId="{F16608A5-446E-418E-A072-FE5BC8016BF2}" destId="{262A4515-101C-4F9E-96B2-317C3B31461F}" srcOrd="1" destOrd="0" presId="urn:microsoft.com/office/officeart/2005/8/layout/bProcess3"/>
    <dgm:cxn modelId="{378D4A76-7C4F-4835-8A43-7CBE8DD79819}" type="presParOf" srcId="{262A4515-101C-4F9E-96B2-317C3B31461F}" destId="{6A81F5DF-518B-4697-8DB0-C0F28500C5F8}" srcOrd="0" destOrd="0" presId="urn:microsoft.com/office/officeart/2005/8/layout/bProcess3"/>
    <dgm:cxn modelId="{964B4B3A-69BA-4CF2-AF1B-83FBDE55D121}" type="presParOf" srcId="{F16608A5-446E-418E-A072-FE5BC8016BF2}" destId="{654F90DF-CB74-448D-A6D0-302ADED25855}" srcOrd="2" destOrd="0" presId="urn:microsoft.com/office/officeart/2005/8/layout/bProcess3"/>
    <dgm:cxn modelId="{73E0DB16-F56D-4A2D-BC5B-7D3B32C10C54}" type="presParOf" srcId="{F16608A5-446E-418E-A072-FE5BC8016BF2}" destId="{A021EC31-4280-4362-905B-730EE1E9F98A}" srcOrd="3" destOrd="0" presId="urn:microsoft.com/office/officeart/2005/8/layout/bProcess3"/>
    <dgm:cxn modelId="{472D8517-6847-4B51-A3AD-6A5433A39C70}" type="presParOf" srcId="{A021EC31-4280-4362-905B-730EE1E9F98A}" destId="{DE7F809A-5891-4548-A6D6-5FA982FA63AB}" srcOrd="0" destOrd="0" presId="urn:microsoft.com/office/officeart/2005/8/layout/bProcess3"/>
    <dgm:cxn modelId="{F21F2956-994A-42AE-8CE3-28D0291C1F1F}" type="presParOf" srcId="{F16608A5-446E-418E-A072-FE5BC8016BF2}" destId="{1D0D033A-48C2-4CB1-B31F-38B8FA79FFC2}" srcOrd="4" destOrd="0" presId="urn:microsoft.com/office/officeart/2005/8/layout/bProcess3"/>
    <dgm:cxn modelId="{C7C2B6DB-CBA5-48A8-A21D-3213C633CEE7}" type="presParOf" srcId="{F16608A5-446E-418E-A072-FE5BC8016BF2}" destId="{7439783C-EEB5-458B-87FB-EAEB1316654E}" srcOrd="5" destOrd="0" presId="urn:microsoft.com/office/officeart/2005/8/layout/bProcess3"/>
    <dgm:cxn modelId="{47F90838-9E75-4FA9-BB55-5B36E69BCF6A}" type="presParOf" srcId="{7439783C-EEB5-458B-87FB-EAEB1316654E}" destId="{52E4AF8D-707B-48FE-AE19-1112800F406B}" srcOrd="0" destOrd="0" presId="urn:microsoft.com/office/officeart/2005/8/layout/bProcess3"/>
    <dgm:cxn modelId="{1FFB6329-56CC-4C9C-A5F9-A25A1FDC7C74}" type="presParOf" srcId="{F16608A5-446E-418E-A072-FE5BC8016BF2}" destId="{9F64B98A-4CB7-4DD5-8006-89526F0034F3}" srcOrd="6" destOrd="0" presId="urn:microsoft.com/office/officeart/2005/8/layout/bProcess3"/>
    <dgm:cxn modelId="{72677C0E-8AAB-4608-8C04-C32ED10036F7}" type="presParOf" srcId="{F16608A5-446E-418E-A072-FE5BC8016BF2}" destId="{B6F875A7-5EC4-42D0-82A3-44E0389B5DAD}" srcOrd="7" destOrd="0" presId="urn:microsoft.com/office/officeart/2005/8/layout/bProcess3"/>
    <dgm:cxn modelId="{2EA70829-C195-4585-8B35-5501825C405A}" type="presParOf" srcId="{B6F875A7-5EC4-42D0-82A3-44E0389B5DAD}" destId="{494EB20F-04BE-4B2C-B1CA-67A830409CAB}" srcOrd="0" destOrd="0" presId="urn:microsoft.com/office/officeart/2005/8/layout/bProcess3"/>
    <dgm:cxn modelId="{39BE5613-B1B7-4B5F-9404-91A6D77A8D14}" type="presParOf" srcId="{F16608A5-446E-418E-A072-FE5BC8016BF2}" destId="{EE3D5023-EE67-4D93-94D7-5FB01EEA7BBA}" srcOrd="8" destOrd="0" presId="urn:microsoft.com/office/officeart/2005/8/layout/bProcess3"/>
    <dgm:cxn modelId="{726E008A-B4EE-426C-9B4B-E3D4EE5B46F8}" type="presParOf" srcId="{F16608A5-446E-418E-A072-FE5BC8016BF2}" destId="{8C139195-9877-49CE-9C67-717B11E455D0}" srcOrd="9" destOrd="0" presId="urn:microsoft.com/office/officeart/2005/8/layout/bProcess3"/>
    <dgm:cxn modelId="{26C66CF6-905C-48D1-AA63-1DE4BB6C16E9}" type="presParOf" srcId="{8C139195-9877-49CE-9C67-717B11E455D0}" destId="{92BB321A-9F47-4D48-A1AC-BF16104ECCB5}" srcOrd="0" destOrd="0" presId="urn:microsoft.com/office/officeart/2005/8/layout/bProcess3"/>
    <dgm:cxn modelId="{BF0243FF-03CB-4221-9621-942564C04C42}" type="presParOf" srcId="{F16608A5-446E-418E-A072-FE5BC8016BF2}" destId="{8E65B000-66D7-4846-B438-9CB30A9D8344}" srcOrd="10" destOrd="0" presId="urn:microsoft.com/office/officeart/2005/8/layout/bProcess3"/>
  </dgm:cxnLst>
  <dgm:bg/>
  <dgm:whole/>
</dgm:dataModel>
</file>

<file path=ppt/diagrams/data7.xml><?xml version="1.0" encoding="utf-8"?>
<dgm:dataModel xmlns:dgm="http://schemas.openxmlformats.org/drawingml/2006/diagram" xmlns:a="http://schemas.openxmlformats.org/drawingml/2006/main">
  <dgm:ptLst>
    <dgm:pt modelId="{182FA8AD-A7D7-4B22-9FFB-06AB8A7B9D91}"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zh-CN" altLang="en-US"/>
        </a:p>
      </dgm:t>
    </dgm:pt>
    <dgm:pt modelId="{0AF370C3-813D-42EC-9AD0-692F3D4617E5}">
      <dgm:prSet/>
      <dgm:spPr/>
      <dgm:t>
        <a:bodyPr/>
        <a:lstStyle/>
        <a:p>
          <a:pPr rtl="0"/>
          <a:r>
            <a:rPr lang="zh-CN" altLang="en-US" dirty="0" smtClean="0"/>
            <a:t>国内</a:t>
          </a:r>
          <a:r>
            <a:rPr lang="zh-CN" dirty="0" smtClean="0"/>
            <a:t>车联网研究</a:t>
          </a:r>
          <a:r>
            <a:rPr lang="zh-CN" altLang="en-US" dirty="0" smtClean="0"/>
            <a:t>落后，</a:t>
          </a:r>
          <a:r>
            <a:rPr lang="zh-CN" dirty="0" smtClean="0"/>
            <a:t>起步晚</a:t>
          </a:r>
          <a:r>
            <a:rPr lang="zh-CN" altLang="en-US" dirty="0" smtClean="0"/>
            <a:t>，</a:t>
          </a:r>
          <a:r>
            <a:rPr lang="zh-CN" dirty="0" smtClean="0"/>
            <a:t>差距大</a:t>
          </a:r>
          <a:endParaRPr lang="en-US" dirty="0"/>
        </a:p>
      </dgm:t>
    </dgm:pt>
    <dgm:pt modelId="{CF1A8C4C-0521-4C5C-AE31-C3D54F323E08}" type="parTrans" cxnId="{699EA6D3-4069-40D6-82F1-97D4F8ABBF5B}">
      <dgm:prSet/>
      <dgm:spPr/>
      <dgm:t>
        <a:bodyPr/>
        <a:lstStyle/>
        <a:p>
          <a:endParaRPr lang="zh-CN" altLang="en-US"/>
        </a:p>
      </dgm:t>
    </dgm:pt>
    <dgm:pt modelId="{D8E64FF0-7251-48D6-8D04-A3F1BE7D3DB0}" type="sibTrans" cxnId="{699EA6D3-4069-40D6-82F1-97D4F8ABBF5B}">
      <dgm:prSet/>
      <dgm:spPr/>
      <dgm:t>
        <a:bodyPr/>
        <a:lstStyle/>
        <a:p>
          <a:endParaRPr lang="zh-CN" altLang="en-US"/>
        </a:p>
      </dgm:t>
    </dgm:pt>
    <dgm:pt modelId="{9A5AC27E-34CE-4DC2-9DD2-04F98BC0E538}">
      <dgm:prSet/>
      <dgm:spPr/>
      <dgm:t>
        <a:bodyPr/>
        <a:lstStyle/>
        <a:p>
          <a:pPr rtl="0"/>
          <a:r>
            <a:rPr lang="zh-CN" dirty="0" smtClean="0"/>
            <a:t>当前</a:t>
          </a:r>
          <a:r>
            <a:rPr lang="zh-CN" altLang="en-US" dirty="0" smtClean="0"/>
            <a:t>基本国情</a:t>
          </a:r>
          <a:r>
            <a:rPr lang="zh-CN" dirty="0" smtClean="0"/>
            <a:t>需要</a:t>
          </a:r>
          <a:r>
            <a:rPr lang="zh-CN" altLang="en-US" dirty="0" smtClean="0"/>
            <a:t>，市场需求和信息产业提升</a:t>
          </a:r>
          <a:endParaRPr lang="en-US" dirty="0"/>
        </a:p>
      </dgm:t>
    </dgm:pt>
    <dgm:pt modelId="{CBF31D57-D311-45CC-BCA6-83E182692704}" type="parTrans" cxnId="{22B2C7F8-A5A7-4052-AC79-66EFE646BED3}">
      <dgm:prSet/>
      <dgm:spPr/>
      <dgm:t>
        <a:bodyPr/>
        <a:lstStyle/>
        <a:p>
          <a:endParaRPr lang="zh-CN" altLang="en-US"/>
        </a:p>
      </dgm:t>
    </dgm:pt>
    <dgm:pt modelId="{9025DED1-DDEA-48DE-8B75-91DC7FFA43B5}" type="sibTrans" cxnId="{22B2C7F8-A5A7-4052-AC79-66EFE646BED3}">
      <dgm:prSet/>
      <dgm:spPr/>
      <dgm:t>
        <a:bodyPr/>
        <a:lstStyle/>
        <a:p>
          <a:endParaRPr lang="zh-CN" altLang="en-US"/>
        </a:p>
      </dgm:t>
    </dgm:pt>
    <dgm:pt modelId="{A76B369A-6632-4E9C-A23D-7CD5F0B05F2D}">
      <dgm:prSet/>
      <dgm:spPr/>
      <dgm:t>
        <a:bodyPr/>
        <a:lstStyle/>
        <a:p>
          <a:pPr rtl="0"/>
          <a:r>
            <a:rPr lang="zh-CN" dirty="0" smtClean="0"/>
            <a:t>把握时机，新一代车联网技术刚刚起步</a:t>
          </a:r>
          <a:endParaRPr lang="zh-CN" dirty="0"/>
        </a:p>
      </dgm:t>
    </dgm:pt>
    <dgm:pt modelId="{A96877A0-5F0E-45C3-A79E-0C40BE6E5BAE}" type="parTrans" cxnId="{E9D3A109-025F-47CD-8B23-B38E9380A7F0}">
      <dgm:prSet/>
      <dgm:spPr/>
      <dgm:t>
        <a:bodyPr/>
        <a:lstStyle/>
        <a:p>
          <a:endParaRPr lang="zh-CN" altLang="en-US"/>
        </a:p>
      </dgm:t>
    </dgm:pt>
    <dgm:pt modelId="{BFBE30EF-C8D9-4E19-9DAF-0DD19359B922}" type="sibTrans" cxnId="{E9D3A109-025F-47CD-8B23-B38E9380A7F0}">
      <dgm:prSet/>
      <dgm:spPr/>
      <dgm:t>
        <a:bodyPr/>
        <a:lstStyle/>
        <a:p>
          <a:endParaRPr lang="zh-CN" altLang="en-US"/>
        </a:p>
      </dgm:t>
    </dgm:pt>
    <dgm:pt modelId="{B9E99F15-FFE4-4FF9-90F2-FC10A322247E}">
      <dgm:prSet/>
      <dgm:spPr/>
      <dgm:t>
        <a:bodyPr/>
        <a:lstStyle/>
        <a:p>
          <a:pPr rtl="0"/>
          <a:r>
            <a:rPr lang="zh-CN" altLang="en-US" dirty="0" smtClean="0"/>
            <a:t>另外，</a:t>
          </a:r>
          <a:r>
            <a:rPr lang="zh-CN" dirty="0" smtClean="0"/>
            <a:t>车辆定位对于行车安全具有重要的使用价值。</a:t>
          </a:r>
          <a:endParaRPr lang="zh-CN" dirty="0"/>
        </a:p>
      </dgm:t>
    </dgm:pt>
    <dgm:pt modelId="{8EAD6338-0010-4466-AFA6-1A9E5940E49B}" type="parTrans" cxnId="{96AC4C98-57F8-48E5-B4AF-56EAFCB7A43C}">
      <dgm:prSet/>
      <dgm:spPr/>
      <dgm:t>
        <a:bodyPr/>
        <a:lstStyle/>
        <a:p>
          <a:endParaRPr lang="zh-CN" altLang="en-US"/>
        </a:p>
      </dgm:t>
    </dgm:pt>
    <dgm:pt modelId="{01509C27-9E17-4CC4-9A74-9DC4F5B53854}" type="sibTrans" cxnId="{96AC4C98-57F8-48E5-B4AF-56EAFCB7A43C}">
      <dgm:prSet/>
      <dgm:spPr/>
      <dgm:t>
        <a:bodyPr/>
        <a:lstStyle/>
        <a:p>
          <a:endParaRPr lang="zh-CN" altLang="en-US"/>
        </a:p>
      </dgm:t>
    </dgm:pt>
    <dgm:pt modelId="{C6963D5F-20CD-47A6-AD54-373DA8DAE1CE}" type="pres">
      <dgm:prSet presAssocID="{182FA8AD-A7D7-4B22-9FFB-06AB8A7B9D91}" presName="linear" presStyleCnt="0">
        <dgm:presLayoutVars>
          <dgm:animLvl val="lvl"/>
          <dgm:resizeHandles val="exact"/>
        </dgm:presLayoutVars>
      </dgm:prSet>
      <dgm:spPr/>
      <dgm:t>
        <a:bodyPr/>
        <a:lstStyle/>
        <a:p>
          <a:endParaRPr lang="zh-CN" altLang="en-US"/>
        </a:p>
      </dgm:t>
    </dgm:pt>
    <dgm:pt modelId="{DC38318D-5C66-48F2-AC15-2998C818486C}" type="pres">
      <dgm:prSet presAssocID="{0AF370C3-813D-42EC-9AD0-692F3D4617E5}" presName="parentText" presStyleLbl="node1" presStyleIdx="0" presStyleCnt="4">
        <dgm:presLayoutVars>
          <dgm:chMax val="0"/>
          <dgm:bulletEnabled val="1"/>
        </dgm:presLayoutVars>
      </dgm:prSet>
      <dgm:spPr/>
      <dgm:t>
        <a:bodyPr/>
        <a:lstStyle/>
        <a:p>
          <a:endParaRPr lang="zh-CN" altLang="en-US"/>
        </a:p>
      </dgm:t>
    </dgm:pt>
    <dgm:pt modelId="{611521F2-0C53-47F6-A88D-5C50F1F6EE41}" type="pres">
      <dgm:prSet presAssocID="{D8E64FF0-7251-48D6-8D04-A3F1BE7D3DB0}" presName="spacer" presStyleCnt="0"/>
      <dgm:spPr/>
    </dgm:pt>
    <dgm:pt modelId="{4E8FB659-BE70-470B-9F86-45C943B8A44D}" type="pres">
      <dgm:prSet presAssocID="{9A5AC27E-34CE-4DC2-9DD2-04F98BC0E538}" presName="parentText" presStyleLbl="node1" presStyleIdx="1" presStyleCnt="4">
        <dgm:presLayoutVars>
          <dgm:chMax val="0"/>
          <dgm:bulletEnabled val="1"/>
        </dgm:presLayoutVars>
      </dgm:prSet>
      <dgm:spPr/>
      <dgm:t>
        <a:bodyPr/>
        <a:lstStyle/>
        <a:p>
          <a:endParaRPr lang="zh-CN" altLang="en-US"/>
        </a:p>
      </dgm:t>
    </dgm:pt>
    <dgm:pt modelId="{189CE7D1-1CCE-4E6B-ADDE-A7A30FE42DFF}" type="pres">
      <dgm:prSet presAssocID="{9025DED1-DDEA-48DE-8B75-91DC7FFA43B5}" presName="spacer" presStyleCnt="0"/>
      <dgm:spPr/>
    </dgm:pt>
    <dgm:pt modelId="{7EEBC262-E934-48B0-8309-ABFF47DEE51F}" type="pres">
      <dgm:prSet presAssocID="{A76B369A-6632-4E9C-A23D-7CD5F0B05F2D}" presName="parentText" presStyleLbl="node1" presStyleIdx="2" presStyleCnt="4">
        <dgm:presLayoutVars>
          <dgm:chMax val="0"/>
          <dgm:bulletEnabled val="1"/>
        </dgm:presLayoutVars>
      </dgm:prSet>
      <dgm:spPr/>
      <dgm:t>
        <a:bodyPr/>
        <a:lstStyle/>
        <a:p>
          <a:endParaRPr lang="zh-CN" altLang="en-US"/>
        </a:p>
      </dgm:t>
    </dgm:pt>
    <dgm:pt modelId="{7E269185-2B4D-40E4-8E39-9B8EA58EB77B}" type="pres">
      <dgm:prSet presAssocID="{BFBE30EF-C8D9-4E19-9DAF-0DD19359B922}" presName="spacer" presStyleCnt="0"/>
      <dgm:spPr/>
    </dgm:pt>
    <dgm:pt modelId="{D756EAEC-A8DD-47C7-BD20-39A773D97C54}" type="pres">
      <dgm:prSet presAssocID="{B9E99F15-FFE4-4FF9-90F2-FC10A322247E}" presName="parentText" presStyleLbl="node1" presStyleIdx="3" presStyleCnt="4" custLinFactNeighborY="-16514">
        <dgm:presLayoutVars>
          <dgm:chMax val="0"/>
          <dgm:bulletEnabled val="1"/>
        </dgm:presLayoutVars>
      </dgm:prSet>
      <dgm:spPr/>
      <dgm:t>
        <a:bodyPr/>
        <a:lstStyle/>
        <a:p>
          <a:endParaRPr lang="zh-CN" altLang="en-US"/>
        </a:p>
      </dgm:t>
    </dgm:pt>
  </dgm:ptLst>
  <dgm:cxnLst>
    <dgm:cxn modelId="{7D70F666-8140-488B-8AEE-AE3BBBC28BFE}" type="presOf" srcId="{B9E99F15-FFE4-4FF9-90F2-FC10A322247E}" destId="{D756EAEC-A8DD-47C7-BD20-39A773D97C54}" srcOrd="0" destOrd="0" presId="urn:microsoft.com/office/officeart/2005/8/layout/vList2"/>
    <dgm:cxn modelId="{8FA4067E-EAA1-4ECC-8222-726C93F01492}" type="presOf" srcId="{9A5AC27E-34CE-4DC2-9DD2-04F98BC0E538}" destId="{4E8FB659-BE70-470B-9F86-45C943B8A44D}" srcOrd="0" destOrd="0" presId="urn:microsoft.com/office/officeart/2005/8/layout/vList2"/>
    <dgm:cxn modelId="{22B2C7F8-A5A7-4052-AC79-66EFE646BED3}" srcId="{182FA8AD-A7D7-4B22-9FFB-06AB8A7B9D91}" destId="{9A5AC27E-34CE-4DC2-9DD2-04F98BC0E538}" srcOrd="1" destOrd="0" parTransId="{CBF31D57-D311-45CC-BCA6-83E182692704}" sibTransId="{9025DED1-DDEA-48DE-8B75-91DC7FFA43B5}"/>
    <dgm:cxn modelId="{E9D3A109-025F-47CD-8B23-B38E9380A7F0}" srcId="{182FA8AD-A7D7-4B22-9FFB-06AB8A7B9D91}" destId="{A76B369A-6632-4E9C-A23D-7CD5F0B05F2D}" srcOrd="2" destOrd="0" parTransId="{A96877A0-5F0E-45C3-A79E-0C40BE6E5BAE}" sibTransId="{BFBE30EF-C8D9-4E19-9DAF-0DD19359B922}"/>
    <dgm:cxn modelId="{3A71F675-D0EC-4D3C-97FF-C4B54D67EEE1}" type="presOf" srcId="{A76B369A-6632-4E9C-A23D-7CD5F0B05F2D}" destId="{7EEBC262-E934-48B0-8309-ABFF47DEE51F}" srcOrd="0" destOrd="0" presId="urn:microsoft.com/office/officeart/2005/8/layout/vList2"/>
    <dgm:cxn modelId="{282D74EA-747A-4AE4-9ED9-99045E7E44A0}" type="presOf" srcId="{182FA8AD-A7D7-4B22-9FFB-06AB8A7B9D91}" destId="{C6963D5F-20CD-47A6-AD54-373DA8DAE1CE}" srcOrd="0" destOrd="0" presId="urn:microsoft.com/office/officeart/2005/8/layout/vList2"/>
    <dgm:cxn modelId="{699EA6D3-4069-40D6-82F1-97D4F8ABBF5B}" srcId="{182FA8AD-A7D7-4B22-9FFB-06AB8A7B9D91}" destId="{0AF370C3-813D-42EC-9AD0-692F3D4617E5}" srcOrd="0" destOrd="0" parTransId="{CF1A8C4C-0521-4C5C-AE31-C3D54F323E08}" sibTransId="{D8E64FF0-7251-48D6-8D04-A3F1BE7D3DB0}"/>
    <dgm:cxn modelId="{96AC4C98-57F8-48E5-B4AF-56EAFCB7A43C}" srcId="{182FA8AD-A7D7-4B22-9FFB-06AB8A7B9D91}" destId="{B9E99F15-FFE4-4FF9-90F2-FC10A322247E}" srcOrd="3" destOrd="0" parTransId="{8EAD6338-0010-4466-AFA6-1A9E5940E49B}" sibTransId="{01509C27-9E17-4CC4-9A74-9DC4F5B53854}"/>
    <dgm:cxn modelId="{16D5C7B4-1C39-4B64-9DC5-DFA5914C17D1}" type="presOf" srcId="{0AF370C3-813D-42EC-9AD0-692F3D4617E5}" destId="{DC38318D-5C66-48F2-AC15-2998C818486C}" srcOrd="0" destOrd="0" presId="urn:microsoft.com/office/officeart/2005/8/layout/vList2"/>
    <dgm:cxn modelId="{C862F066-A1AD-48C1-AAD6-944049506C0F}" type="presParOf" srcId="{C6963D5F-20CD-47A6-AD54-373DA8DAE1CE}" destId="{DC38318D-5C66-48F2-AC15-2998C818486C}" srcOrd="0" destOrd="0" presId="urn:microsoft.com/office/officeart/2005/8/layout/vList2"/>
    <dgm:cxn modelId="{942CA2C5-CE70-43F8-B460-519F2A43B6B1}" type="presParOf" srcId="{C6963D5F-20CD-47A6-AD54-373DA8DAE1CE}" destId="{611521F2-0C53-47F6-A88D-5C50F1F6EE41}" srcOrd="1" destOrd="0" presId="urn:microsoft.com/office/officeart/2005/8/layout/vList2"/>
    <dgm:cxn modelId="{DF3D9EA2-60F3-4CC4-8A35-81D711D98523}" type="presParOf" srcId="{C6963D5F-20CD-47A6-AD54-373DA8DAE1CE}" destId="{4E8FB659-BE70-470B-9F86-45C943B8A44D}" srcOrd="2" destOrd="0" presId="urn:microsoft.com/office/officeart/2005/8/layout/vList2"/>
    <dgm:cxn modelId="{FFAA208C-DEFD-4F31-BF0F-CA5ABF4573DE}" type="presParOf" srcId="{C6963D5F-20CD-47A6-AD54-373DA8DAE1CE}" destId="{189CE7D1-1CCE-4E6B-ADDE-A7A30FE42DFF}" srcOrd="3" destOrd="0" presId="urn:microsoft.com/office/officeart/2005/8/layout/vList2"/>
    <dgm:cxn modelId="{E9902762-22B5-4D52-B3B3-BF3B4E9DDDC1}" type="presParOf" srcId="{C6963D5F-20CD-47A6-AD54-373DA8DAE1CE}" destId="{7EEBC262-E934-48B0-8309-ABFF47DEE51F}" srcOrd="4" destOrd="0" presId="urn:microsoft.com/office/officeart/2005/8/layout/vList2"/>
    <dgm:cxn modelId="{CF2ED601-E703-425E-932C-9756025FBA24}" type="presParOf" srcId="{C6963D5F-20CD-47A6-AD54-373DA8DAE1CE}" destId="{7E269185-2B4D-40E4-8E39-9B8EA58EB77B}" srcOrd="5" destOrd="0" presId="urn:microsoft.com/office/officeart/2005/8/layout/vList2"/>
    <dgm:cxn modelId="{99DF002B-3685-4659-B693-B70176CA8E8A}" type="presParOf" srcId="{C6963D5F-20CD-47A6-AD54-373DA8DAE1CE}" destId="{D756EAEC-A8DD-47C7-BD20-39A773D97C54}" srcOrd="6" destOrd="0" presId="urn:microsoft.com/office/officeart/2005/8/layout/vList2"/>
  </dgm:cxnLst>
  <dgm:bg/>
  <dgm:whole/>
</dgm:dataModel>
</file>

<file path=ppt/diagrams/data8.xml><?xml version="1.0" encoding="utf-8"?>
<dgm:dataModel xmlns:dgm="http://schemas.openxmlformats.org/drawingml/2006/diagram" xmlns:a="http://schemas.openxmlformats.org/drawingml/2006/main">
  <dgm:ptLst>
    <dgm:pt modelId="{337336E4-9A74-454B-BDF2-D9884F389729}" type="doc">
      <dgm:prSet loTypeId="urn:microsoft.com/office/officeart/2005/8/layout/chevron1" loCatId="process" qsTypeId="urn:microsoft.com/office/officeart/2005/8/quickstyle/simple3" qsCatId="simple" csTypeId="urn:microsoft.com/office/officeart/2005/8/colors/colorful2" csCatId="colorful" phldr="1"/>
      <dgm:spPr/>
      <dgm:t>
        <a:bodyPr/>
        <a:lstStyle/>
        <a:p>
          <a:endParaRPr lang="zh-CN" altLang="en-US"/>
        </a:p>
      </dgm:t>
    </dgm:pt>
    <dgm:pt modelId="{ADEAA847-E0A8-4285-BB00-196958DB46CE}">
      <dgm:prSet custT="1"/>
      <dgm:spPr/>
      <dgm:t>
        <a:bodyPr/>
        <a:lstStyle/>
        <a:p>
          <a:pPr rtl="0"/>
          <a:r>
            <a:rPr lang="en-US" sz="1400" dirty="0" smtClean="0"/>
            <a:t>1992</a:t>
          </a:r>
          <a:r>
            <a:rPr lang="zh-CN" sz="1400" dirty="0" smtClean="0"/>
            <a:t>年</a:t>
          </a:r>
          <a:endParaRPr lang="en-US" sz="1400" dirty="0"/>
        </a:p>
      </dgm:t>
    </dgm:pt>
    <dgm:pt modelId="{22E95B52-1900-4757-BC20-D6CC8192DCF4}" type="parTrans" cxnId="{13C77716-5229-4BFE-9A4E-0FF8C998FA3E}">
      <dgm:prSet/>
      <dgm:spPr/>
      <dgm:t>
        <a:bodyPr/>
        <a:lstStyle/>
        <a:p>
          <a:endParaRPr lang="zh-CN" altLang="en-US" sz="1400"/>
        </a:p>
      </dgm:t>
    </dgm:pt>
    <dgm:pt modelId="{9970395C-FE6F-4518-B070-F762A9AE791C}" type="sibTrans" cxnId="{13C77716-5229-4BFE-9A4E-0FF8C998FA3E}">
      <dgm:prSet/>
      <dgm:spPr/>
      <dgm:t>
        <a:bodyPr/>
        <a:lstStyle/>
        <a:p>
          <a:endParaRPr lang="zh-CN" altLang="en-US" sz="1400"/>
        </a:p>
      </dgm:t>
    </dgm:pt>
    <dgm:pt modelId="{24E20B55-4E99-402F-BCE8-AEB18819E29B}">
      <dgm:prSet custT="1"/>
      <dgm:spPr/>
      <dgm:t>
        <a:bodyPr/>
        <a:lstStyle/>
        <a:p>
          <a:pPr rtl="0"/>
          <a:r>
            <a:rPr lang="en-US" sz="1400" dirty="0" smtClean="0"/>
            <a:t>1995</a:t>
          </a:r>
          <a:r>
            <a:rPr lang="zh-CN" sz="1400" dirty="0" smtClean="0"/>
            <a:t>年</a:t>
          </a:r>
          <a:endParaRPr lang="en-US" sz="1400" dirty="0"/>
        </a:p>
      </dgm:t>
    </dgm:pt>
    <dgm:pt modelId="{5D12E8A3-926D-4E18-AA5F-511B393491BC}" type="parTrans" cxnId="{A204466D-7D0B-4AB6-A780-759FD70B08F6}">
      <dgm:prSet/>
      <dgm:spPr/>
      <dgm:t>
        <a:bodyPr/>
        <a:lstStyle/>
        <a:p>
          <a:endParaRPr lang="zh-CN" altLang="en-US" sz="1400"/>
        </a:p>
      </dgm:t>
    </dgm:pt>
    <dgm:pt modelId="{DA7C8DD1-6594-40F0-80A5-634E6B2F047F}" type="sibTrans" cxnId="{A204466D-7D0B-4AB6-A780-759FD70B08F6}">
      <dgm:prSet/>
      <dgm:spPr/>
      <dgm:t>
        <a:bodyPr/>
        <a:lstStyle/>
        <a:p>
          <a:endParaRPr lang="zh-CN" altLang="en-US" sz="1400"/>
        </a:p>
      </dgm:t>
    </dgm:pt>
    <dgm:pt modelId="{08F11F23-D760-4229-93FE-01395B22D438}">
      <dgm:prSet custT="1"/>
      <dgm:spPr/>
      <dgm:t>
        <a:bodyPr/>
        <a:lstStyle/>
        <a:p>
          <a:pPr rtl="0"/>
          <a:r>
            <a:rPr lang="en-US" sz="1400" dirty="0" smtClean="0"/>
            <a:t>1997</a:t>
          </a:r>
          <a:r>
            <a:rPr lang="zh-CN" sz="1400" dirty="0" smtClean="0"/>
            <a:t>年</a:t>
          </a:r>
          <a:endParaRPr lang="en-US" sz="1400" dirty="0"/>
        </a:p>
      </dgm:t>
    </dgm:pt>
    <dgm:pt modelId="{7E1F8102-10E5-43DB-BE66-0C9821913FF0}" type="parTrans" cxnId="{7B2CC3A6-4FF7-460C-A165-0C415D1FFDA4}">
      <dgm:prSet/>
      <dgm:spPr/>
      <dgm:t>
        <a:bodyPr/>
        <a:lstStyle/>
        <a:p>
          <a:endParaRPr lang="zh-CN" altLang="en-US" sz="1400"/>
        </a:p>
      </dgm:t>
    </dgm:pt>
    <dgm:pt modelId="{B6487B5A-7C04-4915-8A01-B47CB113E472}" type="sibTrans" cxnId="{7B2CC3A6-4FF7-460C-A165-0C415D1FFDA4}">
      <dgm:prSet/>
      <dgm:spPr/>
      <dgm:t>
        <a:bodyPr/>
        <a:lstStyle/>
        <a:p>
          <a:endParaRPr lang="zh-CN" altLang="en-US" sz="1400"/>
        </a:p>
      </dgm:t>
    </dgm:pt>
    <dgm:pt modelId="{5BBBD3CE-A8F5-4151-99FD-53217BD60503}">
      <dgm:prSet custT="1"/>
      <dgm:spPr/>
      <dgm:t>
        <a:bodyPr/>
        <a:lstStyle/>
        <a:p>
          <a:pPr rtl="0"/>
          <a:r>
            <a:rPr lang="en-US" sz="1400" dirty="0" smtClean="0"/>
            <a:t>2007</a:t>
          </a:r>
          <a:r>
            <a:rPr lang="zh-CN" sz="1400" dirty="0" smtClean="0"/>
            <a:t>年</a:t>
          </a:r>
          <a:endParaRPr lang="zh-CN" sz="1400" dirty="0"/>
        </a:p>
      </dgm:t>
    </dgm:pt>
    <dgm:pt modelId="{02BA58F2-F1A8-4A4A-8C5F-845BF52D800F}" type="parTrans" cxnId="{0BC0D8F7-3AAB-4067-B7A2-E8E368A3EA29}">
      <dgm:prSet/>
      <dgm:spPr/>
      <dgm:t>
        <a:bodyPr/>
        <a:lstStyle/>
        <a:p>
          <a:endParaRPr lang="zh-CN" altLang="en-US" sz="1400"/>
        </a:p>
      </dgm:t>
    </dgm:pt>
    <dgm:pt modelId="{E5CE7983-342B-41ED-B9EC-440548EF696C}" type="sibTrans" cxnId="{0BC0D8F7-3AAB-4067-B7A2-E8E368A3EA29}">
      <dgm:prSet/>
      <dgm:spPr/>
      <dgm:t>
        <a:bodyPr/>
        <a:lstStyle/>
        <a:p>
          <a:endParaRPr lang="zh-CN" altLang="en-US" sz="1400"/>
        </a:p>
      </dgm:t>
    </dgm:pt>
    <dgm:pt modelId="{D1B75B3B-DF3D-402A-9699-C9F4BA22BF14}">
      <dgm:prSet custT="1"/>
      <dgm:spPr/>
      <dgm:t>
        <a:bodyPr/>
        <a:lstStyle/>
        <a:p>
          <a:pPr rtl="0"/>
          <a:r>
            <a:rPr lang="zh-CN" sz="1400" dirty="0" smtClean="0"/>
            <a:t>美国材料与试验协会</a:t>
          </a:r>
          <a:r>
            <a:rPr lang="en-US" sz="1400" dirty="0" smtClean="0"/>
            <a:t>ASTM</a:t>
          </a:r>
          <a:r>
            <a:rPr lang="zh-CN" sz="1400" dirty="0" smtClean="0"/>
            <a:t>所制定了</a:t>
          </a:r>
          <a:r>
            <a:rPr lang="en-US" sz="1400" dirty="0" smtClean="0"/>
            <a:t>DSRC</a:t>
          </a:r>
          <a:r>
            <a:rPr lang="zh-CN" sz="1400" dirty="0" smtClean="0"/>
            <a:t>标准是最早可见的</a:t>
          </a:r>
          <a:r>
            <a:rPr lang="en-US" sz="1400" dirty="0" smtClean="0"/>
            <a:t>DSRC</a:t>
          </a:r>
          <a:r>
            <a:rPr lang="zh-CN" sz="1400" dirty="0" smtClean="0"/>
            <a:t>协议标准</a:t>
          </a:r>
          <a:endParaRPr lang="en-US" sz="1400" dirty="0"/>
        </a:p>
      </dgm:t>
    </dgm:pt>
    <dgm:pt modelId="{CB418DC2-7CCA-4843-A51B-37A8D8DEBA46}" type="parTrans" cxnId="{6A3447BF-3643-422A-BE51-0865FA2DE057}">
      <dgm:prSet/>
      <dgm:spPr/>
      <dgm:t>
        <a:bodyPr/>
        <a:lstStyle/>
        <a:p>
          <a:endParaRPr lang="zh-CN" altLang="en-US" sz="1400"/>
        </a:p>
      </dgm:t>
    </dgm:pt>
    <dgm:pt modelId="{757C4202-E8DE-4E97-9BE8-3368FC1D43C3}" type="sibTrans" cxnId="{6A3447BF-3643-422A-BE51-0865FA2DE057}">
      <dgm:prSet/>
      <dgm:spPr/>
      <dgm:t>
        <a:bodyPr/>
        <a:lstStyle/>
        <a:p>
          <a:endParaRPr lang="zh-CN" altLang="en-US" sz="1400"/>
        </a:p>
      </dgm:t>
    </dgm:pt>
    <dgm:pt modelId="{80C6065B-041C-423F-9158-5ECF85C4F0F3}">
      <dgm:prSet custT="1"/>
      <dgm:spPr/>
      <dgm:t>
        <a:bodyPr/>
        <a:lstStyle/>
        <a:p>
          <a:pPr rtl="0"/>
          <a:r>
            <a:rPr lang="zh-CN" sz="1400" smtClean="0"/>
            <a:t>欧洲标准化委员会</a:t>
          </a:r>
          <a:r>
            <a:rPr lang="en-US" sz="1400" dirty="0" smtClean="0"/>
            <a:t>CEN</a:t>
          </a:r>
          <a:r>
            <a:rPr lang="zh-CN" sz="1400" dirty="0" smtClean="0"/>
            <a:t>制定了欧洲的</a:t>
          </a:r>
          <a:r>
            <a:rPr lang="en-US" sz="1400" dirty="0" smtClean="0"/>
            <a:t>DSRC</a:t>
          </a:r>
          <a:r>
            <a:rPr lang="zh-CN" sz="1400" dirty="0" smtClean="0"/>
            <a:t>标准</a:t>
          </a:r>
          <a:endParaRPr lang="en-US" sz="1400" dirty="0"/>
        </a:p>
      </dgm:t>
    </dgm:pt>
    <dgm:pt modelId="{720D4040-6742-4568-BF23-E3BD993F2047}" type="parTrans" cxnId="{6138141B-5ABB-42A7-9B14-35B25B1C6FB5}">
      <dgm:prSet/>
      <dgm:spPr/>
      <dgm:t>
        <a:bodyPr/>
        <a:lstStyle/>
        <a:p>
          <a:endParaRPr lang="zh-CN" altLang="en-US" sz="1400"/>
        </a:p>
      </dgm:t>
    </dgm:pt>
    <dgm:pt modelId="{DF35E032-23F0-49FD-BF53-569E8050AC47}" type="sibTrans" cxnId="{6138141B-5ABB-42A7-9B14-35B25B1C6FB5}">
      <dgm:prSet/>
      <dgm:spPr/>
      <dgm:t>
        <a:bodyPr/>
        <a:lstStyle/>
        <a:p>
          <a:endParaRPr lang="zh-CN" altLang="en-US" sz="1400"/>
        </a:p>
      </dgm:t>
    </dgm:pt>
    <dgm:pt modelId="{72EB08C8-266B-4486-ADA1-B064A7E278D2}">
      <dgm:prSet custT="1"/>
      <dgm:spPr/>
      <dgm:t>
        <a:bodyPr/>
        <a:lstStyle/>
        <a:p>
          <a:pPr rtl="0"/>
          <a:r>
            <a:rPr lang="zh-CN" sz="1400" smtClean="0"/>
            <a:t>日本</a:t>
          </a:r>
          <a:r>
            <a:rPr lang="en-US" sz="1400" dirty="0" smtClean="0"/>
            <a:t>TC204</a:t>
          </a:r>
          <a:r>
            <a:rPr lang="zh-CN" sz="1400" dirty="0" smtClean="0"/>
            <a:t>委员会制定了日本的</a:t>
          </a:r>
          <a:r>
            <a:rPr lang="en-US" sz="1400" dirty="0" smtClean="0"/>
            <a:t>DSRC</a:t>
          </a:r>
          <a:r>
            <a:rPr lang="zh-CN" sz="1400" dirty="0" smtClean="0"/>
            <a:t>标准</a:t>
          </a:r>
          <a:endParaRPr lang="en-US" sz="1400" dirty="0"/>
        </a:p>
      </dgm:t>
    </dgm:pt>
    <dgm:pt modelId="{13B2C564-7228-4F55-979F-6ECC010B808D}" type="parTrans" cxnId="{0DF429D6-54E3-454F-9B62-8847280A4214}">
      <dgm:prSet/>
      <dgm:spPr/>
      <dgm:t>
        <a:bodyPr/>
        <a:lstStyle/>
        <a:p>
          <a:endParaRPr lang="zh-CN" altLang="en-US" sz="1400"/>
        </a:p>
      </dgm:t>
    </dgm:pt>
    <dgm:pt modelId="{D0A02601-9E5B-4527-8B58-D118CA9705B8}" type="sibTrans" cxnId="{0DF429D6-54E3-454F-9B62-8847280A4214}">
      <dgm:prSet/>
      <dgm:spPr/>
      <dgm:t>
        <a:bodyPr/>
        <a:lstStyle/>
        <a:p>
          <a:endParaRPr lang="zh-CN" altLang="en-US" sz="1400"/>
        </a:p>
      </dgm:t>
    </dgm:pt>
    <dgm:pt modelId="{7CC845D9-9FFB-4CEC-A69E-D9A58EA2A9CC}">
      <dgm:prSet custT="1"/>
      <dgm:spPr/>
      <dgm:t>
        <a:bodyPr/>
        <a:lstStyle/>
        <a:p>
          <a:pPr rtl="0"/>
          <a:r>
            <a:rPr lang="zh-CN" sz="1400" smtClean="0"/>
            <a:t>中国</a:t>
          </a:r>
          <a:r>
            <a:rPr lang="zh-CN" sz="1400" dirty="0" smtClean="0"/>
            <a:t>在参考欧洲</a:t>
          </a:r>
          <a:r>
            <a:rPr lang="en-US" sz="1400" dirty="0" smtClean="0"/>
            <a:t>DSRC</a:t>
          </a:r>
          <a:r>
            <a:rPr lang="zh-CN" sz="1400" dirty="0" smtClean="0"/>
            <a:t>标准的基础上完成了自己的</a:t>
          </a:r>
          <a:r>
            <a:rPr lang="en-US" sz="1400" dirty="0" smtClean="0"/>
            <a:t>DSRC</a:t>
          </a:r>
          <a:r>
            <a:rPr lang="zh-CN" sz="1400" dirty="0" smtClean="0"/>
            <a:t>标准制定工作。</a:t>
          </a:r>
          <a:endParaRPr lang="zh-CN" sz="1400" dirty="0"/>
        </a:p>
      </dgm:t>
    </dgm:pt>
    <dgm:pt modelId="{F9094D92-8149-4C55-B23B-B55237D8098C}" type="parTrans" cxnId="{A53080C9-DF0C-4830-A386-D6CC01A91F3E}">
      <dgm:prSet/>
      <dgm:spPr/>
      <dgm:t>
        <a:bodyPr/>
        <a:lstStyle/>
        <a:p>
          <a:endParaRPr lang="zh-CN" altLang="en-US" sz="1400"/>
        </a:p>
      </dgm:t>
    </dgm:pt>
    <dgm:pt modelId="{A437563C-EC9D-430F-9FCC-A35677D61107}" type="sibTrans" cxnId="{A53080C9-DF0C-4830-A386-D6CC01A91F3E}">
      <dgm:prSet/>
      <dgm:spPr/>
      <dgm:t>
        <a:bodyPr/>
        <a:lstStyle/>
        <a:p>
          <a:endParaRPr lang="zh-CN" altLang="en-US" sz="1400"/>
        </a:p>
      </dgm:t>
    </dgm:pt>
    <dgm:pt modelId="{B8D83028-6711-4A95-924D-957961E02E36}" type="pres">
      <dgm:prSet presAssocID="{337336E4-9A74-454B-BDF2-D9884F389729}" presName="Name0" presStyleCnt="0">
        <dgm:presLayoutVars>
          <dgm:dir/>
          <dgm:animLvl val="lvl"/>
          <dgm:resizeHandles val="exact"/>
        </dgm:presLayoutVars>
      </dgm:prSet>
      <dgm:spPr/>
      <dgm:t>
        <a:bodyPr/>
        <a:lstStyle/>
        <a:p>
          <a:endParaRPr lang="zh-CN" altLang="en-US"/>
        </a:p>
      </dgm:t>
    </dgm:pt>
    <dgm:pt modelId="{08E644B8-7673-4DC0-86E9-46F98FAB8683}" type="pres">
      <dgm:prSet presAssocID="{ADEAA847-E0A8-4285-BB00-196958DB46CE}" presName="composite" presStyleCnt="0"/>
      <dgm:spPr/>
    </dgm:pt>
    <dgm:pt modelId="{8D24937F-1B60-4F26-9977-7065E2107FDB}" type="pres">
      <dgm:prSet presAssocID="{ADEAA847-E0A8-4285-BB00-196958DB46CE}" presName="parTx" presStyleLbl="node1" presStyleIdx="0" presStyleCnt="4">
        <dgm:presLayoutVars>
          <dgm:chMax val="0"/>
          <dgm:chPref val="0"/>
          <dgm:bulletEnabled val="1"/>
        </dgm:presLayoutVars>
      </dgm:prSet>
      <dgm:spPr/>
      <dgm:t>
        <a:bodyPr/>
        <a:lstStyle/>
        <a:p>
          <a:endParaRPr lang="zh-CN" altLang="en-US"/>
        </a:p>
      </dgm:t>
    </dgm:pt>
    <dgm:pt modelId="{A26DB862-752D-4F41-99E3-35C088A3C041}" type="pres">
      <dgm:prSet presAssocID="{ADEAA847-E0A8-4285-BB00-196958DB46CE}" presName="desTx" presStyleLbl="revTx" presStyleIdx="0" presStyleCnt="4">
        <dgm:presLayoutVars>
          <dgm:bulletEnabled val="1"/>
        </dgm:presLayoutVars>
      </dgm:prSet>
      <dgm:spPr/>
      <dgm:t>
        <a:bodyPr/>
        <a:lstStyle/>
        <a:p>
          <a:endParaRPr lang="zh-CN" altLang="en-US"/>
        </a:p>
      </dgm:t>
    </dgm:pt>
    <dgm:pt modelId="{FF8D59E3-5CB9-4E94-A6D0-DFE1F14A8AE2}" type="pres">
      <dgm:prSet presAssocID="{9970395C-FE6F-4518-B070-F762A9AE791C}" presName="space" presStyleCnt="0"/>
      <dgm:spPr/>
    </dgm:pt>
    <dgm:pt modelId="{011ACC8D-F0D2-4B20-8C9D-3C90443D4E80}" type="pres">
      <dgm:prSet presAssocID="{24E20B55-4E99-402F-BCE8-AEB18819E29B}" presName="composite" presStyleCnt="0"/>
      <dgm:spPr/>
    </dgm:pt>
    <dgm:pt modelId="{687142D7-0FAB-488B-AB28-0A5436DEBF1D}" type="pres">
      <dgm:prSet presAssocID="{24E20B55-4E99-402F-BCE8-AEB18819E29B}" presName="parTx" presStyleLbl="node1" presStyleIdx="1" presStyleCnt="4">
        <dgm:presLayoutVars>
          <dgm:chMax val="0"/>
          <dgm:chPref val="0"/>
          <dgm:bulletEnabled val="1"/>
        </dgm:presLayoutVars>
      </dgm:prSet>
      <dgm:spPr/>
      <dgm:t>
        <a:bodyPr/>
        <a:lstStyle/>
        <a:p>
          <a:endParaRPr lang="zh-CN" altLang="en-US"/>
        </a:p>
      </dgm:t>
    </dgm:pt>
    <dgm:pt modelId="{3F80CDFD-501E-49BF-AEC1-2FBECEBE75C5}" type="pres">
      <dgm:prSet presAssocID="{24E20B55-4E99-402F-BCE8-AEB18819E29B}" presName="desTx" presStyleLbl="revTx" presStyleIdx="1" presStyleCnt="4">
        <dgm:presLayoutVars>
          <dgm:bulletEnabled val="1"/>
        </dgm:presLayoutVars>
      </dgm:prSet>
      <dgm:spPr/>
      <dgm:t>
        <a:bodyPr/>
        <a:lstStyle/>
        <a:p>
          <a:endParaRPr lang="zh-CN" altLang="en-US"/>
        </a:p>
      </dgm:t>
    </dgm:pt>
    <dgm:pt modelId="{1270D12E-7A90-4349-A671-F0A0354BE015}" type="pres">
      <dgm:prSet presAssocID="{DA7C8DD1-6594-40F0-80A5-634E6B2F047F}" presName="space" presStyleCnt="0"/>
      <dgm:spPr/>
    </dgm:pt>
    <dgm:pt modelId="{91A03643-98E8-4AE9-A0BA-8D62EC8E8C6A}" type="pres">
      <dgm:prSet presAssocID="{08F11F23-D760-4229-93FE-01395B22D438}" presName="composite" presStyleCnt="0"/>
      <dgm:spPr/>
    </dgm:pt>
    <dgm:pt modelId="{E3A48E8C-B93A-48A7-BDE4-B5EF62A9C9A9}" type="pres">
      <dgm:prSet presAssocID="{08F11F23-D760-4229-93FE-01395B22D438}" presName="parTx" presStyleLbl="node1" presStyleIdx="2" presStyleCnt="4">
        <dgm:presLayoutVars>
          <dgm:chMax val="0"/>
          <dgm:chPref val="0"/>
          <dgm:bulletEnabled val="1"/>
        </dgm:presLayoutVars>
      </dgm:prSet>
      <dgm:spPr/>
      <dgm:t>
        <a:bodyPr/>
        <a:lstStyle/>
        <a:p>
          <a:endParaRPr lang="zh-CN" altLang="en-US"/>
        </a:p>
      </dgm:t>
    </dgm:pt>
    <dgm:pt modelId="{5606B893-998C-40B3-830C-E398CE887CB5}" type="pres">
      <dgm:prSet presAssocID="{08F11F23-D760-4229-93FE-01395B22D438}" presName="desTx" presStyleLbl="revTx" presStyleIdx="2" presStyleCnt="4">
        <dgm:presLayoutVars>
          <dgm:bulletEnabled val="1"/>
        </dgm:presLayoutVars>
      </dgm:prSet>
      <dgm:spPr/>
      <dgm:t>
        <a:bodyPr/>
        <a:lstStyle/>
        <a:p>
          <a:endParaRPr lang="zh-CN" altLang="en-US"/>
        </a:p>
      </dgm:t>
    </dgm:pt>
    <dgm:pt modelId="{B9E36F6A-DCDA-4B35-BD9E-F973A3499229}" type="pres">
      <dgm:prSet presAssocID="{B6487B5A-7C04-4915-8A01-B47CB113E472}" presName="space" presStyleCnt="0"/>
      <dgm:spPr/>
    </dgm:pt>
    <dgm:pt modelId="{8483CD08-15ED-4802-9AD4-69C12B322B78}" type="pres">
      <dgm:prSet presAssocID="{5BBBD3CE-A8F5-4151-99FD-53217BD60503}" presName="composite" presStyleCnt="0"/>
      <dgm:spPr/>
    </dgm:pt>
    <dgm:pt modelId="{D92024BF-3641-4EF1-8A09-E2E19CD142AF}" type="pres">
      <dgm:prSet presAssocID="{5BBBD3CE-A8F5-4151-99FD-53217BD60503}" presName="parTx" presStyleLbl="node1" presStyleIdx="3" presStyleCnt="4">
        <dgm:presLayoutVars>
          <dgm:chMax val="0"/>
          <dgm:chPref val="0"/>
          <dgm:bulletEnabled val="1"/>
        </dgm:presLayoutVars>
      </dgm:prSet>
      <dgm:spPr/>
      <dgm:t>
        <a:bodyPr/>
        <a:lstStyle/>
        <a:p>
          <a:endParaRPr lang="zh-CN" altLang="en-US"/>
        </a:p>
      </dgm:t>
    </dgm:pt>
    <dgm:pt modelId="{6AE61407-2223-4CA9-A2D0-BBAA3BFB9C80}" type="pres">
      <dgm:prSet presAssocID="{5BBBD3CE-A8F5-4151-99FD-53217BD60503}" presName="desTx" presStyleLbl="revTx" presStyleIdx="3" presStyleCnt="4">
        <dgm:presLayoutVars>
          <dgm:bulletEnabled val="1"/>
        </dgm:presLayoutVars>
      </dgm:prSet>
      <dgm:spPr/>
      <dgm:t>
        <a:bodyPr/>
        <a:lstStyle/>
        <a:p>
          <a:endParaRPr lang="zh-CN" altLang="en-US"/>
        </a:p>
      </dgm:t>
    </dgm:pt>
  </dgm:ptLst>
  <dgm:cxnLst>
    <dgm:cxn modelId="{631A0D77-9E79-4396-B63C-369836195A84}" type="presOf" srcId="{80C6065B-041C-423F-9158-5ECF85C4F0F3}" destId="{3F80CDFD-501E-49BF-AEC1-2FBECEBE75C5}" srcOrd="0" destOrd="0" presId="urn:microsoft.com/office/officeart/2005/8/layout/chevron1"/>
    <dgm:cxn modelId="{E5507222-535E-4813-9491-0A6D7537C658}" type="presOf" srcId="{08F11F23-D760-4229-93FE-01395B22D438}" destId="{E3A48E8C-B93A-48A7-BDE4-B5EF62A9C9A9}" srcOrd="0" destOrd="0" presId="urn:microsoft.com/office/officeart/2005/8/layout/chevron1"/>
    <dgm:cxn modelId="{6A3447BF-3643-422A-BE51-0865FA2DE057}" srcId="{ADEAA847-E0A8-4285-BB00-196958DB46CE}" destId="{D1B75B3B-DF3D-402A-9699-C9F4BA22BF14}" srcOrd="0" destOrd="0" parTransId="{CB418DC2-7CCA-4843-A51B-37A8D8DEBA46}" sibTransId="{757C4202-E8DE-4E97-9BE8-3368FC1D43C3}"/>
    <dgm:cxn modelId="{0BC0D8F7-3AAB-4067-B7A2-E8E368A3EA29}" srcId="{337336E4-9A74-454B-BDF2-D9884F389729}" destId="{5BBBD3CE-A8F5-4151-99FD-53217BD60503}" srcOrd="3" destOrd="0" parTransId="{02BA58F2-F1A8-4A4A-8C5F-845BF52D800F}" sibTransId="{E5CE7983-342B-41ED-B9EC-440548EF696C}"/>
    <dgm:cxn modelId="{13C77716-5229-4BFE-9A4E-0FF8C998FA3E}" srcId="{337336E4-9A74-454B-BDF2-D9884F389729}" destId="{ADEAA847-E0A8-4285-BB00-196958DB46CE}" srcOrd="0" destOrd="0" parTransId="{22E95B52-1900-4757-BC20-D6CC8192DCF4}" sibTransId="{9970395C-FE6F-4518-B070-F762A9AE791C}"/>
    <dgm:cxn modelId="{0DF429D6-54E3-454F-9B62-8847280A4214}" srcId="{08F11F23-D760-4229-93FE-01395B22D438}" destId="{72EB08C8-266B-4486-ADA1-B064A7E278D2}" srcOrd="0" destOrd="0" parTransId="{13B2C564-7228-4F55-979F-6ECC010B808D}" sibTransId="{D0A02601-9E5B-4527-8B58-D118CA9705B8}"/>
    <dgm:cxn modelId="{76A2DAD1-D97F-43D2-B433-AEB435414FD4}" type="presOf" srcId="{24E20B55-4E99-402F-BCE8-AEB18819E29B}" destId="{687142D7-0FAB-488B-AB28-0A5436DEBF1D}" srcOrd="0" destOrd="0" presId="urn:microsoft.com/office/officeart/2005/8/layout/chevron1"/>
    <dgm:cxn modelId="{A53080C9-DF0C-4830-A386-D6CC01A91F3E}" srcId="{5BBBD3CE-A8F5-4151-99FD-53217BD60503}" destId="{7CC845D9-9FFB-4CEC-A69E-D9A58EA2A9CC}" srcOrd="0" destOrd="0" parTransId="{F9094D92-8149-4C55-B23B-B55237D8098C}" sibTransId="{A437563C-EC9D-430F-9FCC-A35677D61107}"/>
    <dgm:cxn modelId="{52AF9CC4-64DD-4C71-83D8-B8A6C85EB44B}" type="presOf" srcId="{5BBBD3CE-A8F5-4151-99FD-53217BD60503}" destId="{D92024BF-3641-4EF1-8A09-E2E19CD142AF}" srcOrd="0" destOrd="0" presId="urn:microsoft.com/office/officeart/2005/8/layout/chevron1"/>
    <dgm:cxn modelId="{9F3B1237-613D-4F7A-A29E-FA26DC73BC10}" type="presOf" srcId="{D1B75B3B-DF3D-402A-9699-C9F4BA22BF14}" destId="{A26DB862-752D-4F41-99E3-35C088A3C041}" srcOrd="0" destOrd="0" presId="urn:microsoft.com/office/officeart/2005/8/layout/chevron1"/>
    <dgm:cxn modelId="{A204466D-7D0B-4AB6-A780-759FD70B08F6}" srcId="{337336E4-9A74-454B-BDF2-D9884F389729}" destId="{24E20B55-4E99-402F-BCE8-AEB18819E29B}" srcOrd="1" destOrd="0" parTransId="{5D12E8A3-926D-4E18-AA5F-511B393491BC}" sibTransId="{DA7C8DD1-6594-40F0-80A5-634E6B2F047F}"/>
    <dgm:cxn modelId="{3873CDB5-2117-429C-B07D-18857ACC648B}" type="presOf" srcId="{ADEAA847-E0A8-4285-BB00-196958DB46CE}" destId="{8D24937F-1B60-4F26-9977-7065E2107FDB}" srcOrd="0" destOrd="0" presId="urn:microsoft.com/office/officeart/2005/8/layout/chevron1"/>
    <dgm:cxn modelId="{3A3C2E6D-F98E-4D4B-A03C-7D7AEE5BF32A}" type="presOf" srcId="{337336E4-9A74-454B-BDF2-D9884F389729}" destId="{B8D83028-6711-4A95-924D-957961E02E36}" srcOrd="0" destOrd="0" presId="urn:microsoft.com/office/officeart/2005/8/layout/chevron1"/>
    <dgm:cxn modelId="{BED60420-D909-4572-901E-DF9EAFF6FDDF}" type="presOf" srcId="{72EB08C8-266B-4486-ADA1-B064A7E278D2}" destId="{5606B893-998C-40B3-830C-E398CE887CB5}" srcOrd="0" destOrd="0" presId="urn:microsoft.com/office/officeart/2005/8/layout/chevron1"/>
    <dgm:cxn modelId="{7B2CC3A6-4FF7-460C-A165-0C415D1FFDA4}" srcId="{337336E4-9A74-454B-BDF2-D9884F389729}" destId="{08F11F23-D760-4229-93FE-01395B22D438}" srcOrd="2" destOrd="0" parTransId="{7E1F8102-10E5-43DB-BE66-0C9821913FF0}" sibTransId="{B6487B5A-7C04-4915-8A01-B47CB113E472}"/>
    <dgm:cxn modelId="{0DF319FA-C611-48FE-8F20-E2E0170AB2AB}" type="presOf" srcId="{7CC845D9-9FFB-4CEC-A69E-D9A58EA2A9CC}" destId="{6AE61407-2223-4CA9-A2D0-BBAA3BFB9C80}" srcOrd="0" destOrd="0" presId="urn:microsoft.com/office/officeart/2005/8/layout/chevron1"/>
    <dgm:cxn modelId="{6138141B-5ABB-42A7-9B14-35B25B1C6FB5}" srcId="{24E20B55-4E99-402F-BCE8-AEB18819E29B}" destId="{80C6065B-041C-423F-9158-5ECF85C4F0F3}" srcOrd="0" destOrd="0" parTransId="{720D4040-6742-4568-BF23-E3BD993F2047}" sibTransId="{DF35E032-23F0-49FD-BF53-569E8050AC47}"/>
    <dgm:cxn modelId="{13AD8AFF-6B79-499D-8B89-F6DDF863EEE3}" type="presParOf" srcId="{B8D83028-6711-4A95-924D-957961E02E36}" destId="{08E644B8-7673-4DC0-86E9-46F98FAB8683}" srcOrd="0" destOrd="0" presId="urn:microsoft.com/office/officeart/2005/8/layout/chevron1"/>
    <dgm:cxn modelId="{FEDB5423-6E70-4E05-8FBE-8DA62D5A716F}" type="presParOf" srcId="{08E644B8-7673-4DC0-86E9-46F98FAB8683}" destId="{8D24937F-1B60-4F26-9977-7065E2107FDB}" srcOrd="0" destOrd="0" presId="urn:microsoft.com/office/officeart/2005/8/layout/chevron1"/>
    <dgm:cxn modelId="{4F58E464-CC0B-451F-8B97-761D498F9DA3}" type="presParOf" srcId="{08E644B8-7673-4DC0-86E9-46F98FAB8683}" destId="{A26DB862-752D-4F41-99E3-35C088A3C041}" srcOrd="1" destOrd="0" presId="urn:microsoft.com/office/officeart/2005/8/layout/chevron1"/>
    <dgm:cxn modelId="{2744817D-05A0-4305-A848-0EB69058C581}" type="presParOf" srcId="{B8D83028-6711-4A95-924D-957961E02E36}" destId="{FF8D59E3-5CB9-4E94-A6D0-DFE1F14A8AE2}" srcOrd="1" destOrd="0" presId="urn:microsoft.com/office/officeart/2005/8/layout/chevron1"/>
    <dgm:cxn modelId="{7536DFB6-9ACA-4CE9-B8C6-4FE12F3E78DA}" type="presParOf" srcId="{B8D83028-6711-4A95-924D-957961E02E36}" destId="{011ACC8D-F0D2-4B20-8C9D-3C90443D4E80}" srcOrd="2" destOrd="0" presId="urn:microsoft.com/office/officeart/2005/8/layout/chevron1"/>
    <dgm:cxn modelId="{A10445ED-92E4-4E2B-9858-A692DD0E967E}" type="presParOf" srcId="{011ACC8D-F0D2-4B20-8C9D-3C90443D4E80}" destId="{687142D7-0FAB-488B-AB28-0A5436DEBF1D}" srcOrd="0" destOrd="0" presId="urn:microsoft.com/office/officeart/2005/8/layout/chevron1"/>
    <dgm:cxn modelId="{47B611AF-29B1-42D6-93F1-DEAEEFB8F3C6}" type="presParOf" srcId="{011ACC8D-F0D2-4B20-8C9D-3C90443D4E80}" destId="{3F80CDFD-501E-49BF-AEC1-2FBECEBE75C5}" srcOrd="1" destOrd="0" presId="urn:microsoft.com/office/officeart/2005/8/layout/chevron1"/>
    <dgm:cxn modelId="{FBC4359A-BCEA-4FA8-8EDC-2ACCAD6C8E53}" type="presParOf" srcId="{B8D83028-6711-4A95-924D-957961E02E36}" destId="{1270D12E-7A90-4349-A671-F0A0354BE015}" srcOrd="3" destOrd="0" presId="urn:microsoft.com/office/officeart/2005/8/layout/chevron1"/>
    <dgm:cxn modelId="{B9F64B43-4D87-48AD-8EDB-C579874974A5}" type="presParOf" srcId="{B8D83028-6711-4A95-924D-957961E02E36}" destId="{91A03643-98E8-4AE9-A0BA-8D62EC8E8C6A}" srcOrd="4" destOrd="0" presId="urn:microsoft.com/office/officeart/2005/8/layout/chevron1"/>
    <dgm:cxn modelId="{7D6DFAE3-2A6D-457A-B226-EAF4A8B8F71C}" type="presParOf" srcId="{91A03643-98E8-4AE9-A0BA-8D62EC8E8C6A}" destId="{E3A48E8C-B93A-48A7-BDE4-B5EF62A9C9A9}" srcOrd="0" destOrd="0" presId="urn:microsoft.com/office/officeart/2005/8/layout/chevron1"/>
    <dgm:cxn modelId="{CCAFB12C-432F-4EA3-8FD1-F36B7E9FC5FB}" type="presParOf" srcId="{91A03643-98E8-4AE9-A0BA-8D62EC8E8C6A}" destId="{5606B893-998C-40B3-830C-E398CE887CB5}" srcOrd="1" destOrd="0" presId="urn:microsoft.com/office/officeart/2005/8/layout/chevron1"/>
    <dgm:cxn modelId="{4C7EE161-150F-4CB8-826A-7947AFEE3525}" type="presParOf" srcId="{B8D83028-6711-4A95-924D-957961E02E36}" destId="{B9E36F6A-DCDA-4B35-BD9E-F973A3499229}" srcOrd="5" destOrd="0" presId="urn:microsoft.com/office/officeart/2005/8/layout/chevron1"/>
    <dgm:cxn modelId="{370A7B9F-0E34-474F-851E-50997F967B6D}" type="presParOf" srcId="{B8D83028-6711-4A95-924D-957961E02E36}" destId="{8483CD08-15ED-4802-9AD4-69C12B322B78}" srcOrd="6" destOrd="0" presId="urn:microsoft.com/office/officeart/2005/8/layout/chevron1"/>
    <dgm:cxn modelId="{941A1D55-DF77-4A8C-9552-429FEADE5A4D}" type="presParOf" srcId="{8483CD08-15ED-4802-9AD4-69C12B322B78}" destId="{D92024BF-3641-4EF1-8A09-E2E19CD142AF}" srcOrd="0" destOrd="0" presId="urn:microsoft.com/office/officeart/2005/8/layout/chevron1"/>
    <dgm:cxn modelId="{0607736C-DE9E-494A-AD7F-EE98E23F3F55}" type="presParOf" srcId="{8483CD08-15ED-4802-9AD4-69C12B322B78}" destId="{6AE61407-2223-4CA9-A2D0-BBAA3BFB9C80}" srcOrd="1" destOrd="0" presId="urn:microsoft.com/office/officeart/2005/8/layout/chevron1"/>
  </dgm:cxnLst>
  <dgm:bg/>
  <dgm:whole/>
</dgm:dataModel>
</file>

<file path=ppt/diagrams/data9.xml><?xml version="1.0" encoding="utf-8"?>
<dgm:dataModel xmlns:dgm="http://schemas.openxmlformats.org/drawingml/2006/diagram" xmlns:a="http://schemas.openxmlformats.org/drawingml/2006/main">
  <dgm:ptLst>
    <dgm:pt modelId="{41470779-EC59-4250-966E-352132B93F45}" type="doc">
      <dgm:prSet loTypeId="urn:microsoft.com/office/officeart/2005/8/layout/venn3" loCatId="relationship" qsTypeId="urn:microsoft.com/office/officeart/2005/8/quickstyle/simple1" qsCatId="simple" csTypeId="urn:microsoft.com/office/officeart/2005/8/colors/colorful2" csCatId="colorful"/>
      <dgm:spPr/>
      <dgm:t>
        <a:bodyPr/>
        <a:lstStyle/>
        <a:p>
          <a:endParaRPr lang="zh-CN" altLang="en-US"/>
        </a:p>
      </dgm:t>
    </dgm:pt>
    <dgm:pt modelId="{1C8D89B9-1D11-4249-A346-7EA360E891F4}">
      <dgm:prSet/>
      <dgm:spPr/>
      <dgm:t>
        <a:bodyPr/>
        <a:lstStyle/>
        <a:p>
          <a:pPr rtl="0"/>
          <a:r>
            <a:rPr lang="zh-CN" dirty="0" smtClean="0"/>
            <a:t>数据传输速率低</a:t>
          </a:r>
          <a:endParaRPr lang="en-US" dirty="0"/>
        </a:p>
      </dgm:t>
    </dgm:pt>
    <dgm:pt modelId="{6308DF46-EC13-49D2-8C7B-816FBFAE88B9}" type="parTrans" cxnId="{A526D290-D0F4-45BA-90A4-B245891E2579}">
      <dgm:prSet/>
      <dgm:spPr/>
      <dgm:t>
        <a:bodyPr/>
        <a:lstStyle/>
        <a:p>
          <a:endParaRPr lang="zh-CN" altLang="en-US"/>
        </a:p>
      </dgm:t>
    </dgm:pt>
    <dgm:pt modelId="{09815A39-7326-4E63-832B-9EA0DE8CB43F}" type="sibTrans" cxnId="{A526D290-D0F4-45BA-90A4-B245891E2579}">
      <dgm:prSet/>
      <dgm:spPr/>
      <dgm:t>
        <a:bodyPr/>
        <a:lstStyle/>
        <a:p>
          <a:endParaRPr lang="zh-CN" altLang="en-US"/>
        </a:p>
      </dgm:t>
    </dgm:pt>
    <dgm:pt modelId="{43054A9A-FD0D-43A1-9814-15169725B389}">
      <dgm:prSet/>
      <dgm:spPr/>
      <dgm:t>
        <a:bodyPr/>
        <a:lstStyle/>
        <a:p>
          <a:pPr rtl="0"/>
          <a:r>
            <a:rPr lang="zh-CN" dirty="0" smtClean="0"/>
            <a:t>无法实现车辆间的通信</a:t>
          </a:r>
          <a:endParaRPr lang="en-US" dirty="0"/>
        </a:p>
      </dgm:t>
    </dgm:pt>
    <dgm:pt modelId="{5A43E33C-4F56-4C1C-86F5-E8D080EEAD6E}" type="parTrans" cxnId="{14BCD11D-561F-417C-BD59-88576A787C3D}">
      <dgm:prSet/>
      <dgm:spPr/>
      <dgm:t>
        <a:bodyPr/>
        <a:lstStyle/>
        <a:p>
          <a:endParaRPr lang="zh-CN" altLang="en-US"/>
        </a:p>
      </dgm:t>
    </dgm:pt>
    <dgm:pt modelId="{F0658C1E-1868-460A-862C-2569FFBD9AE4}" type="sibTrans" cxnId="{14BCD11D-561F-417C-BD59-88576A787C3D}">
      <dgm:prSet/>
      <dgm:spPr/>
      <dgm:t>
        <a:bodyPr/>
        <a:lstStyle/>
        <a:p>
          <a:endParaRPr lang="zh-CN" altLang="en-US"/>
        </a:p>
      </dgm:t>
    </dgm:pt>
    <dgm:pt modelId="{F08064E1-5E96-486F-A47B-A56330C36F7A}">
      <dgm:prSet/>
      <dgm:spPr/>
      <dgm:t>
        <a:bodyPr/>
        <a:lstStyle/>
        <a:p>
          <a:pPr rtl="0"/>
          <a:r>
            <a:rPr lang="en-US" dirty="0" smtClean="0"/>
            <a:t>RSU</a:t>
          </a:r>
          <a:r>
            <a:rPr lang="zh-CN" dirty="0" smtClean="0"/>
            <a:t>设备的覆盖范围窄</a:t>
          </a:r>
          <a:endParaRPr lang="en-US" dirty="0"/>
        </a:p>
      </dgm:t>
    </dgm:pt>
    <dgm:pt modelId="{D55D0CAD-FF59-4EFE-B93A-535AD7807B2F}" type="parTrans" cxnId="{EFFAC670-49A7-4F67-94E2-DFCEFC6A0661}">
      <dgm:prSet/>
      <dgm:spPr/>
      <dgm:t>
        <a:bodyPr/>
        <a:lstStyle/>
        <a:p>
          <a:endParaRPr lang="zh-CN" altLang="en-US"/>
        </a:p>
      </dgm:t>
    </dgm:pt>
    <dgm:pt modelId="{F323F22E-6886-4A17-9385-E8BB26E60842}" type="sibTrans" cxnId="{EFFAC670-49A7-4F67-94E2-DFCEFC6A0661}">
      <dgm:prSet/>
      <dgm:spPr/>
      <dgm:t>
        <a:bodyPr/>
        <a:lstStyle/>
        <a:p>
          <a:endParaRPr lang="zh-CN" altLang="en-US"/>
        </a:p>
      </dgm:t>
    </dgm:pt>
    <dgm:pt modelId="{20CD35CA-1D27-41F0-B3E2-268EC6E9F39B}">
      <dgm:prSet/>
      <dgm:spPr/>
      <dgm:t>
        <a:bodyPr/>
        <a:lstStyle/>
        <a:p>
          <a:pPr rtl="0"/>
          <a:r>
            <a:rPr lang="zh-CN" dirty="0" smtClean="0"/>
            <a:t>与传统互联网融合困难等</a:t>
          </a:r>
          <a:endParaRPr lang="en-US" dirty="0"/>
        </a:p>
      </dgm:t>
    </dgm:pt>
    <dgm:pt modelId="{A1F5CF0B-37F6-436B-BC38-8F78D5EE4572}" type="parTrans" cxnId="{D65896BC-5B74-4470-8461-12E91BE1D960}">
      <dgm:prSet/>
      <dgm:spPr/>
      <dgm:t>
        <a:bodyPr/>
        <a:lstStyle/>
        <a:p>
          <a:endParaRPr lang="zh-CN" altLang="en-US"/>
        </a:p>
      </dgm:t>
    </dgm:pt>
    <dgm:pt modelId="{1FB59F43-0BE6-4F47-835C-6D56A468192B}" type="sibTrans" cxnId="{D65896BC-5B74-4470-8461-12E91BE1D960}">
      <dgm:prSet/>
      <dgm:spPr/>
      <dgm:t>
        <a:bodyPr/>
        <a:lstStyle/>
        <a:p>
          <a:endParaRPr lang="zh-CN" altLang="en-US"/>
        </a:p>
      </dgm:t>
    </dgm:pt>
    <dgm:pt modelId="{1FA4E844-F24F-4911-A44C-3CE3EA5D0807}" type="pres">
      <dgm:prSet presAssocID="{41470779-EC59-4250-966E-352132B93F45}" presName="Name0" presStyleCnt="0">
        <dgm:presLayoutVars>
          <dgm:dir/>
          <dgm:resizeHandles val="exact"/>
        </dgm:presLayoutVars>
      </dgm:prSet>
      <dgm:spPr/>
      <dgm:t>
        <a:bodyPr/>
        <a:lstStyle/>
        <a:p>
          <a:endParaRPr lang="zh-CN" altLang="en-US"/>
        </a:p>
      </dgm:t>
    </dgm:pt>
    <dgm:pt modelId="{DA461657-AD82-4691-A606-05167015FB12}" type="pres">
      <dgm:prSet presAssocID="{1C8D89B9-1D11-4249-A346-7EA360E891F4}" presName="Name5" presStyleLbl="vennNode1" presStyleIdx="0" presStyleCnt="4">
        <dgm:presLayoutVars>
          <dgm:bulletEnabled val="1"/>
        </dgm:presLayoutVars>
      </dgm:prSet>
      <dgm:spPr/>
      <dgm:t>
        <a:bodyPr/>
        <a:lstStyle/>
        <a:p>
          <a:endParaRPr lang="zh-CN" altLang="en-US"/>
        </a:p>
      </dgm:t>
    </dgm:pt>
    <dgm:pt modelId="{05D64D45-B692-4187-AB48-D3B077ECA060}" type="pres">
      <dgm:prSet presAssocID="{09815A39-7326-4E63-832B-9EA0DE8CB43F}" presName="space" presStyleCnt="0"/>
      <dgm:spPr/>
    </dgm:pt>
    <dgm:pt modelId="{FF5DBFFD-FF17-4556-917E-34F1FD88C999}" type="pres">
      <dgm:prSet presAssocID="{43054A9A-FD0D-43A1-9814-15169725B389}" presName="Name5" presStyleLbl="vennNode1" presStyleIdx="1" presStyleCnt="4">
        <dgm:presLayoutVars>
          <dgm:bulletEnabled val="1"/>
        </dgm:presLayoutVars>
      </dgm:prSet>
      <dgm:spPr/>
      <dgm:t>
        <a:bodyPr/>
        <a:lstStyle/>
        <a:p>
          <a:endParaRPr lang="zh-CN" altLang="en-US"/>
        </a:p>
      </dgm:t>
    </dgm:pt>
    <dgm:pt modelId="{FD1B6C3F-2F0B-487A-9192-480866B5D19D}" type="pres">
      <dgm:prSet presAssocID="{F0658C1E-1868-460A-862C-2569FFBD9AE4}" presName="space" presStyleCnt="0"/>
      <dgm:spPr/>
    </dgm:pt>
    <dgm:pt modelId="{CBAF7159-2FBC-4C4C-B219-22B841431E3C}" type="pres">
      <dgm:prSet presAssocID="{F08064E1-5E96-486F-A47B-A56330C36F7A}" presName="Name5" presStyleLbl="vennNode1" presStyleIdx="2" presStyleCnt="4">
        <dgm:presLayoutVars>
          <dgm:bulletEnabled val="1"/>
        </dgm:presLayoutVars>
      </dgm:prSet>
      <dgm:spPr/>
      <dgm:t>
        <a:bodyPr/>
        <a:lstStyle/>
        <a:p>
          <a:endParaRPr lang="zh-CN" altLang="en-US"/>
        </a:p>
      </dgm:t>
    </dgm:pt>
    <dgm:pt modelId="{93946960-3DA6-4A01-A97C-0111DEFE722A}" type="pres">
      <dgm:prSet presAssocID="{F323F22E-6886-4A17-9385-E8BB26E60842}" presName="space" presStyleCnt="0"/>
      <dgm:spPr/>
    </dgm:pt>
    <dgm:pt modelId="{06BAB678-AE20-4F22-AB4D-71782B0A7FE3}" type="pres">
      <dgm:prSet presAssocID="{20CD35CA-1D27-41F0-B3E2-268EC6E9F39B}" presName="Name5" presStyleLbl="vennNode1" presStyleIdx="3" presStyleCnt="4">
        <dgm:presLayoutVars>
          <dgm:bulletEnabled val="1"/>
        </dgm:presLayoutVars>
      </dgm:prSet>
      <dgm:spPr/>
      <dgm:t>
        <a:bodyPr/>
        <a:lstStyle/>
        <a:p>
          <a:endParaRPr lang="zh-CN" altLang="en-US"/>
        </a:p>
      </dgm:t>
    </dgm:pt>
  </dgm:ptLst>
  <dgm:cxnLst>
    <dgm:cxn modelId="{EFFAC670-49A7-4F67-94E2-DFCEFC6A0661}" srcId="{41470779-EC59-4250-966E-352132B93F45}" destId="{F08064E1-5E96-486F-A47B-A56330C36F7A}" srcOrd="2" destOrd="0" parTransId="{D55D0CAD-FF59-4EFE-B93A-535AD7807B2F}" sibTransId="{F323F22E-6886-4A17-9385-E8BB26E60842}"/>
    <dgm:cxn modelId="{A526D290-D0F4-45BA-90A4-B245891E2579}" srcId="{41470779-EC59-4250-966E-352132B93F45}" destId="{1C8D89B9-1D11-4249-A346-7EA360E891F4}" srcOrd="0" destOrd="0" parTransId="{6308DF46-EC13-49D2-8C7B-816FBFAE88B9}" sibTransId="{09815A39-7326-4E63-832B-9EA0DE8CB43F}"/>
    <dgm:cxn modelId="{2ED8D168-FA63-43D4-B02E-C2B13D1C5A3E}" type="presOf" srcId="{F08064E1-5E96-486F-A47B-A56330C36F7A}" destId="{CBAF7159-2FBC-4C4C-B219-22B841431E3C}" srcOrd="0" destOrd="0" presId="urn:microsoft.com/office/officeart/2005/8/layout/venn3"/>
    <dgm:cxn modelId="{D65896BC-5B74-4470-8461-12E91BE1D960}" srcId="{41470779-EC59-4250-966E-352132B93F45}" destId="{20CD35CA-1D27-41F0-B3E2-268EC6E9F39B}" srcOrd="3" destOrd="0" parTransId="{A1F5CF0B-37F6-436B-BC38-8F78D5EE4572}" sibTransId="{1FB59F43-0BE6-4F47-835C-6D56A468192B}"/>
    <dgm:cxn modelId="{8A7F9186-4EE3-4F12-A3D9-B88D2555CD6F}" type="presOf" srcId="{1C8D89B9-1D11-4249-A346-7EA360E891F4}" destId="{DA461657-AD82-4691-A606-05167015FB12}" srcOrd="0" destOrd="0" presId="urn:microsoft.com/office/officeart/2005/8/layout/venn3"/>
    <dgm:cxn modelId="{16CF8D34-A8B5-4A3F-8C14-FA276028152A}" type="presOf" srcId="{41470779-EC59-4250-966E-352132B93F45}" destId="{1FA4E844-F24F-4911-A44C-3CE3EA5D0807}" srcOrd="0" destOrd="0" presId="urn:microsoft.com/office/officeart/2005/8/layout/venn3"/>
    <dgm:cxn modelId="{C6ECD515-3843-48B4-B551-CD0611180B3B}" type="presOf" srcId="{20CD35CA-1D27-41F0-B3E2-268EC6E9F39B}" destId="{06BAB678-AE20-4F22-AB4D-71782B0A7FE3}" srcOrd="0" destOrd="0" presId="urn:microsoft.com/office/officeart/2005/8/layout/venn3"/>
    <dgm:cxn modelId="{14BCD11D-561F-417C-BD59-88576A787C3D}" srcId="{41470779-EC59-4250-966E-352132B93F45}" destId="{43054A9A-FD0D-43A1-9814-15169725B389}" srcOrd="1" destOrd="0" parTransId="{5A43E33C-4F56-4C1C-86F5-E8D080EEAD6E}" sibTransId="{F0658C1E-1868-460A-862C-2569FFBD9AE4}"/>
    <dgm:cxn modelId="{36914E81-D5CC-4E25-9B70-95CDF2FD00CD}" type="presOf" srcId="{43054A9A-FD0D-43A1-9814-15169725B389}" destId="{FF5DBFFD-FF17-4556-917E-34F1FD88C999}" srcOrd="0" destOrd="0" presId="urn:microsoft.com/office/officeart/2005/8/layout/venn3"/>
    <dgm:cxn modelId="{C881B985-15E0-441E-A994-AB26C4AE6FF2}" type="presParOf" srcId="{1FA4E844-F24F-4911-A44C-3CE3EA5D0807}" destId="{DA461657-AD82-4691-A606-05167015FB12}" srcOrd="0" destOrd="0" presId="urn:microsoft.com/office/officeart/2005/8/layout/venn3"/>
    <dgm:cxn modelId="{5B612BC1-BA9C-4B81-95F4-5BF53359B096}" type="presParOf" srcId="{1FA4E844-F24F-4911-A44C-3CE3EA5D0807}" destId="{05D64D45-B692-4187-AB48-D3B077ECA060}" srcOrd="1" destOrd="0" presId="urn:microsoft.com/office/officeart/2005/8/layout/venn3"/>
    <dgm:cxn modelId="{30437195-2E1B-46A3-9741-1D33322F6393}" type="presParOf" srcId="{1FA4E844-F24F-4911-A44C-3CE3EA5D0807}" destId="{FF5DBFFD-FF17-4556-917E-34F1FD88C999}" srcOrd="2" destOrd="0" presId="urn:microsoft.com/office/officeart/2005/8/layout/venn3"/>
    <dgm:cxn modelId="{79A721F7-51E4-47AF-9E4A-13EDBCFC481E}" type="presParOf" srcId="{1FA4E844-F24F-4911-A44C-3CE3EA5D0807}" destId="{FD1B6C3F-2F0B-487A-9192-480866B5D19D}" srcOrd="3" destOrd="0" presId="urn:microsoft.com/office/officeart/2005/8/layout/venn3"/>
    <dgm:cxn modelId="{1D095D10-1457-4D43-B81D-5E0D8D7ECA79}" type="presParOf" srcId="{1FA4E844-F24F-4911-A44C-3CE3EA5D0807}" destId="{CBAF7159-2FBC-4C4C-B219-22B841431E3C}" srcOrd="4" destOrd="0" presId="urn:microsoft.com/office/officeart/2005/8/layout/venn3"/>
    <dgm:cxn modelId="{6C2E5B8F-01A0-44A3-8E6E-25A66D517E8A}" type="presParOf" srcId="{1FA4E844-F24F-4911-A44C-3CE3EA5D0807}" destId="{93946960-3DA6-4A01-A97C-0111DEFE722A}" srcOrd="5" destOrd="0" presId="urn:microsoft.com/office/officeart/2005/8/layout/venn3"/>
    <dgm:cxn modelId="{464AD4FB-C5E8-4854-B7B7-DD8A9FE70E7B}" type="presParOf" srcId="{1FA4E844-F24F-4911-A44C-3CE3EA5D0807}" destId="{06BAB678-AE20-4F22-AB4D-71782B0A7FE3}" srcOrd="6" destOrd="0" presId="urn:microsoft.com/office/officeart/2005/8/layout/venn3"/>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9E38D9-EAAF-43E0-AEEF-86AE7BA60B82}" type="datetimeFigureOut">
              <a:rPr lang="zh-CN" altLang="en-US" smtClean="0"/>
              <a:pPr/>
              <a:t>2013/5/31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4994DE-94BA-4E28-BFB2-33B0BB5795A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54994DE-94BA-4E28-BFB2-33B0BB5795A2}" type="slidenum">
              <a:rPr lang="zh-CN" altLang="en-US" smtClean="0"/>
              <a:pPr/>
              <a:t>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54994DE-94BA-4E28-BFB2-33B0BB5795A2}" type="slidenum">
              <a:rPr lang="zh-CN" altLang="en-US" smtClean="0"/>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r>
              <a:rPr lang="en-US" altLang="zh-CN" smtClean="0"/>
              <a:t>2013/5/28</a:t>
            </a:r>
            <a:endParaRPr lang="zh-CN" altLang="en-US"/>
          </a:p>
        </p:txBody>
      </p:sp>
      <p:sp>
        <p:nvSpPr>
          <p:cNvPr id="20" name="页脚占位符 19"/>
          <p:cNvSpPr>
            <a:spLocks noGrp="1"/>
          </p:cNvSpPr>
          <p:nvPr>
            <p:ph type="ftr" sz="quarter" idx="11"/>
          </p:nvPr>
        </p:nvSpPr>
        <p:spPr/>
        <p:txBody>
          <a:bodyPr/>
          <a:lstStyle>
            <a:extLst/>
          </a:lstStyle>
          <a:p>
            <a:r>
              <a:rPr lang="zh-CN" altLang="en-US" smtClean="0"/>
              <a:t>华南理工大学电子与信息学院</a:t>
            </a:r>
            <a:endParaRPr lang="zh-CN" altLang="en-US"/>
          </a:p>
        </p:txBody>
      </p:sp>
      <p:sp>
        <p:nvSpPr>
          <p:cNvPr id="10" name="灯片编号占位符 9"/>
          <p:cNvSpPr>
            <a:spLocks noGrp="1"/>
          </p:cNvSpPr>
          <p:nvPr>
            <p:ph type="sldNum" sz="quarter" idx="12"/>
          </p:nvPr>
        </p:nvSpPr>
        <p:spPr/>
        <p:txBody>
          <a:bodyPr/>
          <a:lstStyle>
            <a:extLst/>
          </a:lstStyle>
          <a:p>
            <a:fld id="{3DD48C32-F014-4CB7-BCC0-A107E86FB59E}"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r>
              <a:rPr lang="en-US" altLang="zh-CN" smtClean="0"/>
              <a:t>2013/5/28</a:t>
            </a:r>
            <a:endParaRPr lang="zh-CN" altLang="en-US"/>
          </a:p>
        </p:txBody>
      </p:sp>
      <p:sp>
        <p:nvSpPr>
          <p:cNvPr id="5" name="页脚占位符 4"/>
          <p:cNvSpPr>
            <a:spLocks noGrp="1"/>
          </p:cNvSpPr>
          <p:nvPr>
            <p:ph type="ftr" sz="quarter" idx="11"/>
          </p:nvPr>
        </p:nvSpPr>
        <p:spPr/>
        <p:txBody>
          <a:bodyPr/>
          <a:lstStyle>
            <a:extLst/>
          </a:lstStyle>
          <a:p>
            <a:r>
              <a:rPr lang="zh-CN" altLang="en-US" smtClean="0"/>
              <a:t>华南理工大学电子与信息学院</a:t>
            </a:r>
            <a:endParaRPr lang="zh-CN" altLang="en-US"/>
          </a:p>
        </p:txBody>
      </p:sp>
      <p:sp>
        <p:nvSpPr>
          <p:cNvPr id="6" name="灯片编号占位符 5"/>
          <p:cNvSpPr>
            <a:spLocks noGrp="1"/>
          </p:cNvSpPr>
          <p:nvPr>
            <p:ph type="sldNum" sz="quarter" idx="12"/>
          </p:nvPr>
        </p:nvSpPr>
        <p:spPr/>
        <p:txBody>
          <a:bodyPr/>
          <a:lstStyle>
            <a:extLst/>
          </a:lstStyle>
          <a:p>
            <a:fld id="{3DD48C32-F014-4CB7-BCC0-A107E86FB59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r>
              <a:rPr lang="en-US" altLang="zh-CN" smtClean="0"/>
              <a:t>2013/5/28</a:t>
            </a:r>
            <a:endParaRPr lang="zh-CN" altLang="en-US"/>
          </a:p>
        </p:txBody>
      </p:sp>
      <p:sp>
        <p:nvSpPr>
          <p:cNvPr id="5" name="页脚占位符 4"/>
          <p:cNvSpPr>
            <a:spLocks noGrp="1"/>
          </p:cNvSpPr>
          <p:nvPr>
            <p:ph type="ftr" sz="quarter" idx="11"/>
          </p:nvPr>
        </p:nvSpPr>
        <p:spPr/>
        <p:txBody>
          <a:bodyPr/>
          <a:lstStyle>
            <a:extLst/>
          </a:lstStyle>
          <a:p>
            <a:r>
              <a:rPr lang="zh-CN" altLang="en-US" smtClean="0"/>
              <a:t>华南理工大学电子与信息学院</a:t>
            </a:r>
            <a:endParaRPr lang="zh-CN" altLang="en-US"/>
          </a:p>
        </p:txBody>
      </p:sp>
      <p:sp>
        <p:nvSpPr>
          <p:cNvPr id="6" name="灯片编号占位符 5"/>
          <p:cNvSpPr>
            <a:spLocks noGrp="1"/>
          </p:cNvSpPr>
          <p:nvPr>
            <p:ph type="sldNum" sz="quarter" idx="12"/>
          </p:nvPr>
        </p:nvSpPr>
        <p:spPr/>
        <p:txBody>
          <a:bodyPr/>
          <a:lstStyle>
            <a:extLst/>
          </a:lstStyle>
          <a:p>
            <a:fld id="{3DD48C32-F014-4CB7-BCC0-A107E86FB59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r>
              <a:rPr lang="en-US" altLang="zh-CN" smtClean="0"/>
              <a:t>2013/5/28</a:t>
            </a:r>
            <a:endParaRPr lang="zh-CN" altLang="en-US"/>
          </a:p>
        </p:txBody>
      </p:sp>
      <p:sp>
        <p:nvSpPr>
          <p:cNvPr id="5" name="页脚占位符 4"/>
          <p:cNvSpPr>
            <a:spLocks noGrp="1"/>
          </p:cNvSpPr>
          <p:nvPr>
            <p:ph type="ftr" sz="quarter" idx="11"/>
          </p:nvPr>
        </p:nvSpPr>
        <p:spPr/>
        <p:txBody>
          <a:bodyPr/>
          <a:lstStyle>
            <a:extLst/>
          </a:lstStyle>
          <a:p>
            <a:r>
              <a:rPr lang="zh-CN" altLang="en-US" smtClean="0"/>
              <a:t>华南理工大学电子与信息学院</a:t>
            </a:r>
            <a:endParaRPr lang="zh-CN" altLang="en-US"/>
          </a:p>
        </p:txBody>
      </p:sp>
      <p:sp>
        <p:nvSpPr>
          <p:cNvPr id="6" name="灯片编号占位符 5"/>
          <p:cNvSpPr>
            <a:spLocks noGrp="1"/>
          </p:cNvSpPr>
          <p:nvPr>
            <p:ph type="sldNum" sz="quarter" idx="12"/>
          </p:nvPr>
        </p:nvSpPr>
        <p:spPr/>
        <p:txBody>
          <a:bodyPr/>
          <a:lstStyle>
            <a:extLst/>
          </a:lstStyle>
          <a:p>
            <a:fld id="{3DD48C32-F014-4CB7-BCC0-A107E86FB59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r>
              <a:rPr lang="en-US" altLang="zh-CN" smtClean="0"/>
              <a:t>2013/5/28</a:t>
            </a:r>
            <a:endParaRPr lang="zh-CN" altLang="en-US"/>
          </a:p>
        </p:txBody>
      </p:sp>
      <p:sp>
        <p:nvSpPr>
          <p:cNvPr id="5" name="页脚占位符 4"/>
          <p:cNvSpPr>
            <a:spLocks noGrp="1"/>
          </p:cNvSpPr>
          <p:nvPr>
            <p:ph type="ftr" sz="quarter" idx="11"/>
          </p:nvPr>
        </p:nvSpPr>
        <p:spPr/>
        <p:txBody>
          <a:bodyPr/>
          <a:lstStyle>
            <a:extLst/>
          </a:lstStyle>
          <a:p>
            <a:r>
              <a:rPr lang="zh-CN" altLang="en-US" smtClean="0"/>
              <a:t>华南理工大学电子与信息学院</a:t>
            </a:r>
            <a:endParaRPr lang="zh-CN" altLang="en-US"/>
          </a:p>
        </p:txBody>
      </p:sp>
      <p:sp>
        <p:nvSpPr>
          <p:cNvPr id="6" name="灯片编号占位符 5"/>
          <p:cNvSpPr>
            <a:spLocks noGrp="1"/>
          </p:cNvSpPr>
          <p:nvPr>
            <p:ph type="sldNum" sz="quarter" idx="12"/>
          </p:nvPr>
        </p:nvSpPr>
        <p:spPr/>
        <p:txBody>
          <a:bodyPr/>
          <a:lstStyle>
            <a:extLst/>
          </a:lstStyle>
          <a:p>
            <a:fld id="{3DD48C32-F014-4CB7-BCC0-A107E86FB59E}"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r>
              <a:rPr lang="en-US" altLang="zh-CN" smtClean="0"/>
              <a:t>2013/5/28</a:t>
            </a:r>
            <a:endParaRPr lang="zh-CN" altLang="en-US"/>
          </a:p>
        </p:txBody>
      </p:sp>
      <p:sp>
        <p:nvSpPr>
          <p:cNvPr id="6" name="页脚占位符 5"/>
          <p:cNvSpPr>
            <a:spLocks noGrp="1"/>
          </p:cNvSpPr>
          <p:nvPr>
            <p:ph type="ftr" sz="quarter" idx="11"/>
          </p:nvPr>
        </p:nvSpPr>
        <p:spPr/>
        <p:txBody>
          <a:bodyPr/>
          <a:lstStyle>
            <a:extLst/>
          </a:lstStyle>
          <a:p>
            <a:r>
              <a:rPr lang="zh-CN" altLang="en-US" smtClean="0"/>
              <a:t>华南理工大学电子与信息学院</a:t>
            </a:r>
            <a:endParaRPr lang="zh-CN" altLang="en-US"/>
          </a:p>
        </p:txBody>
      </p:sp>
      <p:sp>
        <p:nvSpPr>
          <p:cNvPr id="7" name="灯片编号占位符 6"/>
          <p:cNvSpPr>
            <a:spLocks noGrp="1"/>
          </p:cNvSpPr>
          <p:nvPr>
            <p:ph type="sldNum" sz="quarter" idx="12"/>
          </p:nvPr>
        </p:nvSpPr>
        <p:spPr/>
        <p:txBody>
          <a:bodyPr/>
          <a:lstStyle>
            <a:extLst/>
          </a:lstStyle>
          <a:p>
            <a:fld id="{3DD48C32-F014-4CB7-BCC0-A107E86FB59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r>
              <a:rPr lang="en-US" altLang="zh-CN" smtClean="0"/>
              <a:t>2013/5/28</a:t>
            </a:r>
            <a:endParaRPr lang="zh-CN" altLang="en-US"/>
          </a:p>
        </p:txBody>
      </p:sp>
      <p:sp>
        <p:nvSpPr>
          <p:cNvPr id="8" name="页脚占位符 7"/>
          <p:cNvSpPr>
            <a:spLocks noGrp="1"/>
          </p:cNvSpPr>
          <p:nvPr>
            <p:ph type="ftr" sz="quarter" idx="11"/>
          </p:nvPr>
        </p:nvSpPr>
        <p:spPr/>
        <p:txBody>
          <a:bodyPr/>
          <a:lstStyle>
            <a:extLst/>
          </a:lstStyle>
          <a:p>
            <a:r>
              <a:rPr lang="zh-CN" altLang="en-US" smtClean="0"/>
              <a:t>华南理工大学电子与信息学院</a:t>
            </a:r>
            <a:endParaRPr lang="zh-CN" altLang="en-US"/>
          </a:p>
        </p:txBody>
      </p:sp>
      <p:sp>
        <p:nvSpPr>
          <p:cNvPr id="9" name="灯片编号占位符 8"/>
          <p:cNvSpPr>
            <a:spLocks noGrp="1"/>
          </p:cNvSpPr>
          <p:nvPr>
            <p:ph type="sldNum" sz="quarter" idx="12"/>
          </p:nvPr>
        </p:nvSpPr>
        <p:spPr/>
        <p:txBody>
          <a:bodyPr/>
          <a:lstStyle>
            <a:extLst/>
          </a:lstStyle>
          <a:p>
            <a:fld id="{3DD48C32-F014-4CB7-BCC0-A107E86FB59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r>
              <a:rPr lang="en-US" altLang="zh-CN" smtClean="0"/>
              <a:t>2013/5/28</a:t>
            </a:r>
            <a:endParaRPr lang="zh-CN" altLang="en-US"/>
          </a:p>
        </p:txBody>
      </p:sp>
      <p:sp>
        <p:nvSpPr>
          <p:cNvPr id="4" name="页脚占位符 3"/>
          <p:cNvSpPr>
            <a:spLocks noGrp="1"/>
          </p:cNvSpPr>
          <p:nvPr>
            <p:ph type="ftr" sz="quarter" idx="11"/>
          </p:nvPr>
        </p:nvSpPr>
        <p:spPr/>
        <p:txBody>
          <a:bodyPr/>
          <a:lstStyle>
            <a:extLst/>
          </a:lstStyle>
          <a:p>
            <a:r>
              <a:rPr lang="zh-CN" altLang="en-US" smtClean="0"/>
              <a:t>华南理工大学电子与信息学院</a:t>
            </a:r>
            <a:endParaRPr lang="zh-CN" altLang="en-US"/>
          </a:p>
        </p:txBody>
      </p:sp>
      <p:sp>
        <p:nvSpPr>
          <p:cNvPr id="5" name="灯片编号占位符 4"/>
          <p:cNvSpPr>
            <a:spLocks noGrp="1"/>
          </p:cNvSpPr>
          <p:nvPr>
            <p:ph type="sldNum" sz="quarter" idx="12"/>
          </p:nvPr>
        </p:nvSpPr>
        <p:spPr/>
        <p:txBody>
          <a:bodyPr/>
          <a:lstStyle>
            <a:extLst/>
          </a:lstStyle>
          <a:p>
            <a:fld id="{3DD48C32-F014-4CB7-BCC0-A107E86FB59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r>
              <a:rPr lang="en-US" altLang="zh-CN" smtClean="0"/>
              <a:t>2013/5/28</a:t>
            </a:r>
            <a:endParaRPr lang="zh-CN" altLang="en-US"/>
          </a:p>
        </p:txBody>
      </p:sp>
      <p:sp>
        <p:nvSpPr>
          <p:cNvPr id="3" name="页脚占位符 2"/>
          <p:cNvSpPr>
            <a:spLocks noGrp="1"/>
          </p:cNvSpPr>
          <p:nvPr>
            <p:ph type="ftr" sz="quarter" idx="11"/>
          </p:nvPr>
        </p:nvSpPr>
        <p:spPr/>
        <p:txBody>
          <a:bodyPr/>
          <a:lstStyle>
            <a:extLst/>
          </a:lstStyle>
          <a:p>
            <a:r>
              <a:rPr lang="zh-CN" altLang="en-US" smtClean="0"/>
              <a:t>华南理工大学电子与信息学院</a:t>
            </a:r>
            <a:endParaRPr lang="zh-CN" altLang="en-US"/>
          </a:p>
        </p:txBody>
      </p:sp>
      <p:sp>
        <p:nvSpPr>
          <p:cNvPr id="4" name="灯片编号占位符 3"/>
          <p:cNvSpPr>
            <a:spLocks noGrp="1"/>
          </p:cNvSpPr>
          <p:nvPr>
            <p:ph type="sldNum" sz="quarter" idx="12"/>
          </p:nvPr>
        </p:nvSpPr>
        <p:spPr/>
        <p:txBody>
          <a:bodyPr/>
          <a:lstStyle>
            <a:extLst/>
          </a:lstStyle>
          <a:p>
            <a:fld id="{3DD48C32-F014-4CB7-BCC0-A107E86FB59E}"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r>
              <a:rPr lang="en-US" altLang="zh-CN" smtClean="0"/>
              <a:t>2013/5/28</a:t>
            </a:r>
            <a:endParaRPr lang="zh-CN" altLang="en-US"/>
          </a:p>
        </p:txBody>
      </p:sp>
      <p:sp>
        <p:nvSpPr>
          <p:cNvPr id="6" name="页脚占位符 5"/>
          <p:cNvSpPr>
            <a:spLocks noGrp="1"/>
          </p:cNvSpPr>
          <p:nvPr>
            <p:ph type="ftr" sz="quarter" idx="11"/>
          </p:nvPr>
        </p:nvSpPr>
        <p:spPr/>
        <p:txBody>
          <a:bodyPr/>
          <a:lstStyle>
            <a:extLst/>
          </a:lstStyle>
          <a:p>
            <a:r>
              <a:rPr lang="zh-CN" altLang="en-US" smtClean="0"/>
              <a:t>华南理工大学电子与信息学院</a:t>
            </a:r>
            <a:endParaRPr lang="zh-CN" altLang="en-US"/>
          </a:p>
        </p:txBody>
      </p:sp>
      <p:sp>
        <p:nvSpPr>
          <p:cNvPr id="7" name="灯片编号占位符 6"/>
          <p:cNvSpPr>
            <a:spLocks noGrp="1"/>
          </p:cNvSpPr>
          <p:nvPr>
            <p:ph type="sldNum" sz="quarter" idx="12"/>
          </p:nvPr>
        </p:nvSpPr>
        <p:spPr/>
        <p:txBody>
          <a:bodyPr/>
          <a:lstStyle>
            <a:extLst/>
          </a:lstStyle>
          <a:p>
            <a:fld id="{3DD48C32-F014-4CB7-BCC0-A107E86FB59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r>
              <a:rPr lang="en-US" altLang="zh-CN" smtClean="0"/>
              <a:t>2013/5/28</a:t>
            </a:r>
            <a:endParaRPr lang="zh-CN" altLang="en-US"/>
          </a:p>
        </p:txBody>
      </p:sp>
      <p:sp>
        <p:nvSpPr>
          <p:cNvPr id="6" name="页脚占位符 5"/>
          <p:cNvSpPr>
            <a:spLocks noGrp="1"/>
          </p:cNvSpPr>
          <p:nvPr>
            <p:ph type="ftr" sz="quarter" idx="11"/>
          </p:nvPr>
        </p:nvSpPr>
        <p:spPr/>
        <p:txBody>
          <a:bodyPr/>
          <a:lstStyle>
            <a:extLst/>
          </a:lstStyle>
          <a:p>
            <a:r>
              <a:rPr lang="zh-CN" altLang="en-US" smtClean="0"/>
              <a:t>华南理工大学电子与信息学院</a:t>
            </a:r>
            <a:endParaRPr lang="zh-CN" altLang="en-US"/>
          </a:p>
        </p:txBody>
      </p:sp>
      <p:sp>
        <p:nvSpPr>
          <p:cNvPr id="7" name="灯片编号占位符 6"/>
          <p:cNvSpPr>
            <a:spLocks noGrp="1"/>
          </p:cNvSpPr>
          <p:nvPr>
            <p:ph type="sldNum" sz="quarter" idx="12"/>
          </p:nvPr>
        </p:nvSpPr>
        <p:spPr/>
        <p:txBody>
          <a:bodyPr/>
          <a:lstStyle>
            <a:extLst/>
          </a:lstStyle>
          <a:p>
            <a:fld id="{3DD48C32-F014-4CB7-BCC0-A107E86FB59E}"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r>
              <a:rPr lang="en-US" altLang="zh-CN" smtClean="0"/>
              <a:t>2013/5/28</a:t>
            </a:r>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zh-CN" altLang="en-US" smtClean="0"/>
              <a:t>华南理工大学电子与信息学院</a:t>
            </a:r>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DD48C32-F014-4CB7-BCC0-A107E86FB59E}"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0.xml"/><Relationship Id="rId7" Type="http://schemas.openxmlformats.org/officeDocument/2006/relationships/image" Target="../media/image2.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openxmlformats.org/officeDocument/2006/relationships/image" Target="../media/image4.gif"/><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1.xml"/><Relationship Id="rId7"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2.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2.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2.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2.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2.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2.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2.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20.xml"/><Relationship Id="rId3" Type="http://schemas.openxmlformats.org/officeDocument/2006/relationships/diagramLayout" Target="../diagrams/layout19.xml"/><Relationship Id="rId7" Type="http://schemas.openxmlformats.org/officeDocument/2006/relationships/diagramLayout" Target="../diagrams/layout20.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openxmlformats.org/officeDocument/2006/relationships/diagramData" Target="../diagrams/data20.xml"/><Relationship Id="rId11" Type="http://schemas.openxmlformats.org/officeDocument/2006/relationships/image" Target="../media/image2.png"/><Relationship Id="rId5" Type="http://schemas.openxmlformats.org/officeDocument/2006/relationships/diagramColors" Target="../diagrams/colors19.xml"/><Relationship Id="rId10" Type="http://schemas.openxmlformats.org/officeDocument/2006/relationships/image" Target="../media/image3.png"/><Relationship Id="rId4" Type="http://schemas.openxmlformats.org/officeDocument/2006/relationships/diagramQuickStyle" Target="../diagrams/quickStyle19.xml"/><Relationship Id="rId9" Type="http://schemas.openxmlformats.org/officeDocument/2006/relationships/diagramColors" Target="../diagrams/colors20.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1.xml"/><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diagramColors" Target="../diagrams/colors4.xml"/><Relationship Id="rId5" Type="http://schemas.openxmlformats.org/officeDocument/2006/relationships/diagramLayout" Target="../diagrams/layout3.xml"/><Relationship Id="rId10" Type="http://schemas.openxmlformats.org/officeDocument/2006/relationships/diagramQuickStyle" Target="../diagrams/quickStyle4.xml"/><Relationship Id="rId4" Type="http://schemas.openxmlformats.org/officeDocument/2006/relationships/diagramData" Target="../diagrams/data3.xml"/><Relationship Id="rId9"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2.png"/><Relationship Id="rId7" Type="http://schemas.openxmlformats.org/officeDocument/2006/relationships/diagramQuickStyle" Target="../diagrams/quickStyle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diagramColors" Target="../diagrams/colors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diagramColors" Target="../diagrams/colors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diagramColors" Target="../diagrams/colors9.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85852" y="1357298"/>
            <a:ext cx="7406640" cy="1571636"/>
          </a:xfrm>
        </p:spPr>
        <p:txBody>
          <a:bodyPr>
            <a:noAutofit/>
          </a:bodyPr>
          <a:lstStyle/>
          <a:p>
            <a:pPr algn="ctr"/>
            <a:r>
              <a:rPr lang="zh-CN" altLang="en-US" sz="4000" b="1" dirty="0" smtClean="0">
                <a:latin typeface="+mn-ea"/>
                <a:ea typeface="+mn-ea"/>
              </a:rPr>
              <a:t>基于</a:t>
            </a:r>
            <a:r>
              <a:rPr lang="en-US" sz="4000" b="1" dirty="0" smtClean="0">
                <a:latin typeface="+mn-ea"/>
                <a:ea typeface="+mn-ea"/>
              </a:rPr>
              <a:t>WAVE</a:t>
            </a:r>
            <a:r>
              <a:rPr lang="zh-CN" altLang="en-US" sz="4000" b="1" dirty="0" smtClean="0">
                <a:latin typeface="+mn-ea"/>
                <a:ea typeface="+mn-ea"/>
              </a:rPr>
              <a:t>协议栈的车联网通信终端研究及定位系统实现</a:t>
            </a:r>
            <a:endParaRPr lang="zh-CN" altLang="en-US" sz="4000" dirty="0">
              <a:latin typeface="+mn-ea"/>
              <a:ea typeface="+mn-ea"/>
            </a:endParaRPr>
          </a:p>
        </p:txBody>
      </p:sp>
      <p:sp>
        <p:nvSpPr>
          <p:cNvPr id="3" name="副标题 2"/>
          <p:cNvSpPr>
            <a:spLocks noGrp="1"/>
          </p:cNvSpPr>
          <p:nvPr>
            <p:ph type="subTitle" idx="1"/>
          </p:nvPr>
        </p:nvSpPr>
        <p:spPr>
          <a:xfrm>
            <a:off x="1285852" y="4143380"/>
            <a:ext cx="7406640" cy="857256"/>
          </a:xfrm>
        </p:spPr>
        <p:txBody>
          <a:bodyPr/>
          <a:lstStyle/>
          <a:p>
            <a:pPr algn="ctr"/>
            <a:r>
              <a:rPr lang="zh-CN" altLang="en-US" sz="2400" dirty="0" smtClean="0"/>
              <a:t>答辩人：谢鹏</a:t>
            </a:r>
            <a:endParaRPr lang="en-US" altLang="zh-CN" sz="2400" dirty="0" smtClean="0"/>
          </a:p>
          <a:p>
            <a:pPr algn="ctr"/>
            <a:r>
              <a:rPr lang="zh-CN" altLang="en-US" sz="2400" dirty="0" smtClean="0"/>
              <a:t>导师：谢胜利  教授</a:t>
            </a:r>
          </a:p>
          <a:p>
            <a:endParaRPr lang="zh-CN" altLang="en-US" dirty="0"/>
          </a:p>
        </p:txBody>
      </p:sp>
      <p:sp>
        <p:nvSpPr>
          <p:cNvPr id="5"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1027" name="Picture 3"/>
          <p:cNvPicPr>
            <a:picLocks noChangeAspect="1" noChangeArrowheads="1"/>
          </p:cNvPicPr>
          <p:nvPr/>
        </p:nvPicPr>
        <p:blipFill>
          <a:blip r:embed="rId2"/>
          <a:srcRect/>
          <a:stretch>
            <a:fillRect/>
          </a:stretch>
        </p:blipFill>
        <p:spPr bwMode="auto">
          <a:xfrm>
            <a:off x="1500166" y="6000768"/>
            <a:ext cx="7000924" cy="161149"/>
          </a:xfrm>
          <a:prstGeom prst="rect">
            <a:avLst/>
          </a:prstGeom>
          <a:noFill/>
          <a:ln w="9525">
            <a:noFill/>
            <a:miter lim="800000"/>
            <a:headEnd/>
            <a:tailEnd/>
          </a:ln>
          <a:effectLst/>
        </p:spPr>
      </p:pic>
      <p:sp>
        <p:nvSpPr>
          <p:cNvPr id="7"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pic>
        <p:nvPicPr>
          <p:cNvPr id="8" name="Picture 2"/>
          <p:cNvPicPr>
            <a:picLocks noChangeAspect="1" noChangeArrowheads="1"/>
          </p:cNvPicPr>
          <p:nvPr/>
        </p:nvPicPr>
        <p:blipFill>
          <a:blip r:embed="rId3"/>
          <a:srcRect/>
          <a:stretch>
            <a:fillRect/>
          </a:stretch>
        </p:blipFill>
        <p:spPr bwMode="auto">
          <a:xfrm>
            <a:off x="6643702" y="214290"/>
            <a:ext cx="2143140" cy="719138"/>
          </a:xfrm>
          <a:prstGeom prst="rect">
            <a:avLst/>
          </a:prstGeom>
          <a:noFill/>
          <a:ln w="9525">
            <a:noFill/>
            <a:miter lim="800000"/>
            <a:headEnd/>
            <a:tailEnd/>
          </a:ln>
          <a:effectLst/>
        </p:spPr>
      </p:pic>
      <p:sp>
        <p:nvSpPr>
          <p:cNvPr id="9" name="灯片编号占位符 8"/>
          <p:cNvSpPr>
            <a:spLocks noGrp="1"/>
          </p:cNvSpPr>
          <p:nvPr>
            <p:ph type="sldNum" sz="quarter" idx="12"/>
          </p:nvPr>
        </p:nvSpPr>
        <p:spPr/>
        <p:txBody>
          <a:bodyPr/>
          <a:lstStyle/>
          <a:p>
            <a:fld id="{3DD48C32-F014-4CB7-BCC0-A107E86FB59E}"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latin typeface="+mn-ea"/>
                <a:ea typeface="+mn-ea"/>
              </a:rPr>
              <a:t>WAVE</a:t>
            </a:r>
            <a:endParaRPr lang="zh-CN" altLang="en-US" sz="3200" dirty="0">
              <a:latin typeface="+mn-ea"/>
              <a:ea typeface="+mn-ea"/>
            </a:endParaRPr>
          </a:p>
        </p:txBody>
      </p:sp>
      <p:graphicFrame>
        <p:nvGraphicFramePr>
          <p:cNvPr id="4" name="内容占位符 3"/>
          <p:cNvGraphicFramePr>
            <a:graphicFrameLocks noGrp="1"/>
          </p:cNvGraphicFramePr>
          <p:nvPr>
            <p:ph idx="1"/>
          </p:nvPr>
        </p:nvGraphicFramePr>
        <p:xfrm>
          <a:off x="1714480" y="1500174"/>
          <a:ext cx="6779730" cy="3124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图片 5" descr="20110321174826.gif"/>
          <p:cNvPicPr>
            <a:picLocks noChangeAspect="1"/>
          </p:cNvPicPr>
          <p:nvPr/>
        </p:nvPicPr>
        <p:blipFill>
          <a:blip r:embed="rId6"/>
          <a:stretch>
            <a:fillRect/>
          </a:stretch>
        </p:blipFill>
        <p:spPr>
          <a:xfrm>
            <a:off x="4286254" y="4929204"/>
            <a:ext cx="857250" cy="857250"/>
          </a:xfrm>
          <a:prstGeom prst="rect">
            <a:avLst/>
          </a:prstGeom>
        </p:spPr>
      </p:pic>
      <p:sp>
        <p:nvSpPr>
          <p:cNvPr id="7"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8" name="Picture 3"/>
          <p:cNvPicPr>
            <a:picLocks noChangeAspect="1" noChangeArrowheads="1"/>
          </p:cNvPicPr>
          <p:nvPr/>
        </p:nvPicPr>
        <p:blipFill>
          <a:blip r:embed="rId7"/>
          <a:srcRect/>
          <a:stretch>
            <a:fillRect/>
          </a:stretch>
        </p:blipFill>
        <p:spPr bwMode="auto">
          <a:xfrm>
            <a:off x="1500166" y="6000768"/>
            <a:ext cx="7000924" cy="161149"/>
          </a:xfrm>
          <a:prstGeom prst="rect">
            <a:avLst/>
          </a:prstGeom>
          <a:noFill/>
          <a:ln w="9525">
            <a:noFill/>
            <a:miter lim="800000"/>
            <a:headEnd/>
            <a:tailEnd/>
          </a:ln>
          <a:effectLst/>
        </p:spPr>
      </p:pic>
      <p:sp>
        <p:nvSpPr>
          <p:cNvPr id="9"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pic>
        <p:nvPicPr>
          <p:cNvPr id="10" name="Picture 2"/>
          <p:cNvPicPr>
            <a:picLocks noChangeAspect="1" noChangeArrowheads="1"/>
          </p:cNvPicPr>
          <p:nvPr/>
        </p:nvPicPr>
        <p:blipFill>
          <a:blip r:embed="rId8"/>
          <a:srcRect/>
          <a:stretch>
            <a:fillRect/>
          </a:stretch>
        </p:blipFill>
        <p:spPr bwMode="auto">
          <a:xfrm>
            <a:off x="6643702" y="214290"/>
            <a:ext cx="2143140" cy="719138"/>
          </a:xfrm>
          <a:prstGeom prst="rect">
            <a:avLst/>
          </a:prstGeom>
          <a:noFill/>
          <a:ln w="9525">
            <a:noFill/>
            <a:miter lim="800000"/>
            <a:headEnd/>
            <a:tailEnd/>
          </a:ln>
          <a:effectLst/>
        </p:spPr>
      </p:pic>
      <p:sp>
        <p:nvSpPr>
          <p:cNvPr id="12" name="灯片编号占位符 11"/>
          <p:cNvSpPr>
            <a:spLocks noGrp="1"/>
          </p:cNvSpPr>
          <p:nvPr>
            <p:ph type="sldNum" sz="quarter" idx="12"/>
          </p:nvPr>
        </p:nvSpPr>
        <p:spPr/>
        <p:txBody>
          <a:bodyPr/>
          <a:lstStyle/>
          <a:p>
            <a:fld id="{3DD48C32-F014-4CB7-BCC0-A107E86FB59E}" type="slidenum">
              <a:rPr lang="zh-CN" altLang="en-US" smtClean="0"/>
              <a:pPr/>
              <a:t>10</a:t>
            </a:fld>
            <a:endParaRPr lang="zh-CN" altLang="en-US"/>
          </a:p>
        </p:txBody>
      </p:sp>
    </p:spTree>
  </p:cSld>
  <p:clrMapOvr>
    <a:masterClrMapping/>
  </p:clrMapOvr>
  <p:transition>
    <p:wheel spokes="8"/>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latin typeface="+mn-ea"/>
                <a:ea typeface="+mn-ea"/>
              </a:rPr>
              <a:t>WAVE</a:t>
            </a:r>
            <a:r>
              <a:rPr lang="zh-CN" altLang="en-US" sz="3200" dirty="0" smtClean="0">
                <a:latin typeface="+mn-ea"/>
                <a:ea typeface="+mn-ea"/>
              </a:rPr>
              <a:t>协议栈体系结构</a:t>
            </a:r>
            <a:endParaRPr lang="zh-CN" altLang="en-US" sz="3200" dirty="0">
              <a:latin typeface="+mn-ea"/>
              <a:ea typeface="+mn-ea"/>
            </a:endParaRPr>
          </a:p>
        </p:txBody>
      </p:sp>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385" name="Object 1"/>
          <p:cNvGraphicFramePr>
            <a:graphicFrameLocks noChangeAspect="1"/>
          </p:cNvGraphicFramePr>
          <p:nvPr/>
        </p:nvGraphicFramePr>
        <p:xfrm>
          <a:off x="1785918" y="1714489"/>
          <a:ext cx="6072230" cy="4143270"/>
        </p:xfrm>
        <a:graphic>
          <a:graphicData uri="http://schemas.openxmlformats.org/presentationml/2006/ole">
            <p:oleObj spid="_x0000_s16385" name="Visio" r:id="rId3" imgW="5074650" imgH="3460810" progId="Visio.Drawing.11">
              <p:embed/>
            </p:oleObj>
          </a:graphicData>
        </a:graphic>
      </p:graphicFrame>
      <p:pic>
        <p:nvPicPr>
          <p:cNvPr id="6" name="Picture 2"/>
          <p:cNvPicPr>
            <a:picLocks noChangeAspect="1" noChangeArrowheads="1"/>
          </p:cNvPicPr>
          <p:nvPr/>
        </p:nvPicPr>
        <p:blipFill>
          <a:blip r:embed="rId4"/>
          <a:srcRect/>
          <a:stretch>
            <a:fillRect/>
          </a:stretch>
        </p:blipFill>
        <p:spPr bwMode="auto">
          <a:xfrm>
            <a:off x="6643702" y="214290"/>
            <a:ext cx="2143140" cy="719138"/>
          </a:xfrm>
          <a:prstGeom prst="rect">
            <a:avLst/>
          </a:prstGeom>
          <a:noFill/>
          <a:ln w="9525">
            <a:noFill/>
            <a:miter lim="800000"/>
            <a:headEnd/>
            <a:tailEnd/>
          </a:ln>
          <a:effectLst/>
        </p:spPr>
      </p:pic>
      <p:sp>
        <p:nvSpPr>
          <p:cNvPr id="7"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8" name="Picture 3"/>
          <p:cNvPicPr>
            <a:picLocks noChangeAspect="1" noChangeArrowheads="1"/>
          </p:cNvPicPr>
          <p:nvPr/>
        </p:nvPicPr>
        <p:blipFill>
          <a:blip r:embed="rId5"/>
          <a:srcRect/>
          <a:stretch>
            <a:fillRect/>
          </a:stretch>
        </p:blipFill>
        <p:spPr bwMode="auto">
          <a:xfrm>
            <a:off x="1214414" y="6072206"/>
            <a:ext cx="7000924" cy="161149"/>
          </a:xfrm>
          <a:prstGeom prst="rect">
            <a:avLst/>
          </a:prstGeom>
          <a:noFill/>
          <a:ln w="9525">
            <a:noFill/>
            <a:miter lim="800000"/>
            <a:headEnd/>
            <a:tailEnd/>
          </a:ln>
          <a:effectLst/>
        </p:spPr>
      </p:pic>
      <p:sp>
        <p:nvSpPr>
          <p:cNvPr id="9"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1" name="灯片编号占位符 10"/>
          <p:cNvSpPr>
            <a:spLocks noGrp="1"/>
          </p:cNvSpPr>
          <p:nvPr>
            <p:ph type="sldNum" sz="quarter" idx="12"/>
          </p:nvPr>
        </p:nvSpPr>
        <p:spPr/>
        <p:txBody>
          <a:bodyPr/>
          <a:lstStyle/>
          <a:p>
            <a:fld id="{3DD48C32-F014-4CB7-BCC0-A107E86FB59E}" type="slidenum">
              <a:rPr lang="zh-CN" altLang="en-US" smtClean="0"/>
              <a:pPr/>
              <a:t>11</a:t>
            </a:fld>
            <a:endParaRPr lang="zh-CN" altLang="en-US"/>
          </a:p>
        </p:txBody>
      </p:sp>
    </p:spTree>
  </p:cSld>
  <p:clrMapOvr>
    <a:masterClrMapping/>
  </p:clrMapOvr>
  <p:transition>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rcRect/>
          <a:stretch>
            <a:fillRect/>
          </a:stretch>
        </p:blipFill>
        <p:spPr bwMode="auto">
          <a:xfrm>
            <a:off x="2071670" y="1214422"/>
            <a:ext cx="5273675" cy="1456690"/>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r>
              <a:rPr lang="en-US" sz="3200" dirty="0" smtClean="0">
                <a:latin typeface="+mn-ea"/>
                <a:ea typeface="+mn-ea"/>
              </a:rPr>
              <a:t>IEEE 802.11p</a:t>
            </a:r>
            <a:endParaRPr lang="zh-CN" altLang="en-US" sz="3200" dirty="0">
              <a:latin typeface="+mn-ea"/>
              <a:ea typeface="+mn-ea"/>
            </a:endParaRPr>
          </a:p>
        </p:txBody>
      </p:sp>
      <p:graphicFrame>
        <p:nvGraphicFramePr>
          <p:cNvPr id="6" name="内容占位符 5"/>
          <p:cNvGraphicFramePr>
            <a:graphicFrameLocks noGrp="1"/>
          </p:cNvGraphicFramePr>
          <p:nvPr>
            <p:ph idx="1"/>
          </p:nvPr>
        </p:nvGraphicFramePr>
        <p:xfrm>
          <a:off x="1714480" y="3357562"/>
          <a:ext cx="6643734" cy="2500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内容占位符 2"/>
          <p:cNvSpPr txBox="1">
            <a:spLocks/>
          </p:cNvSpPr>
          <p:nvPr/>
        </p:nvSpPr>
        <p:spPr>
          <a:xfrm>
            <a:off x="4071934" y="2786058"/>
            <a:ext cx="2571768" cy="357190"/>
          </a:xfrm>
          <a:prstGeom prst="rect">
            <a:avLst/>
          </a:prstGeom>
        </p:spPr>
        <p:txBody>
          <a:bodyPr>
            <a:noAutofit/>
          </a:bodyPr>
          <a:lstStyle/>
          <a:p>
            <a:pPr marL="365760" lvl="0" indent="-283464">
              <a:spcBef>
                <a:spcPts val="600"/>
              </a:spcBef>
              <a:buClr>
                <a:schemeClr val="accent1"/>
              </a:buClr>
              <a:buSzPct val="80000"/>
            </a:pPr>
            <a:r>
              <a:rPr lang="en-US" sz="1200" dirty="0" smtClean="0">
                <a:latin typeface="+mn-ea"/>
              </a:rPr>
              <a:t>WAVE</a:t>
            </a:r>
            <a:r>
              <a:rPr lang="zh-CN" altLang="en-US" sz="1200" dirty="0" smtClean="0">
                <a:latin typeface="+mn-ea"/>
              </a:rPr>
              <a:t>频谱分配</a:t>
            </a:r>
            <a:endParaRPr kumimoji="0" lang="zh-CN" altLang="en-US" sz="1200" b="0" i="0" u="none" strike="noStrike" kern="1200" cap="none" spc="0" normalizeH="0" baseline="0" noProof="0" dirty="0">
              <a:ln>
                <a:noFill/>
              </a:ln>
              <a:solidFill>
                <a:schemeClr val="tx1"/>
              </a:solidFill>
              <a:effectLst/>
              <a:uLnTx/>
              <a:uFillTx/>
              <a:latin typeface="+mn-ea"/>
              <a:cs typeface="+mn-cs"/>
            </a:endParaRPr>
          </a:p>
        </p:txBody>
      </p:sp>
      <p:pic>
        <p:nvPicPr>
          <p:cNvPr id="7" name="Picture 2"/>
          <p:cNvPicPr>
            <a:picLocks noChangeAspect="1" noChangeArrowheads="1"/>
          </p:cNvPicPr>
          <p:nvPr/>
        </p:nvPicPr>
        <p:blipFill>
          <a:blip r:embed="rId7"/>
          <a:srcRect/>
          <a:stretch>
            <a:fillRect/>
          </a:stretch>
        </p:blipFill>
        <p:spPr bwMode="auto">
          <a:xfrm>
            <a:off x="6643702" y="214290"/>
            <a:ext cx="2143140" cy="719138"/>
          </a:xfrm>
          <a:prstGeom prst="rect">
            <a:avLst/>
          </a:prstGeom>
          <a:noFill/>
          <a:ln w="9525">
            <a:noFill/>
            <a:miter lim="800000"/>
            <a:headEnd/>
            <a:tailEnd/>
          </a:ln>
          <a:effectLst/>
        </p:spPr>
      </p:pic>
      <p:sp>
        <p:nvSpPr>
          <p:cNvPr id="8"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9" name="Picture 3"/>
          <p:cNvPicPr>
            <a:picLocks noChangeAspect="1" noChangeArrowheads="1"/>
          </p:cNvPicPr>
          <p:nvPr/>
        </p:nvPicPr>
        <p:blipFill>
          <a:blip r:embed="rId8"/>
          <a:srcRect/>
          <a:stretch>
            <a:fillRect/>
          </a:stretch>
        </p:blipFill>
        <p:spPr bwMode="auto">
          <a:xfrm>
            <a:off x="1214414" y="6072206"/>
            <a:ext cx="7000924" cy="161149"/>
          </a:xfrm>
          <a:prstGeom prst="rect">
            <a:avLst/>
          </a:prstGeom>
          <a:noFill/>
          <a:ln w="9525">
            <a:noFill/>
            <a:miter lim="800000"/>
            <a:headEnd/>
            <a:tailEnd/>
          </a:ln>
          <a:effectLst/>
        </p:spPr>
      </p:pic>
      <p:sp>
        <p:nvSpPr>
          <p:cNvPr id="10"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2" name="灯片编号占位符 11"/>
          <p:cNvSpPr>
            <a:spLocks noGrp="1"/>
          </p:cNvSpPr>
          <p:nvPr>
            <p:ph type="sldNum" sz="quarter" idx="12"/>
          </p:nvPr>
        </p:nvSpPr>
        <p:spPr/>
        <p:txBody>
          <a:bodyPr/>
          <a:lstStyle/>
          <a:p>
            <a:fld id="{3DD48C32-F014-4CB7-BCC0-A107E86FB59E}" type="slidenum">
              <a:rPr lang="zh-CN" altLang="en-US" smtClean="0"/>
              <a:pPr/>
              <a:t>12</a:t>
            </a:fld>
            <a:endParaRPr lang="zh-CN" altLang="en-US"/>
          </a:p>
        </p:txBody>
      </p:sp>
    </p:spTree>
  </p:cSld>
  <p:clrMapOvr>
    <a:masterClrMapping/>
  </p:clrMapOvr>
  <p:transition>
    <p:check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latin typeface="+mn-ea"/>
                <a:ea typeface="+mn-ea"/>
              </a:rPr>
              <a:t>IEEE 1609</a:t>
            </a:r>
            <a:r>
              <a:rPr lang="zh-CN" altLang="en-US" sz="3200" dirty="0" smtClean="0">
                <a:latin typeface="+mn-ea"/>
                <a:ea typeface="+mn-ea"/>
              </a:rPr>
              <a:t>协议栈介绍</a:t>
            </a:r>
            <a:endParaRPr lang="zh-CN" altLang="en-US" sz="3200" dirty="0">
              <a:latin typeface="+mn-ea"/>
              <a:ea typeface="+mn-ea"/>
            </a:endParaRPr>
          </a:p>
        </p:txBody>
      </p:sp>
      <p:graphicFrame>
        <p:nvGraphicFramePr>
          <p:cNvPr id="4" name="表格 3"/>
          <p:cNvGraphicFramePr>
            <a:graphicFrameLocks noGrp="1"/>
          </p:cNvGraphicFramePr>
          <p:nvPr/>
        </p:nvGraphicFramePr>
        <p:xfrm>
          <a:off x="1285852" y="1362977"/>
          <a:ext cx="7286676" cy="4542589"/>
        </p:xfrm>
        <a:graphic>
          <a:graphicData uri="http://schemas.openxmlformats.org/drawingml/2006/table">
            <a:tbl>
              <a:tblPr>
                <a:tableStyleId>{BDBED569-4797-4DF1-A0F4-6AAB3CD982D8}</a:tableStyleId>
              </a:tblPr>
              <a:tblGrid>
                <a:gridCol w="910835"/>
                <a:gridCol w="1062640"/>
                <a:gridCol w="5313201"/>
              </a:tblGrid>
              <a:tr h="191472">
                <a:tc>
                  <a:txBody>
                    <a:bodyPr/>
                    <a:lstStyle/>
                    <a:p>
                      <a:pPr algn="ctr">
                        <a:lnSpc>
                          <a:spcPct val="150000"/>
                        </a:lnSpc>
                        <a:spcAft>
                          <a:spcPts val="0"/>
                        </a:spcAft>
                      </a:pPr>
                      <a:r>
                        <a:rPr lang="zh-CN" sz="1000" kern="100" dirty="0">
                          <a:latin typeface="+mn-ea"/>
                          <a:ea typeface="+mn-ea"/>
                        </a:rPr>
                        <a:t>协议</a:t>
                      </a:r>
                      <a:endParaRPr lang="zh-CN" sz="1000" kern="100" dirty="0">
                        <a:latin typeface="+mn-ea"/>
                        <a:ea typeface="+mn-ea"/>
                        <a:cs typeface="Times New Roman"/>
                      </a:endParaRPr>
                    </a:p>
                  </a:txBody>
                  <a:tcPr marL="37630" marR="37630" marT="0" marB="0" anchor="ctr">
                    <a:solidFill>
                      <a:schemeClr val="accent3">
                        <a:lumMod val="20000"/>
                        <a:lumOff val="80000"/>
                      </a:schemeClr>
                    </a:solidFill>
                  </a:tcPr>
                </a:tc>
                <a:tc>
                  <a:txBody>
                    <a:bodyPr/>
                    <a:lstStyle/>
                    <a:p>
                      <a:pPr algn="ctr">
                        <a:lnSpc>
                          <a:spcPct val="150000"/>
                        </a:lnSpc>
                        <a:spcAft>
                          <a:spcPts val="0"/>
                        </a:spcAft>
                      </a:pPr>
                      <a:r>
                        <a:rPr lang="zh-CN" sz="1000" kern="100">
                          <a:latin typeface="+mn-ea"/>
                          <a:ea typeface="+mn-ea"/>
                        </a:rPr>
                        <a:t>发布日期</a:t>
                      </a:r>
                      <a:endParaRPr lang="zh-CN" sz="1000" kern="100">
                        <a:latin typeface="+mn-ea"/>
                        <a:ea typeface="+mn-ea"/>
                        <a:cs typeface="Times New Roman"/>
                      </a:endParaRPr>
                    </a:p>
                  </a:txBody>
                  <a:tcPr marL="37630" marR="37630" marT="0" marB="0" anchor="ctr">
                    <a:solidFill>
                      <a:schemeClr val="accent3">
                        <a:lumMod val="20000"/>
                        <a:lumOff val="80000"/>
                      </a:schemeClr>
                    </a:solidFill>
                  </a:tcPr>
                </a:tc>
                <a:tc>
                  <a:txBody>
                    <a:bodyPr/>
                    <a:lstStyle/>
                    <a:p>
                      <a:pPr algn="ctr">
                        <a:lnSpc>
                          <a:spcPct val="150000"/>
                        </a:lnSpc>
                        <a:spcAft>
                          <a:spcPts val="0"/>
                        </a:spcAft>
                      </a:pPr>
                      <a:r>
                        <a:rPr lang="zh-CN" sz="1000" kern="100" dirty="0">
                          <a:latin typeface="+mn-ea"/>
                          <a:ea typeface="+mn-ea"/>
                        </a:rPr>
                        <a:t>用途</a:t>
                      </a:r>
                      <a:endParaRPr lang="zh-CN" sz="1000" kern="100" dirty="0">
                        <a:latin typeface="+mn-ea"/>
                        <a:ea typeface="+mn-ea"/>
                        <a:cs typeface="Times New Roman"/>
                      </a:endParaRPr>
                    </a:p>
                  </a:txBody>
                  <a:tcPr marL="37630" marR="37630" marT="0" marB="0" anchor="ctr">
                    <a:solidFill>
                      <a:schemeClr val="accent3">
                        <a:lumMod val="20000"/>
                        <a:lumOff val="80000"/>
                      </a:schemeClr>
                    </a:solidFill>
                  </a:tcPr>
                </a:tc>
              </a:tr>
              <a:tr h="447397">
                <a:tc>
                  <a:txBody>
                    <a:bodyPr/>
                    <a:lstStyle/>
                    <a:p>
                      <a:pPr algn="ctr">
                        <a:lnSpc>
                          <a:spcPct val="150000"/>
                        </a:lnSpc>
                        <a:spcAft>
                          <a:spcPts val="0"/>
                        </a:spcAft>
                      </a:pPr>
                      <a:r>
                        <a:rPr lang="en-US" sz="1000" kern="100" dirty="0">
                          <a:latin typeface="+mn-ea"/>
                          <a:ea typeface="+mn-ea"/>
                        </a:rPr>
                        <a:t>IEEE 1609.0</a:t>
                      </a:r>
                      <a:endParaRPr lang="zh-CN" sz="1000" kern="100" dirty="0">
                        <a:latin typeface="+mn-ea"/>
                        <a:ea typeface="+mn-ea"/>
                        <a:cs typeface="Times New Roman"/>
                      </a:endParaRPr>
                    </a:p>
                  </a:txBody>
                  <a:tcPr marL="37630" marR="37630" marT="0" marB="0" anchor="ctr">
                    <a:solidFill>
                      <a:schemeClr val="accent2">
                        <a:lumMod val="20000"/>
                        <a:lumOff val="80000"/>
                      </a:schemeClr>
                    </a:solidFill>
                  </a:tcPr>
                </a:tc>
                <a:tc>
                  <a:txBody>
                    <a:bodyPr/>
                    <a:lstStyle/>
                    <a:p>
                      <a:pPr algn="ctr">
                        <a:lnSpc>
                          <a:spcPct val="150000"/>
                        </a:lnSpc>
                        <a:spcAft>
                          <a:spcPts val="0"/>
                        </a:spcAft>
                      </a:pPr>
                      <a:r>
                        <a:rPr lang="en-US" sz="1000" kern="100" dirty="0">
                          <a:latin typeface="+mn-ea"/>
                          <a:ea typeface="+mn-ea"/>
                        </a:rPr>
                        <a:t>2012</a:t>
                      </a:r>
                      <a:r>
                        <a:rPr lang="zh-CN" sz="1000" kern="100" dirty="0">
                          <a:latin typeface="+mn-ea"/>
                          <a:ea typeface="+mn-ea"/>
                        </a:rPr>
                        <a:t>年</a:t>
                      </a:r>
                    </a:p>
                    <a:p>
                      <a:pPr algn="ctr">
                        <a:lnSpc>
                          <a:spcPct val="150000"/>
                        </a:lnSpc>
                        <a:spcAft>
                          <a:spcPts val="0"/>
                        </a:spcAft>
                      </a:pPr>
                      <a:r>
                        <a:rPr lang="zh-CN" sz="1000" kern="100" dirty="0">
                          <a:latin typeface="+mn-ea"/>
                          <a:ea typeface="+mn-ea"/>
                        </a:rPr>
                        <a:t>草案</a:t>
                      </a:r>
                      <a:endParaRPr lang="zh-CN" sz="1000" kern="100" dirty="0">
                        <a:latin typeface="+mn-ea"/>
                        <a:ea typeface="+mn-ea"/>
                        <a:cs typeface="Times New Roman"/>
                      </a:endParaRPr>
                    </a:p>
                  </a:txBody>
                  <a:tcPr marL="37630" marR="37630" marT="0" marB="0" anchor="ctr"/>
                </a:tc>
                <a:tc>
                  <a:txBody>
                    <a:bodyPr/>
                    <a:lstStyle/>
                    <a:p>
                      <a:pPr algn="just">
                        <a:lnSpc>
                          <a:spcPct val="150000"/>
                        </a:lnSpc>
                        <a:spcAft>
                          <a:spcPts val="0"/>
                        </a:spcAft>
                      </a:pPr>
                      <a:r>
                        <a:rPr lang="zh-CN" sz="1000" kern="100" dirty="0">
                          <a:latin typeface="+mn-ea"/>
                          <a:ea typeface="+mn-ea"/>
                        </a:rPr>
                        <a:t>总体描述了适用于车载环境下的</a:t>
                      </a:r>
                      <a:r>
                        <a:rPr lang="en-US" sz="1000" kern="100" dirty="0">
                          <a:latin typeface="+mn-ea"/>
                          <a:ea typeface="+mn-ea"/>
                        </a:rPr>
                        <a:t>WAVE / DSRC</a:t>
                      </a:r>
                      <a:r>
                        <a:rPr lang="zh-CN" sz="1000" kern="100" dirty="0">
                          <a:latin typeface="+mn-ea"/>
                          <a:ea typeface="+mn-ea"/>
                        </a:rPr>
                        <a:t>架构和服务，并介绍说明了其它</a:t>
                      </a:r>
                      <a:r>
                        <a:rPr lang="en-US" sz="1000" kern="100" dirty="0">
                          <a:latin typeface="+mn-ea"/>
                          <a:ea typeface="+mn-ea"/>
                        </a:rPr>
                        <a:t>IEEE 1609</a:t>
                      </a:r>
                      <a:r>
                        <a:rPr lang="zh-CN" sz="1000" kern="100" dirty="0">
                          <a:latin typeface="+mn-ea"/>
                          <a:ea typeface="+mn-ea"/>
                        </a:rPr>
                        <a:t>系列协议标准的作用和目的。</a:t>
                      </a:r>
                      <a:endParaRPr lang="zh-CN" sz="1000" kern="100" dirty="0">
                        <a:latin typeface="+mn-ea"/>
                        <a:ea typeface="+mn-ea"/>
                        <a:cs typeface="Times New Roman"/>
                      </a:endParaRPr>
                    </a:p>
                  </a:txBody>
                  <a:tcPr marL="37630" marR="37630" marT="0" marB="0" anchor="ctr"/>
                </a:tc>
              </a:tr>
              <a:tr h="596528">
                <a:tc>
                  <a:txBody>
                    <a:bodyPr/>
                    <a:lstStyle/>
                    <a:p>
                      <a:pPr algn="ctr">
                        <a:lnSpc>
                          <a:spcPct val="150000"/>
                        </a:lnSpc>
                        <a:spcAft>
                          <a:spcPts val="0"/>
                        </a:spcAft>
                      </a:pPr>
                      <a:r>
                        <a:rPr lang="en-US" sz="1000" kern="100" dirty="0">
                          <a:latin typeface="+mn-ea"/>
                          <a:ea typeface="+mn-ea"/>
                        </a:rPr>
                        <a:t>IEEE 1609.1</a:t>
                      </a:r>
                      <a:endParaRPr lang="zh-CN" sz="1000" kern="100" dirty="0">
                        <a:latin typeface="+mn-ea"/>
                        <a:ea typeface="+mn-ea"/>
                        <a:cs typeface="Times New Roman"/>
                      </a:endParaRPr>
                    </a:p>
                  </a:txBody>
                  <a:tcPr marL="37630" marR="37630" marT="0" marB="0" anchor="ctr">
                    <a:solidFill>
                      <a:schemeClr val="accent2">
                        <a:lumMod val="20000"/>
                        <a:lumOff val="80000"/>
                      </a:schemeClr>
                    </a:solidFill>
                  </a:tcPr>
                </a:tc>
                <a:tc>
                  <a:txBody>
                    <a:bodyPr/>
                    <a:lstStyle/>
                    <a:p>
                      <a:pPr algn="ctr">
                        <a:lnSpc>
                          <a:spcPct val="150000"/>
                        </a:lnSpc>
                        <a:spcAft>
                          <a:spcPts val="0"/>
                        </a:spcAft>
                      </a:pPr>
                      <a:r>
                        <a:rPr lang="en-US" sz="1000" kern="100">
                          <a:latin typeface="+mn-ea"/>
                          <a:ea typeface="+mn-ea"/>
                        </a:rPr>
                        <a:t>2006</a:t>
                      </a:r>
                      <a:r>
                        <a:rPr lang="zh-CN" sz="1000" kern="100">
                          <a:latin typeface="+mn-ea"/>
                          <a:ea typeface="+mn-ea"/>
                        </a:rPr>
                        <a:t>年</a:t>
                      </a:r>
                    </a:p>
                    <a:p>
                      <a:pPr algn="ctr">
                        <a:lnSpc>
                          <a:spcPct val="150000"/>
                        </a:lnSpc>
                        <a:spcAft>
                          <a:spcPts val="0"/>
                        </a:spcAft>
                      </a:pPr>
                      <a:r>
                        <a:rPr lang="zh-CN" sz="1000" kern="100">
                          <a:latin typeface="+mn-ea"/>
                          <a:ea typeface="+mn-ea"/>
                        </a:rPr>
                        <a:t>草案</a:t>
                      </a:r>
                      <a:endParaRPr lang="zh-CN" sz="1000" kern="100">
                        <a:latin typeface="+mn-ea"/>
                        <a:ea typeface="+mn-ea"/>
                        <a:cs typeface="Times New Roman"/>
                      </a:endParaRPr>
                    </a:p>
                  </a:txBody>
                  <a:tcPr marL="37630" marR="37630" marT="0" marB="0" anchor="ctr"/>
                </a:tc>
                <a:tc>
                  <a:txBody>
                    <a:bodyPr/>
                    <a:lstStyle/>
                    <a:p>
                      <a:pPr algn="just">
                        <a:lnSpc>
                          <a:spcPct val="150000"/>
                        </a:lnSpc>
                        <a:spcAft>
                          <a:spcPts val="0"/>
                        </a:spcAft>
                      </a:pPr>
                      <a:r>
                        <a:rPr lang="zh-CN" sz="1000" kern="100" dirty="0">
                          <a:latin typeface="+mn-ea"/>
                          <a:ea typeface="+mn-ea"/>
                        </a:rPr>
                        <a:t>定义了</a:t>
                      </a:r>
                      <a:r>
                        <a:rPr lang="en-US" sz="1000" kern="100" dirty="0">
                          <a:latin typeface="+mn-ea"/>
                          <a:ea typeface="+mn-ea"/>
                        </a:rPr>
                        <a:t>WAVE</a:t>
                      </a:r>
                      <a:r>
                        <a:rPr lang="zh-CN" sz="1000" kern="100" dirty="0">
                          <a:latin typeface="+mn-ea"/>
                          <a:ea typeface="+mn-ea"/>
                        </a:rPr>
                        <a:t>架构的资源管理功能，也即是各协议层及应用层之间的介质管理，另外定义</a:t>
                      </a:r>
                      <a:r>
                        <a:rPr lang="en-US" sz="1000" kern="100" dirty="0">
                          <a:latin typeface="+mn-ea"/>
                          <a:ea typeface="+mn-ea"/>
                        </a:rPr>
                        <a:t>WAVE</a:t>
                      </a:r>
                      <a:r>
                        <a:rPr lang="zh-CN" sz="1000" kern="100" dirty="0">
                          <a:latin typeface="+mn-ea"/>
                          <a:ea typeface="+mn-ea"/>
                        </a:rPr>
                        <a:t>设备具有额外的管理机制，使具有控制能力的节点能够远端控制一个区域内的所有节点。</a:t>
                      </a:r>
                      <a:endParaRPr lang="zh-CN" sz="1000" kern="100" dirty="0">
                        <a:latin typeface="+mn-ea"/>
                        <a:ea typeface="+mn-ea"/>
                        <a:cs typeface="Times New Roman"/>
                      </a:endParaRPr>
                    </a:p>
                  </a:txBody>
                  <a:tcPr marL="37630" marR="37630" marT="0" marB="0" anchor="ctr"/>
                </a:tc>
              </a:tr>
              <a:tr h="191472">
                <a:tc>
                  <a:txBody>
                    <a:bodyPr/>
                    <a:lstStyle/>
                    <a:p>
                      <a:pPr algn="ctr">
                        <a:lnSpc>
                          <a:spcPct val="150000"/>
                        </a:lnSpc>
                        <a:spcAft>
                          <a:spcPts val="0"/>
                        </a:spcAft>
                      </a:pPr>
                      <a:r>
                        <a:rPr lang="en-US" sz="1000" kern="100" dirty="0">
                          <a:latin typeface="+mn-ea"/>
                          <a:ea typeface="+mn-ea"/>
                        </a:rPr>
                        <a:t>IEEE 1609.2</a:t>
                      </a:r>
                      <a:endParaRPr lang="zh-CN" sz="1000" kern="100" dirty="0">
                        <a:latin typeface="+mn-ea"/>
                        <a:ea typeface="+mn-ea"/>
                        <a:cs typeface="Times New Roman"/>
                      </a:endParaRPr>
                    </a:p>
                  </a:txBody>
                  <a:tcPr marL="37630" marR="37630" marT="0" marB="0" anchor="ctr">
                    <a:solidFill>
                      <a:schemeClr val="accent2">
                        <a:lumMod val="20000"/>
                        <a:lumOff val="80000"/>
                      </a:schemeClr>
                    </a:solidFill>
                  </a:tcPr>
                </a:tc>
                <a:tc>
                  <a:txBody>
                    <a:bodyPr/>
                    <a:lstStyle/>
                    <a:p>
                      <a:pPr algn="ctr">
                        <a:lnSpc>
                          <a:spcPct val="150000"/>
                        </a:lnSpc>
                        <a:spcAft>
                          <a:spcPts val="0"/>
                        </a:spcAft>
                      </a:pPr>
                      <a:r>
                        <a:rPr lang="en-US" sz="1000" kern="100">
                          <a:latin typeface="+mn-ea"/>
                          <a:ea typeface="+mn-ea"/>
                        </a:rPr>
                        <a:t>2013</a:t>
                      </a:r>
                      <a:r>
                        <a:rPr lang="zh-CN" sz="1000" kern="100">
                          <a:latin typeface="+mn-ea"/>
                          <a:ea typeface="+mn-ea"/>
                        </a:rPr>
                        <a:t>年</a:t>
                      </a:r>
                      <a:endParaRPr lang="zh-CN" sz="1000" kern="100">
                        <a:latin typeface="+mn-ea"/>
                        <a:ea typeface="+mn-ea"/>
                        <a:cs typeface="Times New Roman"/>
                      </a:endParaRPr>
                    </a:p>
                  </a:txBody>
                  <a:tcPr marL="37630" marR="37630" marT="0" marB="0" anchor="ctr"/>
                </a:tc>
                <a:tc>
                  <a:txBody>
                    <a:bodyPr/>
                    <a:lstStyle/>
                    <a:p>
                      <a:pPr algn="just">
                        <a:lnSpc>
                          <a:spcPct val="150000"/>
                        </a:lnSpc>
                        <a:spcAft>
                          <a:spcPts val="0"/>
                        </a:spcAft>
                      </a:pPr>
                      <a:r>
                        <a:rPr lang="zh-CN" sz="1000" kern="100">
                          <a:latin typeface="+mn-ea"/>
                          <a:ea typeface="+mn-ea"/>
                        </a:rPr>
                        <a:t>定义了</a:t>
                      </a:r>
                      <a:r>
                        <a:rPr lang="en-US" sz="1000" kern="100">
                          <a:latin typeface="+mn-ea"/>
                          <a:ea typeface="+mn-ea"/>
                        </a:rPr>
                        <a:t>WAVE</a:t>
                      </a:r>
                      <a:r>
                        <a:rPr lang="zh-CN" sz="1000" kern="100">
                          <a:latin typeface="+mn-ea"/>
                          <a:ea typeface="+mn-ea"/>
                        </a:rPr>
                        <a:t>架构的安全机制。</a:t>
                      </a:r>
                      <a:endParaRPr lang="zh-CN" sz="1000" kern="100">
                        <a:latin typeface="+mn-ea"/>
                        <a:ea typeface="+mn-ea"/>
                        <a:cs typeface="Times New Roman"/>
                      </a:endParaRPr>
                    </a:p>
                  </a:txBody>
                  <a:tcPr marL="37630" marR="37630" marT="0" marB="0" anchor="ctr"/>
                </a:tc>
              </a:tr>
              <a:tr h="745661">
                <a:tc>
                  <a:txBody>
                    <a:bodyPr/>
                    <a:lstStyle/>
                    <a:p>
                      <a:pPr algn="ctr">
                        <a:lnSpc>
                          <a:spcPct val="150000"/>
                        </a:lnSpc>
                        <a:spcAft>
                          <a:spcPts val="0"/>
                        </a:spcAft>
                      </a:pPr>
                      <a:r>
                        <a:rPr lang="en-US" sz="1000" kern="100" dirty="0">
                          <a:latin typeface="+mn-ea"/>
                          <a:ea typeface="+mn-ea"/>
                        </a:rPr>
                        <a:t>IEEE 1609.3</a:t>
                      </a:r>
                      <a:endParaRPr lang="zh-CN" sz="1000" kern="100" dirty="0">
                        <a:latin typeface="+mn-ea"/>
                        <a:ea typeface="+mn-ea"/>
                        <a:cs typeface="Times New Roman"/>
                      </a:endParaRPr>
                    </a:p>
                  </a:txBody>
                  <a:tcPr marL="37630" marR="37630" marT="0" marB="0" anchor="ctr">
                    <a:solidFill>
                      <a:schemeClr val="accent2">
                        <a:lumMod val="20000"/>
                        <a:lumOff val="80000"/>
                      </a:schemeClr>
                    </a:solidFill>
                  </a:tcPr>
                </a:tc>
                <a:tc>
                  <a:txBody>
                    <a:bodyPr/>
                    <a:lstStyle/>
                    <a:p>
                      <a:pPr algn="ctr">
                        <a:lnSpc>
                          <a:spcPct val="150000"/>
                        </a:lnSpc>
                        <a:spcAft>
                          <a:spcPts val="0"/>
                        </a:spcAft>
                      </a:pPr>
                      <a:r>
                        <a:rPr lang="en-US" sz="1000" kern="100">
                          <a:latin typeface="+mn-ea"/>
                          <a:ea typeface="+mn-ea"/>
                        </a:rPr>
                        <a:t>2010</a:t>
                      </a:r>
                      <a:r>
                        <a:rPr lang="zh-CN" sz="1000" kern="100">
                          <a:latin typeface="+mn-ea"/>
                          <a:ea typeface="+mn-ea"/>
                        </a:rPr>
                        <a:t>年</a:t>
                      </a:r>
                      <a:endParaRPr lang="zh-CN" sz="1000" kern="100">
                        <a:latin typeface="+mn-ea"/>
                        <a:ea typeface="+mn-ea"/>
                        <a:cs typeface="Times New Roman"/>
                      </a:endParaRPr>
                    </a:p>
                  </a:txBody>
                  <a:tcPr marL="37630" marR="37630" marT="0" marB="0" anchor="ctr"/>
                </a:tc>
                <a:tc>
                  <a:txBody>
                    <a:bodyPr/>
                    <a:lstStyle/>
                    <a:p>
                      <a:pPr algn="just">
                        <a:lnSpc>
                          <a:spcPct val="150000"/>
                        </a:lnSpc>
                        <a:spcAft>
                          <a:spcPts val="0"/>
                        </a:spcAft>
                      </a:pPr>
                      <a:r>
                        <a:rPr lang="zh-CN" sz="1000" kern="100">
                          <a:latin typeface="+mn-ea"/>
                          <a:ea typeface="+mn-ea"/>
                        </a:rPr>
                        <a:t>定义了</a:t>
                      </a:r>
                      <a:r>
                        <a:rPr lang="en-US" sz="1000" kern="100">
                          <a:latin typeface="+mn-ea"/>
                          <a:ea typeface="+mn-ea"/>
                        </a:rPr>
                        <a:t>WAVE</a:t>
                      </a:r>
                      <a:r>
                        <a:rPr lang="zh-CN" sz="1000" kern="100">
                          <a:latin typeface="+mn-ea"/>
                          <a:ea typeface="+mn-ea"/>
                        </a:rPr>
                        <a:t>系统中的网路层通讯协定及管理机制。主要内容是制定了短距离通信协议（</a:t>
                      </a:r>
                      <a:r>
                        <a:rPr lang="en-US" sz="1000" kern="100">
                          <a:latin typeface="+mn-ea"/>
                          <a:ea typeface="+mn-ea"/>
                        </a:rPr>
                        <a:t>WSMP</a:t>
                      </a:r>
                      <a:r>
                        <a:rPr lang="zh-CN" sz="1000" kern="100">
                          <a:latin typeface="+mn-ea"/>
                          <a:ea typeface="+mn-ea"/>
                        </a:rPr>
                        <a:t>），</a:t>
                      </a:r>
                      <a:r>
                        <a:rPr lang="en-US" sz="1000" kern="100">
                          <a:latin typeface="+mn-ea"/>
                          <a:ea typeface="+mn-ea"/>
                        </a:rPr>
                        <a:t>WAVE</a:t>
                      </a:r>
                      <a:r>
                        <a:rPr lang="zh-CN" sz="1000" kern="100">
                          <a:latin typeface="+mn-ea"/>
                          <a:ea typeface="+mn-ea"/>
                        </a:rPr>
                        <a:t>设备之间数据传输时间能够有效的降低了；定义了管理实体层</a:t>
                      </a:r>
                      <a:r>
                        <a:rPr lang="en-US" sz="1000" kern="100">
                          <a:latin typeface="+mn-ea"/>
                          <a:ea typeface="+mn-ea"/>
                        </a:rPr>
                        <a:t>(WME)</a:t>
                      </a:r>
                      <a:r>
                        <a:rPr lang="zh-CN" sz="1000" kern="100">
                          <a:latin typeface="+mn-ea"/>
                          <a:ea typeface="+mn-ea"/>
                        </a:rPr>
                        <a:t>，应用程序需要通过</a:t>
                      </a:r>
                      <a:r>
                        <a:rPr lang="en-US" sz="1000" kern="100">
                          <a:latin typeface="+mn-ea"/>
                          <a:ea typeface="+mn-ea"/>
                        </a:rPr>
                        <a:t>WAVE</a:t>
                      </a:r>
                      <a:r>
                        <a:rPr lang="zh-CN" sz="1000" kern="100">
                          <a:latin typeface="+mn-ea"/>
                          <a:ea typeface="+mn-ea"/>
                        </a:rPr>
                        <a:t>协议栈进行通信时需要向</a:t>
                      </a:r>
                      <a:r>
                        <a:rPr lang="en-US" sz="1000" kern="100">
                          <a:latin typeface="+mn-ea"/>
                          <a:ea typeface="+mn-ea"/>
                        </a:rPr>
                        <a:t>WME</a:t>
                      </a:r>
                      <a:r>
                        <a:rPr lang="zh-CN" sz="1000" kern="100">
                          <a:latin typeface="+mn-ea"/>
                          <a:ea typeface="+mn-ea"/>
                        </a:rPr>
                        <a:t>进行注册。</a:t>
                      </a:r>
                      <a:endParaRPr lang="zh-CN" sz="1000" kern="100">
                        <a:latin typeface="+mn-ea"/>
                        <a:ea typeface="+mn-ea"/>
                        <a:cs typeface="Times New Roman"/>
                      </a:endParaRPr>
                    </a:p>
                  </a:txBody>
                  <a:tcPr marL="37630" marR="37630" marT="0" marB="0" anchor="ctr"/>
                </a:tc>
              </a:tr>
              <a:tr h="894792">
                <a:tc>
                  <a:txBody>
                    <a:bodyPr/>
                    <a:lstStyle/>
                    <a:p>
                      <a:pPr algn="ctr">
                        <a:lnSpc>
                          <a:spcPct val="150000"/>
                        </a:lnSpc>
                        <a:spcAft>
                          <a:spcPts val="0"/>
                        </a:spcAft>
                      </a:pPr>
                      <a:r>
                        <a:rPr lang="en-US" sz="1000" kern="100" dirty="0">
                          <a:latin typeface="+mn-ea"/>
                          <a:ea typeface="+mn-ea"/>
                        </a:rPr>
                        <a:t>IEEE 1609.4</a:t>
                      </a:r>
                      <a:endParaRPr lang="zh-CN" sz="1000" kern="100" dirty="0">
                        <a:latin typeface="+mn-ea"/>
                        <a:ea typeface="+mn-ea"/>
                        <a:cs typeface="Times New Roman"/>
                      </a:endParaRPr>
                    </a:p>
                  </a:txBody>
                  <a:tcPr marL="37630" marR="37630" marT="0" marB="0" anchor="ctr">
                    <a:solidFill>
                      <a:schemeClr val="accent2">
                        <a:lumMod val="20000"/>
                        <a:lumOff val="80000"/>
                      </a:schemeClr>
                    </a:solidFill>
                  </a:tcPr>
                </a:tc>
                <a:tc>
                  <a:txBody>
                    <a:bodyPr/>
                    <a:lstStyle/>
                    <a:p>
                      <a:pPr algn="ctr">
                        <a:lnSpc>
                          <a:spcPct val="150000"/>
                        </a:lnSpc>
                        <a:spcAft>
                          <a:spcPts val="0"/>
                        </a:spcAft>
                      </a:pPr>
                      <a:r>
                        <a:rPr lang="en-US" sz="1000" kern="100">
                          <a:latin typeface="+mn-ea"/>
                          <a:ea typeface="+mn-ea"/>
                        </a:rPr>
                        <a:t>2011</a:t>
                      </a:r>
                      <a:r>
                        <a:rPr lang="zh-CN" sz="1000" kern="100">
                          <a:latin typeface="+mn-ea"/>
                          <a:ea typeface="+mn-ea"/>
                        </a:rPr>
                        <a:t>年</a:t>
                      </a:r>
                      <a:endParaRPr lang="zh-CN" sz="1000" kern="100">
                        <a:latin typeface="+mn-ea"/>
                        <a:ea typeface="+mn-ea"/>
                        <a:cs typeface="Times New Roman"/>
                      </a:endParaRPr>
                    </a:p>
                  </a:txBody>
                  <a:tcPr marL="37630" marR="37630" marT="0" marB="0" anchor="ctr"/>
                </a:tc>
                <a:tc>
                  <a:txBody>
                    <a:bodyPr/>
                    <a:lstStyle/>
                    <a:p>
                      <a:pPr algn="just">
                        <a:lnSpc>
                          <a:spcPct val="150000"/>
                        </a:lnSpc>
                        <a:spcAft>
                          <a:spcPts val="0"/>
                        </a:spcAft>
                      </a:pPr>
                      <a:r>
                        <a:rPr lang="zh-CN" sz="1000" kern="100">
                          <a:latin typeface="+mn-ea"/>
                          <a:ea typeface="+mn-ea"/>
                        </a:rPr>
                        <a:t>定义了</a:t>
                      </a:r>
                      <a:r>
                        <a:rPr lang="en-US" sz="1000" kern="100">
                          <a:latin typeface="+mn-ea"/>
                          <a:ea typeface="+mn-ea"/>
                        </a:rPr>
                        <a:t>WAVE</a:t>
                      </a:r>
                      <a:r>
                        <a:rPr lang="zh-CN" sz="1000" kern="100">
                          <a:latin typeface="+mn-ea"/>
                          <a:ea typeface="+mn-ea"/>
                        </a:rPr>
                        <a:t>系统中</a:t>
                      </a:r>
                      <a:r>
                        <a:rPr lang="en-US" sz="1000" kern="100">
                          <a:latin typeface="+mn-ea"/>
                          <a:ea typeface="+mn-ea"/>
                        </a:rPr>
                        <a:t>MAC</a:t>
                      </a:r>
                      <a:r>
                        <a:rPr lang="zh-CN" sz="1000" kern="100">
                          <a:latin typeface="+mn-ea"/>
                          <a:ea typeface="+mn-ea"/>
                        </a:rPr>
                        <a:t>层的多信道协调机制。</a:t>
                      </a:r>
                      <a:r>
                        <a:rPr lang="en-US" sz="1000" kern="100">
                          <a:latin typeface="+mn-ea"/>
                          <a:ea typeface="+mn-ea"/>
                        </a:rPr>
                        <a:t>WAVE</a:t>
                      </a:r>
                      <a:r>
                        <a:rPr lang="zh-CN" sz="1000" kern="100">
                          <a:latin typeface="+mn-ea"/>
                          <a:ea typeface="+mn-ea"/>
                        </a:rPr>
                        <a:t>系统中包含一个控制信道</a:t>
                      </a:r>
                      <a:r>
                        <a:rPr lang="en-US" sz="1000" kern="100">
                          <a:latin typeface="+mn-ea"/>
                          <a:ea typeface="+mn-ea"/>
                        </a:rPr>
                        <a:t>CCH</a:t>
                      </a:r>
                      <a:r>
                        <a:rPr lang="zh-CN" sz="1000" kern="100">
                          <a:latin typeface="+mn-ea"/>
                          <a:ea typeface="+mn-ea"/>
                        </a:rPr>
                        <a:t>与多个服务信道</a:t>
                      </a:r>
                      <a:r>
                        <a:rPr lang="en-US" sz="1000" kern="100">
                          <a:latin typeface="+mn-ea"/>
                          <a:ea typeface="+mn-ea"/>
                        </a:rPr>
                        <a:t>SCH</a:t>
                      </a:r>
                      <a:r>
                        <a:rPr lang="zh-CN" sz="1000" kern="100">
                          <a:latin typeface="+mn-ea"/>
                          <a:ea typeface="+mn-ea"/>
                        </a:rPr>
                        <a:t>，不同的</a:t>
                      </a:r>
                      <a:r>
                        <a:rPr lang="en-US" sz="1000" kern="100">
                          <a:latin typeface="+mn-ea"/>
                          <a:ea typeface="+mn-ea"/>
                        </a:rPr>
                        <a:t>WAVE</a:t>
                      </a:r>
                      <a:r>
                        <a:rPr lang="zh-CN" sz="1000" kern="100">
                          <a:latin typeface="+mn-ea"/>
                          <a:ea typeface="+mn-ea"/>
                        </a:rPr>
                        <a:t>设备之间必须利用统一的控制信道进行安全和管理信息的交换，并使用不同的服务信道进行其它业务数据的通信。因此</a:t>
                      </a:r>
                      <a:r>
                        <a:rPr lang="en-US" sz="1000" kern="100">
                          <a:latin typeface="+mn-ea"/>
                          <a:ea typeface="+mn-ea"/>
                        </a:rPr>
                        <a:t>WAVE</a:t>
                      </a:r>
                      <a:r>
                        <a:rPr lang="zh-CN" sz="1000" kern="100">
                          <a:latin typeface="+mn-ea"/>
                          <a:ea typeface="+mn-ea"/>
                        </a:rPr>
                        <a:t>设备必须能够定期或不定期的在控制信道和服务信道之间进行切换。</a:t>
                      </a:r>
                      <a:endParaRPr lang="zh-CN" sz="1000" kern="100">
                        <a:latin typeface="+mn-ea"/>
                        <a:ea typeface="+mn-ea"/>
                        <a:cs typeface="Times New Roman"/>
                      </a:endParaRPr>
                    </a:p>
                  </a:txBody>
                  <a:tcPr marL="37630" marR="37630" marT="0" marB="0" anchor="ctr"/>
                </a:tc>
              </a:tr>
              <a:tr h="382942">
                <a:tc>
                  <a:txBody>
                    <a:bodyPr/>
                    <a:lstStyle/>
                    <a:p>
                      <a:pPr algn="ctr">
                        <a:lnSpc>
                          <a:spcPct val="150000"/>
                        </a:lnSpc>
                        <a:spcAft>
                          <a:spcPts val="0"/>
                        </a:spcAft>
                      </a:pPr>
                      <a:r>
                        <a:rPr lang="en-US" sz="1000" kern="100" dirty="0">
                          <a:latin typeface="+mn-ea"/>
                          <a:ea typeface="+mn-ea"/>
                        </a:rPr>
                        <a:t>IEEE 1609.5</a:t>
                      </a:r>
                      <a:endParaRPr lang="zh-CN" sz="1000" kern="100" dirty="0">
                        <a:latin typeface="+mn-ea"/>
                        <a:ea typeface="+mn-ea"/>
                        <a:cs typeface="Times New Roman"/>
                      </a:endParaRPr>
                    </a:p>
                  </a:txBody>
                  <a:tcPr marL="37630" marR="37630" marT="0" marB="0" anchor="ctr">
                    <a:solidFill>
                      <a:schemeClr val="accent2">
                        <a:lumMod val="20000"/>
                        <a:lumOff val="80000"/>
                      </a:schemeClr>
                    </a:solidFill>
                  </a:tcPr>
                </a:tc>
                <a:tc>
                  <a:txBody>
                    <a:bodyPr/>
                    <a:lstStyle/>
                    <a:p>
                      <a:pPr algn="ctr">
                        <a:lnSpc>
                          <a:spcPct val="150000"/>
                        </a:lnSpc>
                        <a:spcAft>
                          <a:spcPts val="0"/>
                        </a:spcAft>
                      </a:pPr>
                      <a:r>
                        <a:rPr lang="en-US" sz="1000" kern="100">
                          <a:latin typeface="+mn-ea"/>
                          <a:ea typeface="+mn-ea"/>
                        </a:rPr>
                        <a:t>2011</a:t>
                      </a:r>
                      <a:r>
                        <a:rPr lang="zh-CN" sz="1000" kern="100">
                          <a:latin typeface="+mn-ea"/>
                          <a:ea typeface="+mn-ea"/>
                        </a:rPr>
                        <a:t>年</a:t>
                      </a:r>
                    </a:p>
                    <a:p>
                      <a:pPr algn="ctr">
                        <a:lnSpc>
                          <a:spcPct val="150000"/>
                        </a:lnSpc>
                        <a:spcAft>
                          <a:spcPts val="0"/>
                        </a:spcAft>
                      </a:pPr>
                      <a:r>
                        <a:rPr lang="zh-CN" sz="1000" kern="100">
                          <a:latin typeface="+mn-ea"/>
                          <a:ea typeface="+mn-ea"/>
                        </a:rPr>
                        <a:t>草案</a:t>
                      </a:r>
                      <a:endParaRPr lang="zh-CN" sz="1000" kern="100">
                        <a:latin typeface="+mn-ea"/>
                        <a:ea typeface="+mn-ea"/>
                        <a:cs typeface="Times New Roman"/>
                      </a:endParaRPr>
                    </a:p>
                  </a:txBody>
                  <a:tcPr marL="37630" marR="37630" marT="0" marB="0" anchor="ctr"/>
                </a:tc>
                <a:tc>
                  <a:txBody>
                    <a:bodyPr/>
                    <a:lstStyle/>
                    <a:p>
                      <a:pPr algn="just">
                        <a:lnSpc>
                          <a:spcPct val="150000"/>
                        </a:lnSpc>
                        <a:spcAft>
                          <a:spcPts val="0"/>
                        </a:spcAft>
                      </a:pPr>
                      <a:r>
                        <a:rPr lang="zh-CN" sz="1000" kern="100">
                          <a:latin typeface="+mn-ea"/>
                          <a:ea typeface="+mn-ea"/>
                        </a:rPr>
                        <a:t>定义了</a:t>
                      </a:r>
                      <a:r>
                        <a:rPr lang="en-US" sz="1000" kern="100">
                          <a:latin typeface="+mn-ea"/>
                          <a:ea typeface="+mn-ea"/>
                        </a:rPr>
                        <a:t>WAVE</a:t>
                      </a:r>
                      <a:r>
                        <a:rPr lang="zh-CN" sz="1000" kern="100">
                          <a:latin typeface="+mn-ea"/>
                          <a:ea typeface="+mn-ea"/>
                        </a:rPr>
                        <a:t>系统中车</a:t>
                      </a:r>
                      <a:r>
                        <a:rPr lang="en-US" sz="1000" kern="100">
                          <a:latin typeface="+mn-ea"/>
                          <a:ea typeface="+mn-ea"/>
                        </a:rPr>
                        <a:t>-</a:t>
                      </a:r>
                      <a:r>
                        <a:rPr lang="zh-CN" sz="1000" kern="100">
                          <a:latin typeface="+mn-ea"/>
                          <a:ea typeface="+mn-ea"/>
                        </a:rPr>
                        <a:t>车以及车</a:t>
                      </a:r>
                      <a:r>
                        <a:rPr lang="en-US" sz="1000" kern="100">
                          <a:latin typeface="+mn-ea"/>
                          <a:ea typeface="+mn-ea"/>
                        </a:rPr>
                        <a:t>-</a:t>
                      </a:r>
                      <a:r>
                        <a:rPr lang="zh-CN" sz="1000" kern="100">
                          <a:latin typeface="+mn-ea"/>
                          <a:ea typeface="+mn-ea"/>
                        </a:rPr>
                        <a:t>路边基站之间的无线连接接入和通信管理服务。</a:t>
                      </a:r>
                      <a:endParaRPr lang="zh-CN" sz="1000" kern="100">
                        <a:latin typeface="+mn-ea"/>
                        <a:ea typeface="+mn-ea"/>
                        <a:cs typeface="Times New Roman"/>
                      </a:endParaRPr>
                    </a:p>
                  </a:txBody>
                  <a:tcPr marL="37630" marR="37630" marT="0" marB="0" anchor="ctr"/>
                </a:tc>
              </a:tr>
              <a:tr h="382942">
                <a:tc>
                  <a:txBody>
                    <a:bodyPr/>
                    <a:lstStyle/>
                    <a:p>
                      <a:pPr algn="ctr">
                        <a:lnSpc>
                          <a:spcPct val="150000"/>
                        </a:lnSpc>
                        <a:spcAft>
                          <a:spcPts val="0"/>
                        </a:spcAft>
                      </a:pPr>
                      <a:r>
                        <a:rPr lang="en-US" sz="1000" kern="100" dirty="0">
                          <a:latin typeface="+mn-ea"/>
                          <a:ea typeface="+mn-ea"/>
                        </a:rPr>
                        <a:t>IEEE 1609.11</a:t>
                      </a:r>
                      <a:endParaRPr lang="zh-CN" sz="1000" kern="100" dirty="0">
                        <a:latin typeface="+mn-ea"/>
                        <a:ea typeface="+mn-ea"/>
                        <a:cs typeface="Times New Roman"/>
                      </a:endParaRPr>
                    </a:p>
                  </a:txBody>
                  <a:tcPr marL="37630" marR="37630" marT="0" marB="0" anchor="ctr">
                    <a:solidFill>
                      <a:schemeClr val="accent2">
                        <a:lumMod val="20000"/>
                        <a:lumOff val="80000"/>
                      </a:schemeClr>
                    </a:solidFill>
                  </a:tcPr>
                </a:tc>
                <a:tc>
                  <a:txBody>
                    <a:bodyPr/>
                    <a:lstStyle/>
                    <a:p>
                      <a:pPr algn="ctr">
                        <a:lnSpc>
                          <a:spcPct val="150000"/>
                        </a:lnSpc>
                        <a:spcAft>
                          <a:spcPts val="0"/>
                        </a:spcAft>
                      </a:pPr>
                      <a:r>
                        <a:rPr lang="en-US" sz="1000" kern="100">
                          <a:latin typeface="+mn-ea"/>
                          <a:ea typeface="+mn-ea"/>
                        </a:rPr>
                        <a:t>2011</a:t>
                      </a:r>
                      <a:r>
                        <a:rPr lang="zh-CN" sz="1000" kern="100">
                          <a:latin typeface="+mn-ea"/>
                          <a:ea typeface="+mn-ea"/>
                        </a:rPr>
                        <a:t>年</a:t>
                      </a:r>
                      <a:endParaRPr lang="zh-CN" sz="1000" kern="100">
                        <a:latin typeface="+mn-ea"/>
                        <a:ea typeface="+mn-ea"/>
                        <a:cs typeface="Times New Roman"/>
                      </a:endParaRPr>
                    </a:p>
                  </a:txBody>
                  <a:tcPr marL="37630" marR="37630" marT="0" marB="0" anchor="ctr"/>
                </a:tc>
                <a:tc>
                  <a:txBody>
                    <a:bodyPr/>
                    <a:lstStyle/>
                    <a:p>
                      <a:pPr algn="just">
                        <a:lnSpc>
                          <a:spcPct val="150000"/>
                        </a:lnSpc>
                        <a:spcAft>
                          <a:spcPts val="0"/>
                        </a:spcAft>
                      </a:pPr>
                      <a:r>
                        <a:rPr lang="zh-CN" sz="1000" kern="100">
                          <a:latin typeface="+mn-ea"/>
                          <a:ea typeface="+mn-ea"/>
                        </a:rPr>
                        <a:t>主要针对</a:t>
                      </a:r>
                      <a:r>
                        <a:rPr lang="en-US" sz="1000" kern="100">
                          <a:latin typeface="+mn-ea"/>
                          <a:ea typeface="+mn-ea"/>
                        </a:rPr>
                        <a:t>WAVE</a:t>
                      </a:r>
                      <a:r>
                        <a:rPr lang="zh-CN" sz="1000" kern="100">
                          <a:latin typeface="+mn-ea"/>
                          <a:ea typeface="+mn-ea"/>
                        </a:rPr>
                        <a:t>系统中的电子收费应用。其主要内容为制定以</a:t>
                      </a:r>
                      <a:r>
                        <a:rPr lang="en-US" sz="1000" kern="100">
                          <a:latin typeface="+mn-ea"/>
                          <a:ea typeface="+mn-ea"/>
                        </a:rPr>
                        <a:t>WAVE</a:t>
                      </a:r>
                      <a:r>
                        <a:rPr lang="zh-CN" sz="1000" kern="100">
                          <a:latin typeface="+mn-ea"/>
                          <a:ea typeface="+mn-ea"/>
                        </a:rPr>
                        <a:t>设备为基础之电子收费系统标准。</a:t>
                      </a:r>
                      <a:endParaRPr lang="zh-CN" sz="1000" kern="100">
                        <a:latin typeface="+mn-ea"/>
                        <a:ea typeface="+mn-ea"/>
                        <a:cs typeface="Times New Roman"/>
                      </a:endParaRPr>
                    </a:p>
                  </a:txBody>
                  <a:tcPr marL="37630" marR="37630" marT="0" marB="0" anchor="ctr"/>
                </a:tc>
              </a:tr>
              <a:tr h="447397">
                <a:tc>
                  <a:txBody>
                    <a:bodyPr/>
                    <a:lstStyle/>
                    <a:p>
                      <a:pPr algn="ctr">
                        <a:lnSpc>
                          <a:spcPct val="150000"/>
                        </a:lnSpc>
                        <a:spcAft>
                          <a:spcPts val="0"/>
                        </a:spcAft>
                      </a:pPr>
                      <a:r>
                        <a:rPr lang="en-US" sz="1000" kern="100" dirty="0">
                          <a:latin typeface="+mn-ea"/>
                          <a:ea typeface="+mn-ea"/>
                        </a:rPr>
                        <a:t>IEEE 1609.12</a:t>
                      </a:r>
                      <a:endParaRPr lang="zh-CN" sz="1000" kern="100" dirty="0">
                        <a:latin typeface="+mn-ea"/>
                        <a:ea typeface="+mn-ea"/>
                        <a:cs typeface="Times New Roman"/>
                      </a:endParaRPr>
                    </a:p>
                  </a:txBody>
                  <a:tcPr marL="37630" marR="37630" marT="0" marB="0" anchor="ctr">
                    <a:solidFill>
                      <a:schemeClr val="accent2">
                        <a:lumMod val="20000"/>
                        <a:lumOff val="80000"/>
                      </a:schemeClr>
                    </a:solidFill>
                  </a:tcPr>
                </a:tc>
                <a:tc>
                  <a:txBody>
                    <a:bodyPr/>
                    <a:lstStyle/>
                    <a:p>
                      <a:pPr algn="ctr">
                        <a:lnSpc>
                          <a:spcPct val="150000"/>
                        </a:lnSpc>
                        <a:spcAft>
                          <a:spcPts val="0"/>
                        </a:spcAft>
                      </a:pPr>
                      <a:r>
                        <a:rPr lang="en-US" sz="1000" kern="100">
                          <a:latin typeface="+mn-ea"/>
                          <a:ea typeface="+mn-ea"/>
                        </a:rPr>
                        <a:t>2012</a:t>
                      </a:r>
                      <a:r>
                        <a:rPr lang="zh-CN" sz="1000" kern="100">
                          <a:latin typeface="+mn-ea"/>
                          <a:ea typeface="+mn-ea"/>
                        </a:rPr>
                        <a:t>年</a:t>
                      </a:r>
                    </a:p>
                    <a:p>
                      <a:pPr algn="ctr">
                        <a:lnSpc>
                          <a:spcPct val="150000"/>
                        </a:lnSpc>
                        <a:spcAft>
                          <a:spcPts val="0"/>
                        </a:spcAft>
                      </a:pPr>
                      <a:r>
                        <a:rPr lang="zh-CN" sz="1000" kern="100">
                          <a:latin typeface="+mn-ea"/>
                          <a:ea typeface="+mn-ea"/>
                        </a:rPr>
                        <a:t>草案</a:t>
                      </a:r>
                      <a:endParaRPr lang="zh-CN" sz="1000" kern="100">
                        <a:latin typeface="+mn-ea"/>
                        <a:ea typeface="+mn-ea"/>
                        <a:cs typeface="Times New Roman"/>
                      </a:endParaRPr>
                    </a:p>
                  </a:txBody>
                  <a:tcPr marL="37630" marR="37630" marT="0" marB="0" anchor="ctr"/>
                </a:tc>
                <a:tc>
                  <a:txBody>
                    <a:bodyPr/>
                    <a:lstStyle/>
                    <a:p>
                      <a:pPr algn="just">
                        <a:lnSpc>
                          <a:spcPct val="150000"/>
                        </a:lnSpc>
                        <a:spcAft>
                          <a:spcPts val="0"/>
                        </a:spcAft>
                      </a:pPr>
                      <a:r>
                        <a:rPr lang="zh-CN" sz="1000" kern="100" dirty="0">
                          <a:latin typeface="+mn-ea"/>
                          <a:ea typeface="+mn-ea"/>
                        </a:rPr>
                        <a:t>在</a:t>
                      </a:r>
                      <a:r>
                        <a:rPr lang="en-US" sz="1000" kern="100" dirty="0">
                          <a:latin typeface="+mn-ea"/>
                          <a:ea typeface="+mn-ea"/>
                        </a:rPr>
                        <a:t>WAVE</a:t>
                      </a:r>
                      <a:r>
                        <a:rPr lang="zh-CN" sz="1000" kern="100" dirty="0">
                          <a:latin typeface="+mn-ea"/>
                          <a:ea typeface="+mn-ea"/>
                        </a:rPr>
                        <a:t>协议栈中，尤其是在</a:t>
                      </a:r>
                      <a:r>
                        <a:rPr lang="en-US" sz="1000" kern="100" dirty="0">
                          <a:latin typeface="+mn-ea"/>
                          <a:ea typeface="+mn-ea"/>
                        </a:rPr>
                        <a:t>IEEE1609</a:t>
                      </a:r>
                      <a:r>
                        <a:rPr lang="zh-CN" sz="1000" kern="100" dirty="0">
                          <a:latin typeface="+mn-ea"/>
                          <a:ea typeface="+mn-ea"/>
                        </a:rPr>
                        <a:t>系列标准中使用了许多标识符，</a:t>
                      </a:r>
                      <a:r>
                        <a:rPr lang="en-US" sz="1000" kern="100" dirty="0">
                          <a:latin typeface="+mn-ea"/>
                          <a:ea typeface="+mn-ea"/>
                        </a:rPr>
                        <a:t>IEEE1609.12</a:t>
                      </a:r>
                      <a:r>
                        <a:rPr lang="zh-CN" sz="1000" kern="100" dirty="0">
                          <a:latin typeface="+mn-ea"/>
                          <a:ea typeface="+mn-ea"/>
                        </a:rPr>
                        <a:t>协议即描述了这些标识符的分配和使用。</a:t>
                      </a:r>
                      <a:endParaRPr lang="zh-CN" sz="1000" kern="100" dirty="0">
                        <a:latin typeface="+mn-ea"/>
                        <a:ea typeface="+mn-ea"/>
                        <a:cs typeface="Times New Roman"/>
                      </a:endParaRPr>
                    </a:p>
                  </a:txBody>
                  <a:tcPr marL="37630" marR="37630" marT="0" marB="0" anchor="ctr"/>
                </a:tc>
              </a:tr>
            </a:tbl>
          </a:graphicData>
        </a:graphic>
      </p:graphicFrame>
      <p:pic>
        <p:nvPicPr>
          <p:cNvPr id="5" name="Picture 2"/>
          <p:cNvPicPr>
            <a:picLocks noChangeAspect="1" noChangeArrowheads="1"/>
          </p:cNvPicPr>
          <p:nvPr/>
        </p:nvPicPr>
        <p:blipFill>
          <a:blip r:embed="rId2"/>
          <a:srcRect/>
          <a:stretch>
            <a:fillRect/>
          </a:stretch>
        </p:blipFill>
        <p:spPr bwMode="auto">
          <a:xfrm>
            <a:off x="6643702" y="214290"/>
            <a:ext cx="2143140" cy="719138"/>
          </a:xfrm>
          <a:prstGeom prst="rect">
            <a:avLst/>
          </a:prstGeom>
          <a:noFill/>
          <a:ln w="9525">
            <a:noFill/>
            <a:miter lim="800000"/>
            <a:headEnd/>
            <a:tailEnd/>
          </a:ln>
          <a:effectLst/>
        </p:spPr>
      </p:pic>
      <p:sp>
        <p:nvSpPr>
          <p:cNvPr id="6"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7" name="Picture 3"/>
          <p:cNvPicPr>
            <a:picLocks noChangeAspect="1" noChangeArrowheads="1"/>
          </p:cNvPicPr>
          <p:nvPr/>
        </p:nvPicPr>
        <p:blipFill>
          <a:blip r:embed="rId3"/>
          <a:srcRect/>
          <a:stretch>
            <a:fillRect/>
          </a:stretch>
        </p:blipFill>
        <p:spPr bwMode="auto">
          <a:xfrm>
            <a:off x="1214414" y="6072206"/>
            <a:ext cx="7000924" cy="161149"/>
          </a:xfrm>
          <a:prstGeom prst="rect">
            <a:avLst/>
          </a:prstGeom>
          <a:noFill/>
          <a:ln w="9525">
            <a:noFill/>
            <a:miter lim="800000"/>
            <a:headEnd/>
            <a:tailEnd/>
          </a:ln>
          <a:effectLst/>
        </p:spPr>
      </p:pic>
      <p:sp>
        <p:nvSpPr>
          <p:cNvPr id="8"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0" name="灯片编号占位符 9"/>
          <p:cNvSpPr>
            <a:spLocks noGrp="1"/>
          </p:cNvSpPr>
          <p:nvPr>
            <p:ph type="sldNum" sz="quarter" idx="12"/>
          </p:nvPr>
        </p:nvSpPr>
        <p:spPr/>
        <p:txBody>
          <a:bodyPr/>
          <a:lstStyle/>
          <a:p>
            <a:fld id="{3DD48C32-F014-4CB7-BCC0-A107E86FB59E}" type="slidenum">
              <a:rPr lang="zh-CN" altLang="en-US" smtClean="0"/>
              <a:pPr/>
              <a:t>13</a:t>
            </a:fld>
            <a:endParaRPr lang="zh-CN" altLang="en-US"/>
          </a:p>
        </p:txBody>
      </p:sp>
    </p:spTree>
  </p:cSld>
  <p:clrMapOvr>
    <a:masterClrMapping/>
  </p:clrMapOvr>
  <p:transition>
    <p:cover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latin typeface="+mn-ea"/>
                <a:ea typeface="+mn-ea"/>
              </a:rPr>
              <a:t>IEEE 1609.4</a:t>
            </a:r>
            <a:r>
              <a:rPr lang="zh-CN" altLang="en-US" sz="3200" dirty="0" smtClean="0">
                <a:latin typeface="+mn-ea"/>
                <a:ea typeface="+mn-ea"/>
              </a:rPr>
              <a:t>协议</a:t>
            </a:r>
            <a:endParaRPr lang="zh-CN" altLang="en-US" sz="3200" dirty="0">
              <a:latin typeface="+mn-ea"/>
              <a:ea typeface="+mn-ea"/>
            </a:endParaRPr>
          </a:p>
        </p:txBody>
      </p:sp>
      <p:pic>
        <p:nvPicPr>
          <p:cNvPr id="4" name="图片 3"/>
          <p:cNvPicPr/>
          <p:nvPr/>
        </p:nvPicPr>
        <p:blipFill>
          <a:blip r:embed="rId2"/>
          <a:srcRect/>
          <a:stretch>
            <a:fillRect/>
          </a:stretch>
        </p:blipFill>
        <p:spPr bwMode="auto">
          <a:xfrm>
            <a:off x="1643042" y="1357298"/>
            <a:ext cx="5572164" cy="4643470"/>
          </a:xfrm>
          <a:prstGeom prst="rect">
            <a:avLst/>
          </a:prstGeom>
          <a:noFill/>
          <a:ln w="9525">
            <a:noFill/>
            <a:miter lim="800000"/>
            <a:headEnd/>
            <a:tailEnd/>
          </a:ln>
        </p:spPr>
      </p:pic>
      <p:pic>
        <p:nvPicPr>
          <p:cNvPr id="6" name="Picture 2"/>
          <p:cNvPicPr>
            <a:picLocks noChangeAspect="1" noChangeArrowheads="1"/>
          </p:cNvPicPr>
          <p:nvPr/>
        </p:nvPicPr>
        <p:blipFill>
          <a:blip r:embed="rId3"/>
          <a:srcRect/>
          <a:stretch>
            <a:fillRect/>
          </a:stretch>
        </p:blipFill>
        <p:spPr bwMode="auto">
          <a:xfrm>
            <a:off x="6643702" y="214290"/>
            <a:ext cx="2143140" cy="719138"/>
          </a:xfrm>
          <a:prstGeom prst="rect">
            <a:avLst/>
          </a:prstGeom>
          <a:noFill/>
          <a:ln w="9525">
            <a:noFill/>
            <a:miter lim="800000"/>
            <a:headEnd/>
            <a:tailEnd/>
          </a:ln>
          <a:effectLst/>
        </p:spPr>
      </p:pic>
      <p:sp>
        <p:nvSpPr>
          <p:cNvPr id="7"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8" name="Picture 3"/>
          <p:cNvPicPr>
            <a:picLocks noChangeAspect="1" noChangeArrowheads="1"/>
          </p:cNvPicPr>
          <p:nvPr/>
        </p:nvPicPr>
        <p:blipFill>
          <a:blip r:embed="rId4"/>
          <a:srcRect/>
          <a:stretch>
            <a:fillRect/>
          </a:stretch>
        </p:blipFill>
        <p:spPr bwMode="auto">
          <a:xfrm>
            <a:off x="1214414" y="6072206"/>
            <a:ext cx="7000924" cy="161149"/>
          </a:xfrm>
          <a:prstGeom prst="rect">
            <a:avLst/>
          </a:prstGeom>
          <a:noFill/>
          <a:ln w="9525">
            <a:noFill/>
            <a:miter lim="800000"/>
            <a:headEnd/>
            <a:tailEnd/>
          </a:ln>
          <a:effectLst/>
        </p:spPr>
      </p:pic>
      <p:sp>
        <p:nvSpPr>
          <p:cNvPr id="9"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1" name="灯片编号占位符 10"/>
          <p:cNvSpPr>
            <a:spLocks noGrp="1"/>
          </p:cNvSpPr>
          <p:nvPr>
            <p:ph type="sldNum" sz="quarter" idx="12"/>
          </p:nvPr>
        </p:nvSpPr>
        <p:spPr/>
        <p:txBody>
          <a:bodyPr/>
          <a:lstStyle/>
          <a:p>
            <a:fld id="{3DD48C32-F014-4CB7-BCC0-A107E86FB59E}" type="slidenum">
              <a:rPr lang="zh-CN" altLang="en-US" smtClean="0"/>
              <a:pPr/>
              <a:t>14</a:t>
            </a:fld>
            <a:endParaRPr lang="zh-CN" altLang="en-US"/>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latin typeface="+mn-ea"/>
                <a:ea typeface="+mn-ea"/>
              </a:rPr>
              <a:t>IEEE 1609.3</a:t>
            </a:r>
            <a:r>
              <a:rPr lang="zh-CN" altLang="en-US" sz="3200" dirty="0" smtClean="0">
                <a:latin typeface="+mn-ea"/>
                <a:ea typeface="+mn-ea"/>
              </a:rPr>
              <a:t>协议</a:t>
            </a:r>
            <a:endParaRPr lang="zh-CN" altLang="en-US" sz="3200" dirty="0">
              <a:latin typeface="+mn-ea"/>
              <a:ea typeface="+mn-ea"/>
            </a:endParaRPr>
          </a:p>
        </p:txBody>
      </p:sp>
      <p:sp>
        <p:nvSpPr>
          <p:cNvPr id="3" name="内容占位符 2"/>
          <p:cNvSpPr>
            <a:spLocks noGrp="1"/>
          </p:cNvSpPr>
          <p:nvPr>
            <p:ph idx="1"/>
          </p:nvPr>
        </p:nvSpPr>
        <p:spPr>
          <a:xfrm>
            <a:off x="1435608" y="1285860"/>
            <a:ext cx="7208358" cy="838192"/>
          </a:xfrm>
        </p:spPr>
        <p:txBody>
          <a:bodyPr>
            <a:noAutofit/>
          </a:bodyPr>
          <a:lstStyle/>
          <a:p>
            <a:r>
              <a:rPr lang="en-US" sz="2400" dirty="0" smtClean="0"/>
              <a:t>IEEE 1609.3</a:t>
            </a:r>
            <a:r>
              <a:rPr lang="zh-CN" altLang="en-US" sz="2400" dirty="0" smtClean="0"/>
              <a:t>协议定义了车辆间通信的无线接入网络层服务。</a:t>
            </a:r>
          </a:p>
        </p:txBody>
      </p:sp>
      <p:graphicFrame>
        <p:nvGraphicFramePr>
          <p:cNvPr id="5" name="图示 4"/>
          <p:cNvGraphicFramePr/>
          <p:nvPr/>
        </p:nvGraphicFramePr>
        <p:xfrm>
          <a:off x="1500166" y="2071678"/>
          <a:ext cx="6929486" cy="392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2"/>
          <p:cNvPicPr>
            <a:picLocks noChangeAspect="1" noChangeArrowheads="1"/>
          </p:cNvPicPr>
          <p:nvPr/>
        </p:nvPicPr>
        <p:blipFill>
          <a:blip r:embed="rId6"/>
          <a:srcRect/>
          <a:stretch>
            <a:fillRect/>
          </a:stretch>
        </p:blipFill>
        <p:spPr bwMode="auto">
          <a:xfrm>
            <a:off x="6643702" y="214290"/>
            <a:ext cx="2143140" cy="719138"/>
          </a:xfrm>
          <a:prstGeom prst="rect">
            <a:avLst/>
          </a:prstGeom>
          <a:noFill/>
          <a:ln w="9525">
            <a:noFill/>
            <a:miter lim="800000"/>
            <a:headEnd/>
            <a:tailEnd/>
          </a:ln>
          <a:effectLst/>
        </p:spPr>
      </p:pic>
      <p:sp>
        <p:nvSpPr>
          <p:cNvPr id="7"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8" name="Picture 3"/>
          <p:cNvPicPr>
            <a:picLocks noChangeAspect="1" noChangeArrowheads="1"/>
          </p:cNvPicPr>
          <p:nvPr/>
        </p:nvPicPr>
        <p:blipFill>
          <a:blip r:embed="rId7"/>
          <a:srcRect/>
          <a:stretch>
            <a:fillRect/>
          </a:stretch>
        </p:blipFill>
        <p:spPr bwMode="auto">
          <a:xfrm>
            <a:off x="1214414" y="6072206"/>
            <a:ext cx="7000924" cy="161149"/>
          </a:xfrm>
          <a:prstGeom prst="rect">
            <a:avLst/>
          </a:prstGeom>
          <a:noFill/>
          <a:ln w="9525">
            <a:noFill/>
            <a:miter lim="800000"/>
            <a:headEnd/>
            <a:tailEnd/>
          </a:ln>
          <a:effectLst/>
        </p:spPr>
      </p:pic>
      <p:sp>
        <p:nvSpPr>
          <p:cNvPr id="9"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1" name="灯片编号占位符 10"/>
          <p:cNvSpPr>
            <a:spLocks noGrp="1"/>
          </p:cNvSpPr>
          <p:nvPr>
            <p:ph type="sldNum" sz="quarter" idx="12"/>
          </p:nvPr>
        </p:nvSpPr>
        <p:spPr/>
        <p:txBody>
          <a:bodyPr/>
          <a:lstStyle/>
          <a:p>
            <a:fld id="{3DD48C32-F014-4CB7-BCC0-A107E86FB59E}" type="slidenum">
              <a:rPr lang="zh-CN" altLang="en-US" smtClean="0"/>
              <a:pPr/>
              <a:t>15</a:t>
            </a:fld>
            <a:endParaRPr lang="zh-CN" altLang="en-US"/>
          </a:p>
        </p:txBody>
      </p:sp>
    </p:spTree>
  </p:cSld>
  <p:clrMapOvr>
    <a:masterClrMapping/>
  </p:clrMapOvr>
  <p:transition>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车联网通信终端设计</a:t>
            </a:r>
            <a:endParaRPr lang="zh-CN" altLang="en-US" dirty="0"/>
          </a:p>
        </p:txBody>
      </p:sp>
      <p:sp>
        <p:nvSpPr>
          <p:cNvPr id="3" name="内容占位符 2"/>
          <p:cNvSpPr>
            <a:spLocks noGrp="1"/>
          </p:cNvSpPr>
          <p:nvPr>
            <p:ph idx="1"/>
          </p:nvPr>
        </p:nvSpPr>
        <p:spPr>
          <a:xfrm>
            <a:off x="1435608" y="1447800"/>
            <a:ext cx="6493978" cy="1624010"/>
          </a:xfrm>
        </p:spPr>
        <p:txBody>
          <a:bodyPr>
            <a:normAutofit fontScale="85000" lnSpcReduction="10000"/>
          </a:bodyPr>
          <a:lstStyle/>
          <a:p>
            <a:r>
              <a:rPr lang="zh-CN" altLang="en-US" dirty="0" smtClean="0"/>
              <a:t>论文所提出的车联网终端系统设计方案即是利用已经广泛应用的</a:t>
            </a:r>
            <a:r>
              <a:rPr lang="en-US" dirty="0" smtClean="0"/>
              <a:t>IEEE 802.11</a:t>
            </a:r>
            <a:r>
              <a:rPr lang="zh-CN" altLang="en-US" dirty="0" smtClean="0"/>
              <a:t>网卡硬件，通过修改软件驱动程序和上层网络通信程序来实现的。</a:t>
            </a:r>
            <a:endParaRPr lang="zh-CN" altLang="en-US" dirty="0"/>
          </a:p>
        </p:txBody>
      </p:sp>
      <p:graphicFrame>
        <p:nvGraphicFramePr>
          <p:cNvPr id="5" name="图示 4"/>
          <p:cNvGraphicFramePr/>
          <p:nvPr/>
        </p:nvGraphicFramePr>
        <p:xfrm>
          <a:off x="2143108" y="3286124"/>
          <a:ext cx="5929354" cy="22145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2"/>
          <p:cNvPicPr>
            <a:picLocks noChangeAspect="1" noChangeArrowheads="1"/>
          </p:cNvPicPr>
          <p:nvPr/>
        </p:nvPicPr>
        <p:blipFill>
          <a:blip r:embed="rId6"/>
          <a:srcRect/>
          <a:stretch>
            <a:fillRect/>
          </a:stretch>
        </p:blipFill>
        <p:spPr bwMode="auto">
          <a:xfrm>
            <a:off x="6643702" y="214290"/>
            <a:ext cx="2143140" cy="719138"/>
          </a:xfrm>
          <a:prstGeom prst="rect">
            <a:avLst/>
          </a:prstGeom>
          <a:noFill/>
          <a:ln w="9525">
            <a:noFill/>
            <a:miter lim="800000"/>
            <a:headEnd/>
            <a:tailEnd/>
          </a:ln>
          <a:effectLst/>
        </p:spPr>
      </p:pic>
      <p:sp>
        <p:nvSpPr>
          <p:cNvPr id="7"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8" name="Picture 3"/>
          <p:cNvPicPr>
            <a:picLocks noChangeAspect="1" noChangeArrowheads="1"/>
          </p:cNvPicPr>
          <p:nvPr/>
        </p:nvPicPr>
        <p:blipFill>
          <a:blip r:embed="rId7"/>
          <a:srcRect/>
          <a:stretch>
            <a:fillRect/>
          </a:stretch>
        </p:blipFill>
        <p:spPr bwMode="auto">
          <a:xfrm>
            <a:off x="1214414" y="6072206"/>
            <a:ext cx="7000924" cy="161149"/>
          </a:xfrm>
          <a:prstGeom prst="rect">
            <a:avLst/>
          </a:prstGeom>
          <a:noFill/>
          <a:ln w="9525">
            <a:noFill/>
            <a:miter lim="800000"/>
            <a:headEnd/>
            <a:tailEnd/>
          </a:ln>
          <a:effectLst/>
        </p:spPr>
      </p:pic>
      <p:sp>
        <p:nvSpPr>
          <p:cNvPr id="9"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1" name="灯片编号占位符 10"/>
          <p:cNvSpPr>
            <a:spLocks noGrp="1"/>
          </p:cNvSpPr>
          <p:nvPr>
            <p:ph type="sldNum" sz="quarter" idx="12"/>
          </p:nvPr>
        </p:nvSpPr>
        <p:spPr/>
        <p:txBody>
          <a:bodyPr/>
          <a:lstStyle/>
          <a:p>
            <a:fld id="{3DD48C32-F014-4CB7-BCC0-A107E86FB59E}" type="slidenum">
              <a:rPr lang="zh-CN" altLang="en-US" smtClean="0"/>
              <a:pPr/>
              <a:t>16</a:t>
            </a:fld>
            <a:endParaRPr lang="zh-CN" altLang="en-US"/>
          </a:p>
        </p:txBody>
      </p:sp>
    </p:spTree>
  </p:cSld>
  <p:clrMapOvr>
    <a:masterClrMapping/>
  </p:clrMapOvr>
  <p:transition>
    <p:plus/>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硬件方案</a:t>
            </a:r>
            <a:endParaRPr lang="zh-CN" altLang="en-US" sz="3200" dirty="0"/>
          </a:p>
        </p:txBody>
      </p:sp>
      <p:sp>
        <p:nvSpPr>
          <p:cNvPr id="6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145" name="Object 1"/>
          <p:cNvGraphicFramePr>
            <a:graphicFrameLocks noChangeAspect="1"/>
          </p:cNvGraphicFramePr>
          <p:nvPr/>
        </p:nvGraphicFramePr>
        <p:xfrm>
          <a:off x="2500298" y="2214554"/>
          <a:ext cx="4643470" cy="2622558"/>
        </p:xfrm>
        <a:graphic>
          <a:graphicData uri="http://schemas.openxmlformats.org/presentationml/2006/ole">
            <p:oleObj spid="_x0000_s6145" name="Visio" r:id="rId3" imgW="2886300" imgH="1622575" progId="Visio.Drawing.11">
              <p:embed/>
            </p:oleObj>
          </a:graphicData>
        </a:graphic>
      </p:graphicFrame>
      <p:pic>
        <p:nvPicPr>
          <p:cNvPr id="6" name="Picture 2"/>
          <p:cNvPicPr>
            <a:picLocks noChangeAspect="1" noChangeArrowheads="1"/>
          </p:cNvPicPr>
          <p:nvPr/>
        </p:nvPicPr>
        <p:blipFill>
          <a:blip r:embed="rId4"/>
          <a:srcRect/>
          <a:stretch>
            <a:fillRect/>
          </a:stretch>
        </p:blipFill>
        <p:spPr bwMode="auto">
          <a:xfrm>
            <a:off x="6643702" y="214290"/>
            <a:ext cx="2143140" cy="719138"/>
          </a:xfrm>
          <a:prstGeom prst="rect">
            <a:avLst/>
          </a:prstGeom>
          <a:noFill/>
          <a:ln w="9525">
            <a:noFill/>
            <a:miter lim="800000"/>
            <a:headEnd/>
            <a:tailEnd/>
          </a:ln>
          <a:effectLst/>
        </p:spPr>
      </p:pic>
      <p:sp>
        <p:nvSpPr>
          <p:cNvPr id="7"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8" name="Picture 3"/>
          <p:cNvPicPr>
            <a:picLocks noChangeAspect="1" noChangeArrowheads="1"/>
          </p:cNvPicPr>
          <p:nvPr/>
        </p:nvPicPr>
        <p:blipFill>
          <a:blip r:embed="rId5"/>
          <a:srcRect/>
          <a:stretch>
            <a:fillRect/>
          </a:stretch>
        </p:blipFill>
        <p:spPr bwMode="auto">
          <a:xfrm>
            <a:off x="1214414" y="6072206"/>
            <a:ext cx="7000924" cy="161149"/>
          </a:xfrm>
          <a:prstGeom prst="rect">
            <a:avLst/>
          </a:prstGeom>
          <a:noFill/>
          <a:ln w="9525">
            <a:noFill/>
            <a:miter lim="800000"/>
            <a:headEnd/>
            <a:tailEnd/>
          </a:ln>
          <a:effectLst/>
        </p:spPr>
      </p:pic>
      <p:sp>
        <p:nvSpPr>
          <p:cNvPr id="9"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1" name="灯片编号占位符 10"/>
          <p:cNvSpPr>
            <a:spLocks noGrp="1"/>
          </p:cNvSpPr>
          <p:nvPr>
            <p:ph type="sldNum" sz="quarter" idx="12"/>
          </p:nvPr>
        </p:nvSpPr>
        <p:spPr/>
        <p:txBody>
          <a:bodyPr/>
          <a:lstStyle/>
          <a:p>
            <a:fld id="{3DD48C32-F014-4CB7-BCC0-A107E86FB59E}" type="slidenum">
              <a:rPr lang="zh-CN" altLang="en-US" smtClean="0"/>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软件方案</a:t>
            </a:r>
            <a:endParaRPr lang="zh-CN" altLang="en-US" sz="3200"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Picture 2"/>
          <p:cNvPicPr>
            <a:picLocks noChangeAspect="1" noChangeArrowheads="1"/>
          </p:cNvPicPr>
          <p:nvPr/>
        </p:nvPicPr>
        <p:blipFill>
          <a:blip r:embed="rId4"/>
          <a:srcRect/>
          <a:stretch>
            <a:fillRect/>
          </a:stretch>
        </p:blipFill>
        <p:spPr bwMode="auto">
          <a:xfrm>
            <a:off x="6643702" y="214290"/>
            <a:ext cx="2143140" cy="719138"/>
          </a:xfrm>
          <a:prstGeom prst="rect">
            <a:avLst/>
          </a:prstGeom>
          <a:noFill/>
          <a:ln w="9525">
            <a:noFill/>
            <a:miter lim="800000"/>
            <a:headEnd/>
            <a:tailEnd/>
          </a:ln>
          <a:effectLst/>
        </p:spPr>
      </p:pic>
      <p:sp>
        <p:nvSpPr>
          <p:cNvPr id="7"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8" name="Picture 3"/>
          <p:cNvPicPr>
            <a:picLocks noChangeAspect="1" noChangeArrowheads="1"/>
          </p:cNvPicPr>
          <p:nvPr/>
        </p:nvPicPr>
        <p:blipFill>
          <a:blip r:embed="rId5"/>
          <a:srcRect/>
          <a:stretch>
            <a:fillRect/>
          </a:stretch>
        </p:blipFill>
        <p:spPr bwMode="auto">
          <a:xfrm>
            <a:off x="1214414" y="6072206"/>
            <a:ext cx="7000924" cy="161149"/>
          </a:xfrm>
          <a:prstGeom prst="rect">
            <a:avLst/>
          </a:prstGeom>
          <a:noFill/>
          <a:ln w="9525">
            <a:noFill/>
            <a:miter lim="800000"/>
            <a:headEnd/>
            <a:tailEnd/>
          </a:ln>
          <a:effectLst/>
        </p:spPr>
      </p:pic>
      <p:sp>
        <p:nvSpPr>
          <p:cNvPr id="9"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1" name="灯片编号占位符 10"/>
          <p:cNvSpPr>
            <a:spLocks noGrp="1"/>
          </p:cNvSpPr>
          <p:nvPr>
            <p:ph type="sldNum" sz="quarter" idx="12"/>
          </p:nvPr>
        </p:nvSpPr>
        <p:spPr/>
        <p:txBody>
          <a:bodyPr/>
          <a:lstStyle/>
          <a:p>
            <a:fld id="{3DD48C32-F014-4CB7-BCC0-A107E86FB59E}" type="slidenum">
              <a:rPr lang="zh-CN" altLang="en-US" smtClean="0"/>
              <a:pPr/>
              <a:t>18</a:t>
            </a:fld>
            <a:endParaRPr lang="zh-CN" altLang="en-US"/>
          </a:p>
        </p:txBody>
      </p:sp>
      <p:sp>
        <p:nvSpPr>
          <p:cNvPr id="71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171" name="Object 3"/>
          <p:cNvGraphicFramePr>
            <a:graphicFrameLocks noChangeAspect="1"/>
          </p:cNvGraphicFramePr>
          <p:nvPr/>
        </p:nvGraphicFramePr>
        <p:xfrm>
          <a:off x="2428860" y="1285860"/>
          <a:ext cx="4714908" cy="4632480"/>
        </p:xfrm>
        <a:graphic>
          <a:graphicData uri="http://schemas.openxmlformats.org/presentationml/2006/ole">
            <p:oleObj spid="_x0000_s7171" name="Visio" r:id="rId6" imgW="2725650" imgH="2671762" progId="Visio.Drawing.11">
              <p:embed/>
            </p:oleObj>
          </a:graphicData>
        </a:graphic>
      </p:graphicFrame>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latin typeface="+mn-ea"/>
                <a:ea typeface="+mn-ea"/>
              </a:rPr>
              <a:t>软件开发内容</a:t>
            </a:r>
            <a:endParaRPr lang="zh-CN" altLang="en-US" sz="3200" dirty="0">
              <a:latin typeface="+mn-ea"/>
              <a:ea typeface="+mn-ea"/>
            </a:endParaRPr>
          </a:p>
        </p:txBody>
      </p:sp>
      <p:sp>
        <p:nvSpPr>
          <p:cNvPr id="4" name="矩形 3"/>
          <p:cNvSpPr/>
          <p:nvPr/>
        </p:nvSpPr>
        <p:spPr>
          <a:xfrm>
            <a:off x="1857356" y="1285860"/>
            <a:ext cx="4572000" cy="369332"/>
          </a:xfrm>
          <a:prstGeom prst="rect">
            <a:avLst/>
          </a:prstGeom>
        </p:spPr>
        <p:txBody>
          <a:bodyPr>
            <a:spAutoFit/>
          </a:bodyPr>
          <a:lstStyle/>
          <a:p>
            <a:r>
              <a:rPr lang="zh-CN" altLang="en-US" dirty="0" smtClean="0"/>
              <a:t>需要开发的程序模块：</a:t>
            </a:r>
          </a:p>
        </p:txBody>
      </p:sp>
      <p:graphicFrame>
        <p:nvGraphicFramePr>
          <p:cNvPr id="6" name="图示 5"/>
          <p:cNvGraphicFramePr/>
          <p:nvPr/>
        </p:nvGraphicFramePr>
        <p:xfrm>
          <a:off x="2000232" y="1857364"/>
          <a:ext cx="6000792" cy="4000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2"/>
          <p:cNvPicPr>
            <a:picLocks noChangeAspect="1" noChangeArrowheads="1"/>
          </p:cNvPicPr>
          <p:nvPr/>
        </p:nvPicPr>
        <p:blipFill>
          <a:blip r:embed="rId6"/>
          <a:srcRect/>
          <a:stretch>
            <a:fillRect/>
          </a:stretch>
        </p:blipFill>
        <p:spPr bwMode="auto">
          <a:xfrm>
            <a:off x="6643702" y="214290"/>
            <a:ext cx="2143140" cy="719138"/>
          </a:xfrm>
          <a:prstGeom prst="rect">
            <a:avLst/>
          </a:prstGeom>
          <a:noFill/>
          <a:ln w="9525">
            <a:noFill/>
            <a:miter lim="800000"/>
            <a:headEnd/>
            <a:tailEnd/>
          </a:ln>
          <a:effectLst/>
        </p:spPr>
      </p:pic>
      <p:sp>
        <p:nvSpPr>
          <p:cNvPr id="8"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9" name="Picture 3"/>
          <p:cNvPicPr>
            <a:picLocks noChangeAspect="1" noChangeArrowheads="1"/>
          </p:cNvPicPr>
          <p:nvPr/>
        </p:nvPicPr>
        <p:blipFill>
          <a:blip r:embed="rId7"/>
          <a:srcRect/>
          <a:stretch>
            <a:fillRect/>
          </a:stretch>
        </p:blipFill>
        <p:spPr bwMode="auto">
          <a:xfrm>
            <a:off x="1214414" y="6072206"/>
            <a:ext cx="7000924" cy="161149"/>
          </a:xfrm>
          <a:prstGeom prst="rect">
            <a:avLst/>
          </a:prstGeom>
          <a:noFill/>
          <a:ln w="9525">
            <a:noFill/>
            <a:miter lim="800000"/>
            <a:headEnd/>
            <a:tailEnd/>
          </a:ln>
          <a:effectLst/>
        </p:spPr>
      </p:pic>
      <p:sp>
        <p:nvSpPr>
          <p:cNvPr id="10"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2" name="灯片编号占位符 11"/>
          <p:cNvSpPr>
            <a:spLocks noGrp="1"/>
          </p:cNvSpPr>
          <p:nvPr>
            <p:ph type="sldNum" sz="quarter" idx="12"/>
          </p:nvPr>
        </p:nvSpPr>
        <p:spPr/>
        <p:txBody>
          <a:bodyPr/>
          <a:lstStyle/>
          <a:p>
            <a:fld id="{3DD48C32-F014-4CB7-BCC0-A107E86FB59E}" type="slidenum">
              <a:rPr lang="zh-CN" altLang="en-US" smtClean="0"/>
              <a:pPr/>
              <a:t>19</a:t>
            </a:fld>
            <a:endParaRPr lang="zh-CN" altLang="en-US"/>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5852" y="357166"/>
            <a:ext cx="7498080" cy="1000124"/>
          </a:xfrm>
        </p:spPr>
        <p:txBody>
          <a:bodyPr>
            <a:normAutofit/>
          </a:bodyPr>
          <a:lstStyle/>
          <a:p>
            <a:r>
              <a:rPr lang="zh-CN" altLang="en-US" sz="3200" dirty="0" smtClean="0"/>
              <a:t>主要内容</a:t>
            </a:r>
            <a:endParaRPr lang="zh-CN" altLang="en-US" sz="3200" dirty="0"/>
          </a:p>
        </p:txBody>
      </p:sp>
      <p:graphicFrame>
        <p:nvGraphicFramePr>
          <p:cNvPr id="10" name="内容占位符 9"/>
          <p:cNvGraphicFramePr>
            <a:graphicFrameLocks noGrp="1"/>
          </p:cNvGraphicFramePr>
          <p:nvPr>
            <p:ph idx="1"/>
          </p:nvPr>
        </p:nvGraphicFramePr>
        <p:xfrm>
          <a:off x="1435608" y="1447800"/>
          <a:ext cx="5422408" cy="3695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6" name="Picture 3"/>
          <p:cNvPicPr>
            <a:picLocks noChangeAspect="1" noChangeArrowheads="1"/>
          </p:cNvPicPr>
          <p:nvPr/>
        </p:nvPicPr>
        <p:blipFill>
          <a:blip r:embed="rId6"/>
          <a:srcRect/>
          <a:stretch>
            <a:fillRect/>
          </a:stretch>
        </p:blipFill>
        <p:spPr bwMode="auto">
          <a:xfrm>
            <a:off x="1500166" y="6000768"/>
            <a:ext cx="7000924" cy="161149"/>
          </a:xfrm>
          <a:prstGeom prst="rect">
            <a:avLst/>
          </a:prstGeom>
          <a:noFill/>
          <a:ln w="9525">
            <a:noFill/>
            <a:miter lim="800000"/>
            <a:headEnd/>
            <a:tailEnd/>
          </a:ln>
          <a:effectLst/>
        </p:spPr>
      </p:pic>
      <p:pic>
        <p:nvPicPr>
          <p:cNvPr id="8" name="Picture 2"/>
          <p:cNvPicPr>
            <a:picLocks noChangeAspect="1" noChangeArrowheads="1"/>
          </p:cNvPicPr>
          <p:nvPr/>
        </p:nvPicPr>
        <p:blipFill>
          <a:blip r:embed="rId7"/>
          <a:srcRect/>
          <a:stretch>
            <a:fillRect/>
          </a:stretch>
        </p:blipFill>
        <p:spPr bwMode="auto">
          <a:xfrm>
            <a:off x="6643702" y="214290"/>
            <a:ext cx="2143140" cy="719138"/>
          </a:xfrm>
          <a:prstGeom prst="rect">
            <a:avLst/>
          </a:prstGeom>
          <a:noFill/>
          <a:ln w="9525">
            <a:noFill/>
            <a:miter lim="800000"/>
            <a:headEnd/>
            <a:tailEnd/>
          </a:ln>
          <a:effectLst/>
        </p:spPr>
      </p:pic>
      <p:sp>
        <p:nvSpPr>
          <p:cNvPr id="9"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2" name="灯片编号占位符 11"/>
          <p:cNvSpPr>
            <a:spLocks noGrp="1"/>
          </p:cNvSpPr>
          <p:nvPr>
            <p:ph type="sldNum" sz="quarter" idx="12"/>
          </p:nvPr>
        </p:nvSpPr>
        <p:spPr/>
        <p:txBody>
          <a:bodyPr/>
          <a:lstStyle/>
          <a:p>
            <a:fld id="{3DD48C32-F014-4CB7-BCC0-A107E86FB59E}" type="slidenum">
              <a:rPr lang="zh-CN" altLang="en-US" smtClean="0"/>
              <a:pPr/>
              <a:t>2</a:t>
            </a:fld>
            <a:endParaRPr lang="zh-CN" altLang="en-US"/>
          </a:p>
        </p:txBody>
      </p:sp>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nvGraphicFramePr>
        <p:xfrm>
          <a:off x="1142976" y="928670"/>
          <a:ext cx="7286676" cy="5286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2"/>
          <p:cNvPicPr>
            <a:picLocks noChangeAspect="1" noChangeArrowheads="1"/>
          </p:cNvPicPr>
          <p:nvPr/>
        </p:nvPicPr>
        <p:blipFill>
          <a:blip r:embed="rId6"/>
          <a:srcRect/>
          <a:stretch>
            <a:fillRect/>
          </a:stretch>
        </p:blipFill>
        <p:spPr bwMode="auto">
          <a:xfrm>
            <a:off x="6643702" y="214290"/>
            <a:ext cx="2143140" cy="719138"/>
          </a:xfrm>
          <a:prstGeom prst="rect">
            <a:avLst/>
          </a:prstGeom>
          <a:noFill/>
          <a:ln w="9525">
            <a:noFill/>
            <a:miter lim="800000"/>
            <a:headEnd/>
            <a:tailEnd/>
          </a:ln>
          <a:effectLst/>
        </p:spPr>
      </p:pic>
      <p:sp>
        <p:nvSpPr>
          <p:cNvPr id="10"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11" name="Picture 3"/>
          <p:cNvPicPr>
            <a:picLocks noChangeAspect="1" noChangeArrowheads="1"/>
          </p:cNvPicPr>
          <p:nvPr/>
        </p:nvPicPr>
        <p:blipFill>
          <a:blip r:embed="rId7"/>
          <a:srcRect/>
          <a:stretch>
            <a:fillRect/>
          </a:stretch>
        </p:blipFill>
        <p:spPr bwMode="auto">
          <a:xfrm>
            <a:off x="1214414" y="6072206"/>
            <a:ext cx="7000924" cy="161149"/>
          </a:xfrm>
          <a:prstGeom prst="rect">
            <a:avLst/>
          </a:prstGeom>
          <a:noFill/>
          <a:ln w="9525">
            <a:noFill/>
            <a:miter lim="800000"/>
            <a:headEnd/>
            <a:tailEnd/>
          </a:ln>
          <a:effectLst/>
        </p:spPr>
      </p:pic>
      <p:sp>
        <p:nvSpPr>
          <p:cNvPr id="12"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3" name="灯片编号占位符 12"/>
          <p:cNvSpPr>
            <a:spLocks noGrp="1"/>
          </p:cNvSpPr>
          <p:nvPr>
            <p:ph type="sldNum" sz="quarter" idx="12"/>
          </p:nvPr>
        </p:nvSpPr>
        <p:spPr/>
        <p:txBody>
          <a:bodyPr/>
          <a:lstStyle/>
          <a:p>
            <a:fld id="{3DD48C32-F014-4CB7-BCC0-A107E86FB59E}" type="slidenum">
              <a:rPr lang="zh-CN" altLang="en-US" smtClean="0"/>
              <a:pPr/>
              <a:t>20</a:t>
            </a:fld>
            <a:endParaRPr lang="zh-CN" altLang="en-US"/>
          </a:p>
        </p:txBody>
      </p:sp>
    </p:spTree>
  </p:cSld>
  <p:clrMapOvr>
    <a:masterClrMapping/>
  </p:clrMapOvr>
  <p:transition>
    <p:wipe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具体实现功能</a:t>
            </a:r>
            <a:endParaRPr lang="zh-CN" altLang="en-US" sz="3200" dirty="0"/>
          </a:p>
        </p:txBody>
      </p:sp>
      <p:graphicFrame>
        <p:nvGraphicFramePr>
          <p:cNvPr id="11" name="内容占位符 10"/>
          <p:cNvGraphicFramePr>
            <a:graphicFrameLocks noGrp="1"/>
          </p:cNvGraphicFramePr>
          <p:nvPr>
            <p:ph idx="1"/>
          </p:nvPr>
        </p:nvGraphicFramePr>
        <p:xfrm>
          <a:off x="1435608" y="1357298"/>
          <a:ext cx="6994044" cy="4481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p:cNvPicPr>
            <a:picLocks noChangeAspect="1" noChangeArrowheads="1"/>
          </p:cNvPicPr>
          <p:nvPr/>
        </p:nvPicPr>
        <p:blipFill>
          <a:blip r:embed="rId6"/>
          <a:srcRect/>
          <a:stretch>
            <a:fillRect/>
          </a:stretch>
        </p:blipFill>
        <p:spPr bwMode="auto">
          <a:xfrm>
            <a:off x="6643702" y="214290"/>
            <a:ext cx="2143140" cy="719138"/>
          </a:xfrm>
          <a:prstGeom prst="rect">
            <a:avLst/>
          </a:prstGeom>
          <a:noFill/>
          <a:ln w="9525">
            <a:noFill/>
            <a:miter lim="800000"/>
            <a:headEnd/>
            <a:tailEnd/>
          </a:ln>
          <a:effectLst/>
        </p:spPr>
      </p:pic>
      <p:sp>
        <p:nvSpPr>
          <p:cNvPr id="5"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6" name="Picture 3"/>
          <p:cNvPicPr>
            <a:picLocks noChangeAspect="1" noChangeArrowheads="1"/>
          </p:cNvPicPr>
          <p:nvPr/>
        </p:nvPicPr>
        <p:blipFill>
          <a:blip r:embed="rId7"/>
          <a:srcRect/>
          <a:stretch>
            <a:fillRect/>
          </a:stretch>
        </p:blipFill>
        <p:spPr bwMode="auto">
          <a:xfrm>
            <a:off x="1214414" y="6072206"/>
            <a:ext cx="7000924" cy="161149"/>
          </a:xfrm>
          <a:prstGeom prst="rect">
            <a:avLst/>
          </a:prstGeom>
          <a:noFill/>
          <a:ln w="9525">
            <a:noFill/>
            <a:miter lim="800000"/>
            <a:headEnd/>
            <a:tailEnd/>
          </a:ln>
          <a:effectLst/>
        </p:spPr>
      </p:pic>
      <p:sp>
        <p:nvSpPr>
          <p:cNvPr id="7"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9" name="灯片编号占位符 8"/>
          <p:cNvSpPr>
            <a:spLocks noGrp="1"/>
          </p:cNvSpPr>
          <p:nvPr>
            <p:ph type="sldNum" sz="quarter" idx="12"/>
          </p:nvPr>
        </p:nvSpPr>
        <p:spPr/>
        <p:txBody>
          <a:bodyPr/>
          <a:lstStyle/>
          <a:p>
            <a:fld id="{3DD48C32-F014-4CB7-BCC0-A107E86FB59E}" type="slidenum">
              <a:rPr lang="zh-CN" altLang="en-US" smtClean="0"/>
              <a:pPr/>
              <a:t>21</a:t>
            </a:fld>
            <a:endParaRPr lang="zh-CN" altLang="en-US"/>
          </a:p>
        </p:txBody>
      </p:sp>
    </p:spTree>
  </p:cSld>
  <p:clrMapOvr>
    <a:masterClrMapping/>
  </p:clrMapOvr>
  <p:transition>
    <p:checke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无线定位系统研究</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车辆定位对于行车安全具有重要的使用价值。目前车辆定位技术应用广泛的是基于</a:t>
            </a:r>
            <a:r>
              <a:rPr lang="en-US" dirty="0" smtClean="0"/>
              <a:t>GPS</a:t>
            </a:r>
            <a:r>
              <a:rPr lang="zh-CN" altLang="en-US" dirty="0" smtClean="0"/>
              <a:t>的室外定位技术。但是，</a:t>
            </a:r>
            <a:r>
              <a:rPr lang="en-US" dirty="0" smtClean="0"/>
              <a:t>GPS</a:t>
            </a:r>
            <a:r>
              <a:rPr lang="zh-CN" altLang="en-US" dirty="0" smtClean="0"/>
              <a:t>信号受到卫星轨道误差，时钟同步误差以及信号传播误差等因素的影响，定位误差比较大，尤其是应用在人口密集的城区、交通隧道、建筑室内等环境中，精度很难满足应用要求。然而具体到</a:t>
            </a:r>
            <a:r>
              <a:rPr lang="en-US" dirty="0" smtClean="0"/>
              <a:t>WAVE</a:t>
            </a:r>
            <a:r>
              <a:rPr lang="zh-CN" altLang="en-US" dirty="0" smtClean="0"/>
              <a:t>技术，因为在实际使用中</a:t>
            </a:r>
            <a:r>
              <a:rPr lang="en-US" dirty="0" smtClean="0"/>
              <a:t>WAVE</a:t>
            </a:r>
            <a:r>
              <a:rPr lang="zh-CN" altLang="en-US" dirty="0" smtClean="0"/>
              <a:t>系统需要设置大量的</a:t>
            </a:r>
            <a:r>
              <a:rPr lang="en-US" dirty="0" smtClean="0"/>
              <a:t>RSU</a:t>
            </a:r>
            <a:r>
              <a:rPr lang="zh-CN" altLang="en-US" dirty="0" smtClean="0"/>
              <a:t>，即路边单元设备，那么利用这些</a:t>
            </a:r>
            <a:r>
              <a:rPr lang="en-US" dirty="0" smtClean="0"/>
              <a:t>RSU</a:t>
            </a:r>
            <a:r>
              <a:rPr lang="zh-CN" altLang="en-US" dirty="0" smtClean="0"/>
              <a:t>进行行车定位将具有很好的研究价值。</a:t>
            </a:r>
          </a:p>
        </p:txBody>
      </p:sp>
      <p:pic>
        <p:nvPicPr>
          <p:cNvPr id="4" name="Picture 2"/>
          <p:cNvPicPr>
            <a:picLocks noChangeAspect="1" noChangeArrowheads="1"/>
          </p:cNvPicPr>
          <p:nvPr/>
        </p:nvPicPr>
        <p:blipFill>
          <a:blip r:embed="rId2"/>
          <a:srcRect/>
          <a:stretch>
            <a:fillRect/>
          </a:stretch>
        </p:blipFill>
        <p:spPr bwMode="auto">
          <a:xfrm>
            <a:off x="6643702" y="214290"/>
            <a:ext cx="2143140" cy="719138"/>
          </a:xfrm>
          <a:prstGeom prst="rect">
            <a:avLst/>
          </a:prstGeom>
          <a:noFill/>
          <a:ln w="9525">
            <a:noFill/>
            <a:miter lim="800000"/>
            <a:headEnd/>
            <a:tailEnd/>
          </a:ln>
          <a:effectLst/>
        </p:spPr>
      </p:pic>
      <p:sp>
        <p:nvSpPr>
          <p:cNvPr id="5"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6" name="Picture 3"/>
          <p:cNvPicPr>
            <a:picLocks noChangeAspect="1" noChangeArrowheads="1"/>
          </p:cNvPicPr>
          <p:nvPr/>
        </p:nvPicPr>
        <p:blipFill>
          <a:blip r:embed="rId3"/>
          <a:srcRect/>
          <a:stretch>
            <a:fillRect/>
          </a:stretch>
        </p:blipFill>
        <p:spPr bwMode="auto">
          <a:xfrm>
            <a:off x="1214414" y="6072206"/>
            <a:ext cx="7000924" cy="161149"/>
          </a:xfrm>
          <a:prstGeom prst="rect">
            <a:avLst/>
          </a:prstGeom>
          <a:noFill/>
          <a:ln w="9525">
            <a:noFill/>
            <a:miter lim="800000"/>
            <a:headEnd/>
            <a:tailEnd/>
          </a:ln>
          <a:effectLst/>
        </p:spPr>
      </p:pic>
      <p:sp>
        <p:nvSpPr>
          <p:cNvPr id="7"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9" name="灯片编号占位符 8"/>
          <p:cNvSpPr>
            <a:spLocks noGrp="1"/>
          </p:cNvSpPr>
          <p:nvPr>
            <p:ph type="sldNum" sz="quarter" idx="12"/>
          </p:nvPr>
        </p:nvSpPr>
        <p:spPr/>
        <p:txBody>
          <a:bodyPr/>
          <a:lstStyle/>
          <a:p>
            <a:fld id="{3DD48C32-F014-4CB7-BCC0-A107E86FB59E}" type="slidenum">
              <a:rPr lang="zh-CN" altLang="en-US" smtClean="0"/>
              <a:pPr/>
              <a:t>22</a:t>
            </a:fld>
            <a:endParaRPr lang="zh-CN" altLang="en-US"/>
          </a:p>
        </p:txBody>
      </p:sp>
    </p:spTree>
  </p:cSld>
  <p:clrMapOvr>
    <a:masterClrMapping/>
  </p:clrMapOvr>
  <p:transition>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无线定位系统研究</a:t>
            </a:r>
            <a:endParaRPr lang="zh-CN" altLang="en-US" dirty="0"/>
          </a:p>
        </p:txBody>
      </p:sp>
      <p:graphicFrame>
        <p:nvGraphicFramePr>
          <p:cNvPr id="10" name="内容占位符 9"/>
          <p:cNvGraphicFramePr>
            <a:graphicFrameLocks noGrp="1"/>
          </p:cNvGraphicFramePr>
          <p:nvPr>
            <p:ph idx="1"/>
          </p:nvPr>
        </p:nvGraphicFramePr>
        <p:xfrm>
          <a:off x="1435608" y="1447800"/>
          <a:ext cx="6565416" cy="4195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p:cNvPicPr>
            <a:picLocks noChangeAspect="1" noChangeArrowheads="1"/>
          </p:cNvPicPr>
          <p:nvPr/>
        </p:nvPicPr>
        <p:blipFill>
          <a:blip r:embed="rId6"/>
          <a:srcRect/>
          <a:stretch>
            <a:fillRect/>
          </a:stretch>
        </p:blipFill>
        <p:spPr bwMode="auto">
          <a:xfrm>
            <a:off x="6643702" y="214290"/>
            <a:ext cx="2143140" cy="719138"/>
          </a:xfrm>
          <a:prstGeom prst="rect">
            <a:avLst/>
          </a:prstGeom>
          <a:noFill/>
          <a:ln w="9525">
            <a:noFill/>
            <a:miter lim="800000"/>
            <a:headEnd/>
            <a:tailEnd/>
          </a:ln>
          <a:effectLst/>
        </p:spPr>
      </p:pic>
      <p:sp>
        <p:nvSpPr>
          <p:cNvPr id="5"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6" name="Picture 3"/>
          <p:cNvPicPr>
            <a:picLocks noChangeAspect="1" noChangeArrowheads="1"/>
          </p:cNvPicPr>
          <p:nvPr/>
        </p:nvPicPr>
        <p:blipFill>
          <a:blip r:embed="rId7"/>
          <a:srcRect/>
          <a:stretch>
            <a:fillRect/>
          </a:stretch>
        </p:blipFill>
        <p:spPr bwMode="auto">
          <a:xfrm>
            <a:off x="1214414" y="6072206"/>
            <a:ext cx="7000924" cy="161149"/>
          </a:xfrm>
          <a:prstGeom prst="rect">
            <a:avLst/>
          </a:prstGeom>
          <a:noFill/>
          <a:ln w="9525">
            <a:noFill/>
            <a:miter lim="800000"/>
            <a:headEnd/>
            <a:tailEnd/>
          </a:ln>
          <a:effectLst/>
        </p:spPr>
      </p:pic>
      <p:sp>
        <p:nvSpPr>
          <p:cNvPr id="7"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9" name="灯片编号占位符 8"/>
          <p:cNvSpPr>
            <a:spLocks noGrp="1"/>
          </p:cNvSpPr>
          <p:nvPr>
            <p:ph type="sldNum" sz="quarter" idx="12"/>
          </p:nvPr>
        </p:nvSpPr>
        <p:spPr/>
        <p:txBody>
          <a:bodyPr/>
          <a:lstStyle/>
          <a:p>
            <a:fld id="{3DD48C32-F014-4CB7-BCC0-A107E86FB59E}" type="slidenum">
              <a:rPr lang="zh-CN" altLang="en-US" smtClean="0"/>
              <a:pPr/>
              <a:t>23</a:t>
            </a:fld>
            <a:endParaRPr lang="zh-CN" altLang="en-US"/>
          </a:p>
        </p:txBody>
      </p:sp>
    </p:spTree>
  </p:cSld>
  <p:clrMapOvr>
    <a:masterClrMapping/>
  </p:clrMapOvr>
  <p:transition>
    <p:wedg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位置指纹定位方法</a:t>
            </a:r>
            <a:endParaRPr lang="zh-CN" altLang="en-US" sz="3200" dirty="0"/>
          </a:p>
        </p:txBody>
      </p:sp>
      <p:sp>
        <p:nvSpPr>
          <p:cNvPr id="10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41" name="Object 1"/>
          <p:cNvGraphicFramePr>
            <a:graphicFrameLocks noChangeAspect="1"/>
          </p:cNvGraphicFramePr>
          <p:nvPr/>
        </p:nvGraphicFramePr>
        <p:xfrm>
          <a:off x="1791990" y="1643050"/>
          <a:ext cx="6280472" cy="3967165"/>
        </p:xfrm>
        <a:graphic>
          <a:graphicData uri="http://schemas.openxmlformats.org/presentationml/2006/ole">
            <p:oleObj spid="_x0000_s10241" name="Visio" r:id="rId3" imgW="5722583" imgH="3598776" progId="Visio.Drawing.11">
              <p:embed/>
            </p:oleObj>
          </a:graphicData>
        </a:graphic>
      </p:graphicFrame>
      <p:pic>
        <p:nvPicPr>
          <p:cNvPr id="6" name="Picture 2"/>
          <p:cNvPicPr>
            <a:picLocks noChangeAspect="1" noChangeArrowheads="1"/>
          </p:cNvPicPr>
          <p:nvPr/>
        </p:nvPicPr>
        <p:blipFill>
          <a:blip r:embed="rId4"/>
          <a:srcRect/>
          <a:stretch>
            <a:fillRect/>
          </a:stretch>
        </p:blipFill>
        <p:spPr bwMode="auto">
          <a:xfrm>
            <a:off x="6643702" y="214290"/>
            <a:ext cx="2143140" cy="719138"/>
          </a:xfrm>
          <a:prstGeom prst="rect">
            <a:avLst/>
          </a:prstGeom>
          <a:noFill/>
          <a:ln w="9525">
            <a:noFill/>
            <a:miter lim="800000"/>
            <a:headEnd/>
            <a:tailEnd/>
          </a:ln>
          <a:effectLst/>
        </p:spPr>
      </p:pic>
      <p:sp>
        <p:nvSpPr>
          <p:cNvPr id="10"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11" name="Picture 3"/>
          <p:cNvPicPr>
            <a:picLocks noChangeAspect="1" noChangeArrowheads="1"/>
          </p:cNvPicPr>
          <p:nvPr/>
        </p:nvPicPr>
        <p:blipFill>
          <a:blip r:embed="rId5"/>
          <a:srcRect/>
          <a:stretch>
            <a:fillRect/>
          </a:stretch>
        </p:blipFill>
        <p:spPr bwMode="auto">
          <a:xfrm>
            <a:off x="1214414" y="6072206"/>
            <a:ext cx="7000924" cy="161149"/>
          </a:xfrm>
          <a:prstGeom prst="rect">
            <a:avLst/>
          </a:prstGeom>
          <a:noFill/>
          <a:ln w="9525">
            <a:noFill/>
            <a:miter lim="800000"/>
            <a:headEnd/>
            <a:tailEnd/>
          </a:ln>
          <a:effectLst/>
        </p:spPr>
      </p:pic>
      <p:sp>
        <p:nvSpPr>
          <p:cNvPr id="12"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3" name="灯片编号占位符 12"/>
          <p:cNvSpPr>
            <a:spLocks noGrp="1"/>
          </p:cNvSpPr>
          <p:nvPr>
            <p:ph type="sldNum" sz="quarter" idx="12"/>
          </p:nvPr>
        </p:nvSpPr>
        <p:spPr/>
        <p:txBody>
          <a:bodyPr/>
          <a:lstStyle/>
          <a:p>
            <a:fld id="{3DD48C32-F014-4CB7-BCC0-A107E86FB59E}" type="slidenum">
              <a:rPr lang="zh-CN" altLang="en-US" smtClean="0"/>
              <a:pPr/>
              <a:t>24</a:t>
            </a:fld>
            <a:endParaRPr lang="zh-CN" altLang="en-US"/>
          </a:p>
        </p:txBody>
      </p:sp>
    </p:spTree>
  </p:cSld>
  <p:clrMapOvr>
    <a:masterClrMapping/>
  </p:clrMapOvr>
  <p:transition>
    <p:newsfla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常用的指纹匹配方法</a:t>
            </a:r>
            <a:endParaRPr lang="zh-CN" altLang="en-US" sz="3200" dirty="0"/>
          </a:p>
        </p:txBody>
      </p:sp>
      <p:graphicFrame>
        <p:nvGraphicFramePr>
          <p:cNvPr id="4" name="内容占位符 3"/>
          <p:cNvGraphicFramePr>
            <a:graphicFrameLocks noGrp="1"/>
          </p:cNvGraphicFramePr>
          <p:nvPr>
            <p:ph idx="1"/>
          </p:nvPr>
        </p:nvGraphicFramePr>
        <p:xfrm>
          <a:off x="1435608" y="1447800"/>
          <a:ext cx="6636854" cy="4124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p:cNvPicPr>
            <a:picLocks noChangeAspect="1" noChangeArrowheads="1"/>
          </p:cNvPicPr>
          <p:nvPr/>
        </p:nvPicPr>
        <p:blipFill>
          <a:blip r:embed="rId6"/>
          <a:srcRect/>
          <a:stretch>
            <a:fillRect/>
          </a:stretch>
        </p:blipFill>
        <p:spPr bwMode="auto">
          <a:xfrm>
            <a:off x="6643702" y="214290"/>
            <a:ext cx="2143140" cy="719138"/>
          </a:xfrm>
          <a:prstGeom prst="rect">
            <a:avLst/>
          </a:prstGeom>
          <a:noFill/>
          <a:ln w="9525">
            <a:noFill/>
            <a:miter lim="800000"/>
            <a:headEnd/>
            <a:tailEnd/>
          </a:ln>
          <a:effectLst/>
        </p:spPr>
      </p:pic>
      <p:sp>
        <p:nvSpPr>
          <p:cNvPr id="6"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7" name="Picture 3"/>
          <p:cNvPicPr>
            <a:picLocks noChangeAspect="1" noChangeArrowheads="1"/>
          </p:cNvPicPr>
          <p:nvPr/>
        </p:nvPicPr>
        <p:blipFill>
          <a:blip r:embed="rId7"/>
          <a:srcRect/>
          <a:stretch>
            <a:fillRect/>
          </a:stretch>
        </p:blipFill>
        <p:spPr bwMode="auto">
          <a:xfrm>
            <a:off x="1214414" y="6072206"/>
            <a:ext cx="7000924" cy="161149"/>
          </a:xfrm>
          <a:prstGeom prst="rect">
            <a:avLst/>
          </a:prstGeom>
          <a:noFill/>
          <a:ln w="9525">
            <a:noFill/>
            <a:miter lim="800000"/>
            <a:headEnd/>
            <a:tailEnd/>
          </a:ln>
          <a:effectLst/>
        </p:spPr>
      </p:pic>
      <p:sp>
        <p:nvSpPr>
          <p:cNvPr id="8"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0" name="灯片编号占位符 9"/>
          <p:cNvSpPr>
            <a:spLocks noGrp="1"/>
          </p:cNvSpPr>
          <p:nvPr>
            <p:ph type="sldNum" sz="quarter" idx="12"/>
          </p:nvPr>
        </p:nvSpPr>
        <p:spPr/>
        <p:txBody>
          <a:bodyPr/>
          <a:lstStyle/>
          <a:p>
            <a:fld id="{3DD48C32-F014-4CB7-BCC0-A107E86FB59E}" type="slidenum">
              <a:rPr lang="zh-CN" altLang="en-US" smtClean="0"/>
              <a:pPr/>
              <a:t>25</a:t>
            </a:fld>
            <a:endParaRPr lang="zh-CN" altLang="en-US"/>
          </a:p>
        </p:txBody>
      </p:sp>
    </p:spTree>
  </p:cSld>
  <p:clrMapOvr>
    <a:masterClrMapping/>
  </p:clrMapOvr>
  <p:transition>
    <p:strips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基于聚类的快速定位</a:t>
            </a:r>
            <a:endParaRPr lang="zh-CN" altLang="en-US" sz="3200" dirty="0"/>
          </a:p>
        </p:txBody>
      </p:sp>
      <p:graphicFrame>
        <p:nvGraphicFramePr>
          <p:cNvPr id="8" name="图示 7"/>
          <p:cNvGraphicFramePr/>
          <p:nvPr/>
        </p:nvGraphicFramePr>
        <p:xfrm>
          <a:off x="1214414" y="1357298"/>
          <a:ext cx="4143404" cy="4786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图示 8"/>
          <p:cNvGraphicFramePr/>
          <p:nvPr/>
        </p:nvGraphicFramePr>
        <p:xfrm>
          <a:off x="5715008" y="1928802"/>
          <a:ext cx="2714644" cy="364333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0" name="Picture 2"/>
          <p:cNvPicPr>
            <a:picLocks noChangeAspect="1" noChangeArrowheads="1"/>
          </p:cNvPicPr>
          <p:nvPr/>
        </p:nvPicPr>
        <p:blipFill>
          <a:blip r:embed="rId10"/>
          <a:srcRect/>
          <a:stretch>
            <a:fillRect/>
          </a:stretch>
        </p:blipFill>
        <p:spPr bwMode="auto">
          <a:xfrm>
            <a:off x="6643702" y="214290"/>
            <a:ext cx="2143140" cy="719138"/>
          </a:xfrm>
          <a:prstGeom prst="rect">
            <a:avLst/>
          </a:prstGeom>
          <a:noFill/>
          <a:ln w="9525">
            <a:noFill/>
            <a:miter lim="800000"/>
            <a:headEnd/>
            <a:tailEnd/>
          </a:ln>
          <a:effectLst/>
        </p:spPr>
      </p:pic>
      <p:sp>
        <p:nvSpPr>
          <p:cNvPr id="11"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12" name="Picture 3"/>
          <p:cNvPicPr>
            <a:picLocks noChangeAspect="1" noChangeArrowheads="1"/>
          </p:cNvPicPr>
          <p:nvPr/>
        </p:nvPicPr>
        <p:blipFill>
          <a:blip r:embed="rId11"/>
          <a:srcRect/>
          <a:stretch>
            <a:fillRect/>
          </a:stretch>
        </p:blipFill>
        <p:spPr bwMode="auto">
          <a:xfrm>
            <a:off x="1214414" y="6072206"/>
            <a:ext cx="7000924" cy="161149"/>
          </a:xfrm>
          <a:prstGeom prst="rect">
            <a:avLst/>
          </a:prstGeom>
          <a:noFill/>
          <a:ln w="9525">
            <a:noFill/>
            <a:miter lim="800000"/>
            <a:headEnd/>
            <a:tailEnd/>
          </a:ln>
          <a:effectLst/>
        </p:spPr>
      </p:pic>
      <p:sp>
        <p:nvSpPr>
          <p:cNvPr id="13"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5" name="灯片编号占位符 14"/>
          <p:cNvSpPr>
            <a:spLocks noGrp="1"/>
          </p:cNvSpPr>
          <p:nvPr>
            <p:ph type="sldNum" sz="quarter" idx="12"/>
          </p:nvPr>
        </p:nvSpPr>
        <p:spPr/>
        <p:txBody>
          <a:bodyPr/>
          <a:lstStyle/>
          <a:p>
            <a:fld id="{3DD48C32-F014-4CB7-BCC0-A107E86FB59E}" type="slidenum">
              <a:rPr lang="zh-CN" altLang="en-US" smtClean="0"/>
              <a:pPr/>
              <a:t>26</a:t>
            </a:fld>
            <a:endParaRPr lang="zh-CN" altLang="en-US"/>
          </a:p>
        </p:txBody>
      </p:sp>
    </p:spTree>
  </p:cSld>
  <p:clrMapOvr>
    <a:masterClrMapping/>
  </p:clrMapOvr>
  <p:transition>
    <p:comb/>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系统实现</a:t>
            </a:r>
            <a:endParaRPr lang="zh-CN" altLang="en-US" dirty="0"/>
          </a:p>
        </p:txBody>
      </p: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361" name="Object 1"/>
          <p:cNvGraphicFramePr>
            <a:graphicFrameLocks noChangeAspect="1"/>
          </p:cNvGraphicFramePr>
          <p:nvPr/>
        </p:nvGraphicFramePr>
        <p:xfrm>
          <a:off x="1857356" y="1643050"/>
          <a:ext cx="6881454" cy="3929090"/>
        </p:xfrm>
        <a:graphic>
          <a:graphicData uri="http://schemas.openxmlformats.org/presentationml/2006/ole">
            <p:oleObj spid="_x0000_s15361" name="Visio" r:id="rId3" imgW="5794843" imgH="3149389" progId="Visio.Drawing.11">
              <p:embed/>
            </p:oleObj>
          </a:graphicData>
        </a:graphic>
      </p:graphicFrame>
      <p:pic>
        <p:nvPicPr>
          <p:cNvPr id="7" name="Picture 2"/>
          <p:cNvPicPr>
            <a:picLocks noChangeAspect="1" noChangeArrowheads="1"/>
          </p:cNvPicPr>
          <p:nvPr/>
        </p:nvPicPr>
        <p:blipFill>
          <a:blip r:embed="rId4"/>
          <a:srcRect/>
          <a:stretch>
            <a:fillRect/>
          </a:stretch>
        </p:blipFill>
        <p:spPr bwMode="auto">
          <a:xfrm>
            <a:off x="6643702" y="214290"/>
            <a:ext cx="2143140" cy="719138"/>
          </a:xfrm>
          <a:prstGeom prst="rect">
            <a:avLst/>
          </a:prstGeom>
          <a:noFill/>
          <a:ln w="9525">
            <a:noFill/>
            <a:miter lim="800000"/>
            <a:headEnd/>
            <a:tailEnd/>
          </a:ln>
          <a:effectLst/>
        </p:spPr>
      </p:pic>
      <p:sp>
        <p:nvSpPr>
          <p:cNvPr id="8"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9" name="Picture 3"/>
          <p:cNvPicPr>
            <a:picLocks noChangeAspect="1" noChangeArrowheads="1"/>
          </p:cNvPicPr>
          <p:nvPr/>
        </p:nvPicPr>
        <p:blipFill>
          <a:blip r:embed="rId5"/>
          <a:srcRect/>
          <a:stretch>
            <a:fillRect/>
          </a:stretch>
        </p:blipFill>
        <p:spPr bwMode="auto">
          <a:xfrm>
            <a:off x="1214414" y="6072206"/>
            <a:ext cx="7000924" cy="161149"/>
          </a:xfrm>
          <a:prstGeom prst="rect">
            <a:avLst/>
          </a:prstGeom>
          <a:noFill/>
          <a:ln w="9525">
            <a:noFill/>
            <a:miter lim="800000"/>
            <a:headEnd/>
            <a:tailEnd/>
          </a:ln>
          <a:effectLst/>
        </p:spPr>
      </p:pic>
      <p:sp>
        <p:nvSpPr>
          <p:cNvPr id="10"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2" name="灯片编号占位符 11"/>
          <p:cNvSpPr>
            <a:spLocks noGrp="1"/>
          </p:cNvSpPr>
          <p:nvPr>
            <p:ph type="sldNum" sz="quarter" idx="12"/>
          </p:nvPr>
        </p:nvSpPr>
        <p:spPr/>
        <p:txBody>
          <a:bodyPr/>
          <a:lstStyle/>
          <a:p>
            <a:fld id="{3DD48C32-F014-4CB7-BCC0-A107E86FB59E}" type="slidenum">
              <a:rPr lang="zh-CN" altLang="en-US" smtClean="0"/>
              <a:pPr/>
              <a:t>27</a:t>
            </a:fld>
            <a:endParaRPr lang="zh-CN" altLang="en-US"/>
          </a:p>
        </p:txBody>
      </p:sp>
    </p:spTree>
  </p:cSld>
  <p:clrMapOvr>
    <a:masterClrMapping/>
  </p:clrMapOvr>
  <p:transition>
    <p:comb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定位服务器</a:t>
            </a:r>
            <a:endParaRPr lang="zh-CN" altLang="en-US" sz="3200" dirty="0"/>
          </a:p>
        </p:txBody>
      </p:sp>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289" name="Object 1"/>
          <p:cNvGraphicFramePr>
            <a:graphicFrameLocks noChangeAspect="1"/>
          </p:cNvGraphicFramePr>
          <p:nvPr/>
        </p:nvGraphicFramePr>
        <p:xfrm>
          <a:off x="1571604" y="1643050"/>
          <a:ext cx="6846264" cy="3714776"/>
        </p:xfrm>
        <a:graphic>
          <a:graphicData uri="http://schemas.openxmlformats.org/presentationml/2006/ole">
            <p:oleObj spid="_x0000_s12289" name="Visio" r:id="rId3" imgW="5396490" imgH="2660710" progId="Visio.Drawing.11">
              <p:embed/>
            </p:oleObj>
          </a:graphicData>
        </a:graphic>
      </p:graphicFrame>
      <p:pic>
        <p:nvPicPr>
          <p:cNvPr id="7" name="Picture 2"/>
          <p:cNvPicPr>
            <a:picLocks noChangeAspect="1" noChangeArrowheads="1"/>
          </p:cNvPicPr>
          <p:nvPr/>
        </p:nvPicPr>
        <p:blipFill>
          <a:blip r:embed="rId4"/>
          <a:srcRect/>
          <a:stretch>
            <a:fillRect/>
          </a:stretch>
        </p:blipFill>
        <p:spPr bwMode="auto">
          <a:xfrm>
            <a:off x="6643702" y="214290"/>
            <a:ext cx="2143140" cy="719138"/>
          </a:xfrm>
          <a:prstGeom prst="rect">
            <a:avLst/>
          </a:prstGeom>
          <a:noFill/>
          <a:ln w="9525">
            <a:noFill/>
            <a:miter lim="800000"/>
            <a:headEnd/>
            <a:tailEnd/>
          </a:ln>
          <a:effectLst/>
        </p:spPr>
      </p:pic>
      <p:sp>
        <p:nvSpPr>
          <p:cNvPr id="8"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9" name="Picture 3"/>
          <p:cNvPicPr>
            <a:picLocks noChangeAspect="1" noChangeArrowheads="1"/>
          </p:cNvPicPr>
          <p:nvPr/>
        </p:nvPicPr>
        <p:blipFill>
          <a:blip r:embed="rId5"/>
          <a:srcRect/>
          <a:stretch>
            <a:fillRect/>
          </a:stretch>
        </p:blipFill>
        <p:spPr bwMode="auto">
          <a:xfrm>
            <a:off x="1214414" y="6072206"/>
            <a:ext cx="7000924" cy="161149"/>
          </a:xfrm>
          <a:prstGeom prst="rect">
            <a:avLst/>
          </a:prstGeom>
          <a:noFill/>
          <a:ln w="9525">
            <a:noFill/>
            <a:miter lim="800000"/>
            <a:headEnd/>
            <a:tailEnd/>
          </a:ln>
          <a:effectLst/>
        </p:spPr>
      </p:pic>
      <p:sp>
        <p:nvSpPr>
          <p:cNvPr id="10"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2" name="灯片编号占位符 11"/>
          <p:cNvSpPr>
            <a:spLocks noGrp="1"/>
          </p:cNvSpPr>
          <p:nvPr>
            <p:ph type="sldNum" sz="quarter" idx="12"/>
          </p:nvPr>
        </p:nvSpPr>
        <p:spPr/>
        <p:txBody>
          <a:bodyPr/>
          <a:lstStyle/>
          <a:p>
            <a:fld id="{3DD48C32-F014-4CB7-BCC0-A107E86FB59E}" type="slidenum">
              <a:rPr lang="zh-CN" altLang="en-US" smtClean="0"/>
              <a:pPr/>
              <a:t>28</a:t>
            </a:fld>
            <a:endParaRPr lang="zh-CN" altLang="en-US"/>
          </a:p>
        </p:txBody>
      </p:sp>
    </p:spTree>
  </p:cSld>
  <p:clrMapOvr>
    <a:masterClrMapping/>
  </p:clrMapOvr>
  <p:transition>
    <p:wheel spokes="3"/>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定位客户端</a:t>
            </a:r>
            <a:endParaRPr lang="zh-CN" altLang="en-US" sz="3200" dirty="0"/>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0177" name="Object 1"/>
          <p:cNvGraphicFramePr>
            <a:graphicFrameLocks noChangeAspect="1"/>
          </p:cNvGraphicFramePr>
          <p:nvPr/>
        </p:nvGraphicFramePr>
        <p:xfrm>
          <a:off x="1571604" y="1500174"/>
          <a:ext cx="6762061" cy="3857652"/>
        </p:xfrm>
        <a:graphic>
          <a:graphicData uri="http://schemas.openxmlformats.org/presentationml/2006/ole">
            <p:oleObj spid="_x0000_s50177" name="Visio" r:id="rId3" imgW="3488670" imgH="2156604" progId="Visio.Drawing.11">
              <p:embed/>
            </p:oleObj>
          </a:graphicData>
        </a:graphic>
      </p:graphicFrame>
      <p:pic>
        <p:nvPicPr>
          <p:cNvPr id="6" name="Picture 2"/>
          <p:cNvPicPr>
            <a:picLocks noChangeAspect="1" noChangeArrowheads="1"/>
          </p:cNvPicPr>
          <p:nvPr/>
        </p:nvPicPr>
        <p:blipFill>
          <a:blip r:embed="rId4"/>
          <a:srcRect/>
          <a:stretch>
            <a:fillRect/>
          </a:stretch>
        </p:blipFill>
        <p:spPr bwMode="auto">
          <a:xfrm>
            <a:off x="6643702" y="214290"/>
            <a:ext cx="2143140" cy="719138"/>
          </a:xfrm>
          <a:prstGeom prst="rect">
            <a:avLst/>
          </a:prstGeom>
          <a:noFill/>
          <a:ln w="9525">
            <a:noFill/>
            <a:miter lim="800000"/>
            <a:headEnd/>
            <a:tailEnd/>
          </a:ln>
          <a:effectLst/>
        </p:spPr>
      </p:pic>
      <p:sp>
        <p:nvSpPr>
          <p:cNvPr id="7"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8" name="Picture 3"/>
          <p:cNvPicPr>
            <a:picLocks noChangeAspect="1" noChangeArrowheads="1"/>
          </p:cNvPicPr>
          <p:nvPr/>
        </p:nvPicPr>
        <p:blipFill>
          <a:blip r:embed="rId5"/>
          <a:srcRect/>
          <a:stretch>
            <a:fillRect/>
          </a:stretch>
        </p:blipFill>
        <p:spPr bwMode="auto">
          <a:xfrm>
            <a:off x="1214414" y="6072206"/>
            <a:ext cx="7000924" cy="161149"/>
          </a:xfrm>
          <a:prstGeom prst="rect">
            <a:avLst/>
          </a:prstGeom>
          <a:noFill/>
          <a:ln w="9525">
            <a:noFill/>
            <a:miter lim="800000"/>
            <a:headEnd/>
            <a:tailEnd/>
          </a:ln>
          <a:effectLst/>
        </p:spPr>
      </p:pic>
      <p:sp>
        <p:nvSpPr>
          <p:cNvPr id="9"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1" name="灯片编号占位符 10"/>
          <p:cNvSpPr>
            <a:spLocks noGrp="1"/>
          </p:cNvSpPr>
          <p:nvPr>
            <p:ph type="sldNum" sz="quarter" idx="12"/>
          </p:nvPr>
        </p:nvSpPr>
        <p:spPr/>
        <p:txBody>
          <a:bodyPr/>
          <a:lstStyle/>
          <a:p>
            <a:fld id="{3DD48C32-F014-4CB7-BCC0-A107E86FB59E}" type="slidenum">
              <a:rPr lang="zh-CN" altLang="en-US" smtClean="0"/>
              <a:pPr/>
              <a:t>29</a:t>
            </a:fld>
            <a:endParaRPr lang="zh-CN" altLang="en-US"/>
          </a:p>
        </p:txBody>
      </p:sp>
    </p:spTree>
  </p:cSld>
  <p:clrMapOvr>
    <a:masterClrMapping/>
  </p:clrMapOvr>
  <p:transition>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5852" y="357166"/>
            <a:ext cx="7498080" cy="1000124"/>
          </a:xfrm>
        </p:spPr>
        <p:txBody>
          <a:bodyPr>
            <a:normAutofit/>
          </a:bodyPr>
          <a:lstStyle/>
          <a:p>
            <a:r>
              <a:rPr lang="zh-CN" altLang="en-US" sz="4400" dirty="0" smtClean="0">
                <a:latin typeface="+mn-ea"/>
              </a:rPr>
              <a:t>背景介绍</a:t>
            </a:r>
            <a:endParaRPr lang="zh-CN" altLang="en-US" sz="4400" dirty="0"/>
          </a:p>
        </p:txBody>
      </p:sp>
      <p:sp>
        <p:nvSpPr>
          <p:cNvPr id="5"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6" name="Picture 3"/>
          <p:cNvPicPr>
            <a:picLocks noChangeAspect="1" noChangeArrowheads="1"/>
          </p:cNvPicPr>
          <p:nvPr/>
        </p:nvPicPr>
        <p:blipFill>
          <a:blip r:embed="rId2"/>
          <a:srcRect/>
          <a:stretch>
            <a:fillRect/>
          </a:stretch>
        </p:blipFill>
        <p:spPr bwMode="auto">
          <a:xfrm>
            <a:off x="1500166" y="6000768"/>
            <a:ext cx="7000924" cy="161149"/>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6643702" y="214290"/>
            <a:ext cx="2143140" cy="719138"/>
          </a:xfrm>
          <a:prstGeom prst="rect">
            <a:avLst/>
          </a:prstGeom>
          <a:noFill/>
          <a:ln w="9525">
            <a:noFill/>
            <a:miter lim="800000"/>
            <a:headEnd/>
            <a:tailEnd/>
          </a:ln>
          <a:effectLst/>
        </p:spPr>
      </p:pic>
      <p:sp>
        <p:nvSpPr>
          <p:cNvPr id="11" name="矩形 10"/>
          <p:cNvSpPr/>
          <p:nvPr/>
        </p:nvSpPr>
        <p:spPr>
          <a:xfrm>
            <a:off x="1643042" y="4071942"/>
            <a:ext cx="6786610" cy="923330"/>
          </a:xfrm>
          <a:prstGeom prst="rect">
            <a:avLst/>
          </a:prstGeom>
        </p:spPr>
        <p:txBody>
          <a:bodyPr wrap="square">
            <a:spAutoFit/>
          </a:bodyPr>
          <a:lstStyle/>
          <a:p>
            <a:r>
              <a:rPr lang="en-US" altLang="zh-CN" dirty="0" smtClean="0"/>
              <a:t>2010</a:t>
            </a:r>
            <a:r>
              <a:rPr lang="zh-CN" altLang="en-US" dirty="0" smtClean="0"/>
              <a:t>年，通用汽车公司在上海世博会期间第一次提出了“车联网”的概念，并畅想出令人神往的未来汽车世界的愿景，那时人们出行将没有交通拥堵、没有交通事故、甚至汽车自动驾驶。</a:t>
            </a:r>
            <a:endParaRPr lang="zh-CN" altLang="en-US" dirty="0"/>
          </a:p>
        </p:txBody>
      </p:sp>
      <p:graphicFrame>
        <p:nvGraphicFramePr>
          <p:cNvPr id="13" name="图示 12"/>
          <p:cNvGraphicFramePr/>
          <p:nvPr/>
        </p:nvGraphicFramePr>
        <p:xfrm>
          <a:off x="2571736" y="1428736"/>
          <a:ext cx="4572032" cy="19288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0" name="灯片编号占位符 9"/>
          <p:cNvSpPr>
            <a:spLocks noGrp="1"/>
          </p:cNvSpPr>
          <p:nvPr>
            <p:ph type="sldNum" sz="quarter" idx="12"/>
          </p:nvPr>
        </p:nvSpPr>
        <p:spPr/>
        <p:txBody>
          <a:bodyPr/>
          <a:lstStyle/>
          <a:p>
            <a:fld id="{3DD48C32-F014-4CB7-BCC0-A107E86FB59E}" type="slidenum">
              <a:rPr lang="zh-CN" altLang="en-US" smtClean="0"/>
              <a:pPr/>
              <a:t>3</a:t>
            </a:fld>
            <a:endParaRPr lang="zh-CN" altLang="en-US"/>
          </a:p>
        </p:txBody>
      </p:sp>
    </p:spTree>
  </p:cSld>
  <p:clrMapOvr>
    <a:masterClrMapping/>
  </p:clrMapOvr>
  <p:transition>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数据库结构</a:t>
            </a:r>
            <a:endParaRPr lang="zh-CN" altLang="en-US" sz="3200" dirty="0"/>
          </a:p>
        </p:txBody>
      </p:sp>
      <p:pic>
        <p:nvPicPr>
          <p:cNvPr id="4" name="图片 3"/>
          <p:cNvPicPr/>
          <p:nvPr/>
        </p:nvPicPr>
        <p:blipFill>
          <a:blip r:embed="rId2"/>
          <a:srcRect/>
          <a:stretch>
            <a:fillRect/>
          </a:stretch>
        </p:blipFill>
        <p:spPr bwMode="auto">
          <a:xfrm>
            <a:off x="1888116" y="1552589"/>
            <a:ext cx="6112908" cy="3876675"/>
          </a:xfrm>
          <a:prstGeom prst="rect">
            <a:avLst/>
          </a:prstGeom>
          <a:noFill/>
          <a:ln w="9525">
            <a:noFill/>
            <a:miter lim="800000"/>
            <a:headEnd/>
            <a:tailEnd/>
          </a:ln>
        </p:spPr>
      </p:pic>
      <p:pic>
        <p:nvPicPr>
          <p:cNvPr id="5" name="Picture 2"/>
          <p:cNvPicPr>
            <a:picLocks noChangeAspect="1" noChangeArrowheads="1"/>
          </p:cNvPicPr>
          <p:nvPr/>
        </p:nvPicPr>
        <p:blipFill>
          <a:blip r:embed="rId3"/>
          <a:srcRect/>
          <a:stretch>
            <a:fillRect/>
          </a:stretch>
        </p:blipFill>
        <p:spPr bwMode="auto">
          <a:xfrm>
            <a:off x="6643702" y="214290"/>
            <a:ext cx="2143140" cy="719138"/>
          </a:xfrm>
          <a:prstGeom prst="rect">
            <a:avLst/>
          </a:prstGeom>
          <a:noFill/>
          <a:ln w="9525">
            <a:noFill/>
            <a:miter lim="800000"/>
            <a:headEnd/>
            <a:tailEnd/>
          </a:ln>
          <a:effectLst/>
        </p:spPr>
      </p:pic>
      <p:sp>
        <p:nvSpPr>
          <p:cNvPr id="6"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7" name="Picture 3"/>
          <p:cNvPicPr>
            <a:picLocks noChangeAspect="1" noChangeArrowheads="1"/>
          </p:cNvPicPr>
          <p:nvPr/>
        </p:nvPicPr>
        <p:blipFill>
          <a:blip r:embed="rId4"/>
          <a:srcRect/>
          <a:stretch>
            <a:fillRect/>
          </a:stretch>
        </p:blipFill>
        <p:spPr bwMode="auto">
          <a:xfrm>
            <a:off x="1214414" y="6072206"/>
            <a:ext cx="7000924" cy="161149"/>
          </a:xfrm>
          <a:prstGeom prst="rect">
            <a:avLst/>
          </a:prstGeom>
          <a:noFill/>
          <a:ln w="9525">
            <a:noFill/>
            <a:miter lim="800000"/>
            <a:headEnd/>
            <a:tailEnd/>
          </a:ln>
          <a:effectLst/>
        </p:spPr>
      </p:pic>
      <p:sp>
        <p:nvSpPr>
          <p:cNvPr id="8"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0" name="灯片编号占位符 9"/>
          <p:cNvSpPr>
            <a:spLocks noGrp="1"/>
          </p:cNvSpPr>
          <p:nvPr>
            <p:ph type="sldNum" sz="quarter" idx="12"/>
          </p:nvPr>
        </p:nvSpPr>
        <p:spPr/>
        <p:txBody>
          <a:bodyPr/>
          <a:lstStyle/>
          <a:p>
            <a:fld id="{3DD48C32-F014-4CB7-BCC0-A107E86FB59E}" type="slidenum">
              <a:rPr lang="zh-CN" altLang="en-US" smtClean="0"/>
              <a:pPr/>
              <a:t>30</a:t>
            </a:fld>
            <a:endParaRPr lang="zh-CN" altLang="en-US"/>
          </a:p>
        </p:txBody>
      </p:sp>
    </p:spTree>
  </p:cSld>
  <p:clrMapOvr>
    <a:masterClrMapping/>
  </p:clrMapOvr>
  <p:transition>
    <p:pull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服务器工作界面</a:t>
            </a:r>
            <a:endParaRPr lang="zh-CN" altLang="en-US" sz="3200" dirty="0"/>
          </a:p>
        </p:txBody>
      </p:sp>
      <p:pic>
        <p:nvPicPr>
          <p:cNvPr id="4" name="图片 3"/>
          <p:cNvPicPr/>
          <p:nvPr/>
        </p:nvPicPr>
        <p:blipFill>
          <a:blip r:embed="rId2"/>
          <a:srcRect/>
          <a:stretch>
            <a:fillRect/>
          </a:stretch>
        </p:blipFill>
        <p:spPr bwMode="auto">
          <a:xfrm>
            <a:off x="1285852" y="1357298"/>
            <a:ext cx="5759450" cy="3738069"/>
          </a:xfrm>
          <a:prstGeom prst="rect">
            <a:avLst/>
          </a:prstGeom>
          <a:noFill/>
          <a:ln w="9525">
            <a:noFill/>
            <a:miter lim="800000"/>
            <a:headEnd/>
            <a:tailEnd/>
          </a:ln>
        </p:spPr>
      </p:pic>
      <p:pic>
        <p:nvPicPr>
          <p:cNvPr id="5" name="图片 4" descr="3.png"/>
          <p:cNvPicPr/>
          <p:nvPr/>
        </p:nvPicPr>
        <p:blipFill>
          <a:blip r:embed="rId3"/>
          <a:stretch>
            <a:fillRect/>
          </a:stretch>
        </p:blipFill>
        <p:spPr>
          <a:xfrm>
            <a:off x="1643042" y="1544333"/>
            <a:ext cx="5759450" cy="3742055"/>
          </a:xfrm>
          <a:prstGeom prst="rect">
            <a:avLst/>
          </a:prstGeom>
        </p:spPr>
      </p:pic>
      <p:pic>
        <p:nvPicPr>
          <p:cNvPr id="6" name="图片 5" descr="C:\Users\Administrator\Desktop\QQ截图20130425145850.png"/>
          <p:cNvPicPr/>
          <p:nvPr/>
        </p:nvPicPr>
        <p:blipFill>
          <a:blip r:embed="rId4"/>
          <a:srcRect/>
          <a:stretch>
            <a:fillRect/>
          </a:stretch>
        </p:blipFill>
        <p:spPr bwMode="auto">
          <a:xfrm>
            <a:off x="2143108" y="1785926"/>
            <a:ext cx="5759450" cy="3742522"/>
          </a:xfrm>
          <a:prstGeom prst="rect">
            <a:avLst/>
          </a:prstGeom>
          <a:noFill/>
          <a:ln w="9525">
            <a:noFill/>
            <a:miter lim="800000"/>
            <a:headEnd/>
            <a:tailEnd/>
          </a:ln>
        </p:spPr>
      </p:pic>
      <p:pic>
        <p:nvPicPr>
          <p:cNvPr id="7" name="图片 6"/>
          <p:cNvPicPr/>
          <p:nvPr/>
        </p:nvPicPr>
        <p:blipFill>
          <a:blip r:embed="rId5"/>
          <a:srcRect/>
          <a:stretch>
            <a:fillRect/>
          </a:stretch>
        </p:blipFill>
        <p:spPr bwMode="auto">
          <a:xfrm>
            <a:off x="2571736" y="2000240"/>
            <a:ext cx="5759450" cy="3742522"/>
          </a:xfrm>
          <a:prstGeom prst="rect">
            <a:avLst/>
          </a:prstGeom>
          <a:noFill/>
          <a:ln w="9525">
            <a:noFill/>
            <a:miter lim="800000"/>
            <a:headEnd/>
            <a:tailEnd/>
          </a:ln>
        </p:spPr>
      </p:pic>
      <p:pic>
        <p:nvPicPr>
          <p:cNvPr id="8" name="Picture 2"/>
          <p:cNvPicPr>
            <a:picLocks noChangeAspect="1" noChangeArrowheads="1"/>
          </p:cNvPicPr>
          <p:nvPr/>
        </p:nvPicPr>
        <p:blipFill>
          <a:blip r:embed="rId6"/>
          <a:srcRect/>
          <a:stretch>
            <a:fillRect/>
          </a:stretch>
        </p:blipFill>
        <p:spPr bwMode="auto">
          <a:xfrm>
            <a:off x="6643702" y="214290"/>
            <a:ext cx="2143140" cy="719138"/>
          </a:xfrm>
          <a:prstGeom prst="rect">
            <a:avLst/>
          </a:prstGeom>
          <a:noFill/>
          <a:ln w="9525">
            <a:noFill/>
            <a:miter lim="800000"/>
            <a:headEnd/>
            <a:tailEnd/>
          </a:ln>
          <a:effectLst/>
        </p:spPr>
      </p:pic>
      <p:sp>
        <p:nvSpPr>
          <p:cNvPr id="9"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10" name="Picture 3"/>
          <p:cNvPicPr>
            <a:picLocks noChangeAspect="1" noChangeArrowheads="1"/>
          </p:cNvPicPr>
          <p:nvPr/>
        </p:nvPicPr>
        <p:blipFill>
          <a:blip r:embed="rId7"/>
          <a:srcRect/>
          <a:stretch>
            <a:fillRect/>
          </a:stretch>
        </p:blipFill>
        <p:spPr bwMode="auto">
          <a:xfrm>
            <a:off x="1214414" y="6072206"/>
            <a:ext cx="7000924" cy="161149"/>
          </a:xfrm>
          <a:prstGeom prst="rect">
            <a:avLst/>
          </a:prstGeom>
          <a:noFill/>
          <a:ln w="9525">
            <a:noFill/>
            <a:miter lim="800000"/>
            <a:headEnd/>
            <a:tailEnd/>
          </a:ln>
          <a:effectLst/>
        </p:spPr>
      </p:pic>
      <p:sp>
        <p:nvSpPr>
          <p:cNvPr id="11"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3" name="灯片编号占位符 12"/>
          <p:cNvSpPr>
            <a:spLocks noGrp="1"/>
          </p:cNvSpPr>
          <p:nvPr>
            <p:ph type="sldNum" sz="quarter" idx="12"/>
          </p:nvPr>
        </p:nvSpPr>
        <p:spPr/>
        <p:txBody>
          <a:bodyPr/>
          <a:lstStyle/>
          <a:p>
            <a:fld id="{3DD48C32-F014-4CB7-BCC0-A107E86FB59E}" type="slidenum">
              <a:rPr lang="zh-CN" altLang="en-US" smtClean="0"/>
              <a:pPr/>
              <a:t>31</a:t>
            </a:fld>
            <a:endParaRPr lang="zh-CN"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iterate type="lt">
                                    <p:tmPct val="5000"/>
                                  </p:iterate>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iterate type="lt">
                                    <p:tmPct val="5000"/>
                                  </p:iterate>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fltVal val="0"/>
                                          </p:val>
                                        </p:tav>
                                        <p:tav tm="100000">
                                          <p:val>
                                            <p:strVal val="#ppt_w"/>
                                          </p:val>
                                        </p:tav>
                                      </p:tavLst>
                                    </p:anim>
                                    <p:anim calcmode="lin" valueType="num">
                                      <p:cBhvr>
                                        <p:cTn id="24" dur="1000" fill="hold"/>
                                        <p:tgtEl>
                                          <p:spTgt spid="6"/>
                                        </p:tgtEl>
                                        <p:attrNameLst>
                                          <p:attrName>ppt_h</p:attrName>
                                        </p:attrNameLst>
                                      </p:cBhvr>
                                      <p:tavLst>
                                        <p:tav tm="0">
                                          <p:val>
                                            <p:fltVal val="0"/>
                                          </p:val>
                                        </p:tav>
                                        <p:tav tm="100000">
                                          <p:val>
                                            <p:strVal val="#ppt_h"/>
                                          </p:val>
                                        </p:tav>
                                      </p:tavLst>
                                    </p:anim>
                                    <p:anim calcmode="lin" valueType="num">
                                      <p:cBhvr>
                                        <p:cTn id="25" dur="1000" fill="hold"/>
                                        <p:tgtEl>
                                          <p:spTgt spid="6"/>
                                        </p:tgtEl>
                                        <p:attrNameLst>
                                          <p:attrName>style.rotation</p:attrName>
                                        </p:attrNameLst>
                                      </p:cBhvr>
                                      <p:tavLst>
                                        <p:tav tm="0">
                                          <p:val>
                                            <p:fltVal val="90"/>
                                          </p:val>
                                        </p:tav>
                                        <p:tav tm="100000">
                                          <p:val>
                                            <p:fltVal val="0"/>
                                          </p:val>
                                        </p:tav>
                                      </p:tavLst>
                                    </p:anim>
                                    <p:animEffect transition="in" filter="fade">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iterate type="lt">
                                    <p:tmPct val="5000"/>
                                  </p:iterate>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定位客户端工作界面</a:t>
            </a:r>
            <a:endParaRPr lang="zh-CN" altLang="en-US" sz="3200" dirty="0"/>
          </a:p>
        </p:txBody>
      </p:sp>
      <p:pic>
        <p:nvPicPr>
          <p:cNvPr id="4" name="图片 3"/>
          <p:cNvPicPr/>
          <p:nvPr/>
        </p:nvPicPr>
        <p:blipFill>
          <a:blip r:embed="rId2" cstate="print"/>
          <a:srcRect/>
          <a:stretch>
            <a:fillRect/>
          </a:stretch>
        </p:blipFill>
        <p:spPr bwMode="auto">
          <a:xfrm>
            <a:off x="2000232" y="2357430"/>
            <a:ext cx="5735729" cy="2519369"/>
          </a:xfrm>
          <a:prstGeom prst="rect">
            <a:avLst/>
          </a:prstGeom>
          <a:noFill/>
          <a:ln w="9525">
            <a:noFill/>
            <a:miter lim="800000"/>
            <a:headEnd/>
            <a:tailEnd/>
          </a:ln>
        </p:spPr>
      </p:pic>
      <p:pic>
        <p:nvPicPr>
          <p:cNvPr id="5" name="图片 4"/>
          <p:cNvPicPr/>
          <p:nvPr/>
        </p:nvPicPr>
        <p:blipFill>
          <a:blip r:embed="rId3"/>
          <a:srcRect/>
          <a:stretch>
            <a:fillRect/>
          </a:stretch>
        </p:blipFill>
        <p:spPr bwMode="auto">
          <a:xfrm>
            <a:off x="2000232" y="2357430"/>
            <a:ext cx="5715040" cy="2500329"/>
          </a:xfrm>
          <a:prstGeom prst="rect">
            <a:avLst/>
          </a:prstGeom>
          <a:noFill/>
          <a:ln w="9525">
            <a:noFill/>
            <a:miter lim="800000"/>
            <a:headEnd/>
            <a:tailEnd/>
          </a:ln>
        </p:spPr>
      </p:pic>
      <p:pic>
        <p:nvPicPr>
          <p:cNvPr id="6" name="Picture 2"/>
          <p:cNvPicPr>
            <a:picLocks noChangeAspect="1" noChangeArrowheads="1"/>
          </p:cNvPicPr>
          <p:nvPr/>
        </p:nvPicPr>
        <p:blipFill>
          <a:blip r:embed="rId4"/>
          <a:srcRect/>
          <a:stretch>
            <a:fillRect/>
          </a:stretch>
        </p:blipFill>
        <p:spPr bwMode="auto">
          <a:xfrm>
            <a:off x="6643702" y="214290"/>
            <a:ext cx="2143140" cy="719138"/>
          </a:xfrm>
          <a:prstGeom prst="rect">
            <a:avLst/>
          </a:prstGeom>
          <a:noFill/>
          <a:ln w="9525">
            <a:noFill/>
            <a:miter lim="800000"/>
            <a:headEnd/>
            <a:tailEnd/>
          </a:ln>
          <a:effectLst/>
        </p:spPr>
      </p:pic>
      <p:sp>
        <p:nvSpPr>
          <p:cNvPr id="7"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8" name="Picture 3"/>
          <p:cNvPicPr>
            <a:picLocks noChangeAspect="1" noChangeArrowheads="1"/>
          </p:cNvPicPr>
          <p:nvPr/>
        </p:nvPicPr>
        <p:blipFill>
          <a:blip r:embed="rId5"/>
          <a:srcRect/>
          <a:stretch>
            <a:fillRect/>
          </a:stretch>
        </p:blipFill>
        <p:spPr bwMode="auto">
          <a:xfrm>
            <a:off x="1214414" y="6072206"/>
            <a:ext cx="7000924" cy="161149"/>
          </a:xfrm>
          <a:prstGeom prst="rect">
            <a:avLst/>
          </a:prstGeom>
          <a:noFill/>
          <a:ln w="9525">
            <a:noFill/>
            <a:miter lim="800000"/>
            <a:headEnd/>
            <a:tailEnd/>
          </a:ln>
          <a:effectLst/>
        </p:spPr>
      </p:pic>
      <p:sp>
        <p:nvSpPr>
          <p:cNvPr id="9"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1" name="灯片编号占位符 10"/>
          <p:cNvSpPr>
            <a:spLocks noGrp="1"/>
          </p:cNvSpPr>
          <p:nvPr>
            <p:ph type="sldNum" sz="quarter" idx="12"/>
          </p:nvPr>
        </p:nvSpPr>
        <p:spPr/>
        <p:txBody>
          <a:bodyPr/>
          <a:lstStyle/>
          <a:p>
            <a:fld id="{3DD48C32-F014-4CB7-BCC0-A107E86FB59E}" type="slidenum">
              <a:rPr lang="zh-CN" altLang="en-US" smtClean="0"/>
              <a:pPr/>
              <a:t>32</a:t>
            </a:fld>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定位测试</a:t>
            </a:r>
            <a:endParaRPr lang="zh-CN" altLang="en-US" sz="3200" dirty="0"/>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7105" name="Object 1"/>
          <p:cNvGraphicFramePr>
            <a:graphicFrameLocks noChangeAspect="1"/>
          </p:cNvGraphicFramePr>
          <p:nvPr/>
        </p:nvGraphicFramePr>
        <p:xfrm>
          <a:off x="1714480" y="1214422"/>
          <a:ext cx="5500726" cy="4583939"/>
        </p:xfrm>
        <a:graphic>
          <a:graphicData uri="http://schemas.openxmlformats.org/presentationml/2006/ole">
            <p:oleObj spid="_x0000_s47105" name="Visio" r:id="rId3" imgW="5767740" imgH="4811383" progId="Visio.Drawing.11">
              <p:embed/>
            </p:oleObj>
          </a:graphicData>
        </a:graphic>
      </p:graphicFrame>
      <p:pic>
        <p:nvPicPr>
          <p:cNvPr id="7" name="Picture 2"/>
          <p:cNvPicPr>
            <a:picLocks noChangeAspect="1" noChangeArrowheads="1"/>
          </p:cNvPicPr>
          <p:nvPr/>
        </p:nvPicPr>
        <p:blipFill>
          <a:blip r:embed="rId4"/>
          <a:srcRect/>
          <a:stretch>
            <a:fillRect/>
          </a:stretch>
        </p:blipFill>
        <p:spPr bwMode="auto">
          <a:xfrm>
            <a:off x="6643702" y="214290"/>
            <a:ext cx="2143140" cy="719138"/>
          </a:xfrm>
          <a:prstGeom prst="rect">
            <a:avLst/>
          </a:prstGeom>
          <a:noFill/>
          <a:ln w="9525">
            <a:noFill/>
            <a:miter lim="800000"/>
            <a:headEnd/>
            <a:tailEnd/>
          </a:ln>
          <a:effectLst/>
        </p:spPr>
      </p:pic>
      <p:sp>
        <p:nvSpPr>
          <p:cNvPr id="8"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9" name="Picture 3"/>
          <p:cNvPicPr>
            <a:picLocks noChangeAspect="1" noChangeArrowheads="1"/>
          </p:cNvPicPr>
          <p:nvPr/>
        </p:nvPicPr>
        <p:blipFill>
          <a:blip r:embed="rId5"/>
          <a:srcRect/>
          <a:stretch>
            <a:fillRect/>
          </a:stretch>
        </p:blipFill>
        <p:spPr bwMode="auto">
          <a:xfrm>
            <a:off x="1214414" y="6072206"/>
            <a:ext cx="7000924" cy="161149"/>
          </a:xfrm>
          <a:prstGeom prst="rect">
            <a:avLst/>
          </a:prstGeom>
          <a:noFill/>
          <a:ln w="9525">
            <a:noFill/>
            <a:miter lim="800000"/>
            <a:headEnd/>
            <a:tailEnd/>
          </a:ln>
          <a:effectLst/>
        </p:spPr>
      </p:pic>
      <p:sp>
        <p:nvSpPr>
          <p:cNvPr id="10"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2" name="灯片编号占位符 11"/>
          <p:cNvSpPr>
            <a:spLocks noGrp="1"/>
          </p:cNvSpPr>
          <p:nvPr>
            <p:ph type="sldNum" sz="quarter" idx="12"/>
          </p:nvPr>
        </p:nvSpPr>
        <p:spPr/>
        <p:txBody>
          <a:bodyPr/>
          <a:lstStyle/>
          <a:p>
            <a:fld id="{3DD48C32-F014-4CB7-BCC0-A107E86FB59E}" type="slidenum">
              <a:rPr lang="zh-CN" altLang="en-US" smtClean="0"/>
              <a:pPr/>
              <a:t>33</a:t>
            </a:fld>
            <a:endParaRPr lang="zh-CN" altLang="en-US"/>
          </a:p>
        </p:txBody>
      </p:sp>
    </p:spTree>
  </p:cSld>
  <p:clrMapOvr>
    <a:masterClrMapping/>
  </p:clrMapOvr>
  <p:transition>
    <p:wedg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测试结果</a:t>
            </a:r>
            <a:endParaRPr lang="zh-CN" altLang="en-US" sz="3200" dirty="0"/>
          </a:p>
        </p:txBody>
      </p:sp>
      <p:graphicFrame>
        <p:nvGraphicFramePr>
          <p:cNvPr id="4" name="表格 3"/>
          <p:cNvGraphicFramePr>
            <a:graphicFrameLocks noGrp="1"/>
          </p:cNvGraphicFramePr>
          <p:nvPr/>
        </p:nvGraphicFramePr>
        <p:xfrm>
          <a:off x="2071671" y="1214422"/>
          <a:ext cx="5214972" cy="2652952"/>
        </p:xfrm>
        <a:graphic>
          <a:graphicData uri="http://schemas.openxmlformats.org/drawingml/2006/table">
            <a:tbl>
              <a:tblPr/>
              <a:tblGrid>
                <a:gridCol w="1042882"/>
                <a:gridCol w="1042882"/>
                <a:gridCol w="1042882"/>
                <a:gridCol w="1042882"/>
                <a:gridCol w="1043444"/>
              </a:tblGrid>
              <a:tr h="458392">
                <a:tc>
                  <a:txBody>
                    <a:bodyPr/>
                    <a:lstStyle/>
                    <a:p>
                      <a:pPr algn="ctr">
                        <a:lnSpc>
                          <a:spcPct val="150000"/>
                        </a:lnSpc>
                        <a:spcAft>
                          <a:spcPts val="0"/>
                        </a:spcAft>
                      </a:pPr>
                      <a:endParaRPr lang="zh-CN" sz="1050" kern="100" dirty="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a:latin typeface="Times New Roman"/>
                          <a:ea typeface="宋体"/>
                          <a:cs typeface="Arial"/>
                        </a:rPr>
                        <a:t>NN</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a:latin typeface="Times New Roman"/>
                          <a:ea typeface="宋体"/>
                          <a:cs typeface="Arial"/>
                        </a:rPr>
                        <a:t>KNN(K=2)</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a:latin typeface="Times New Roman"/>
                          <a:ea typeface="宋体"/>
                          <a:cs typeface="Arial"/>
                        </a:rPr>
                        <a:t>KNN(K=3)</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a:latin typeface="Times New Roman"/>
                          <a:ea typeface="宋体"/>
                          <a:cs typeface="Arial"/>
                        </a:rPr>
                        <a:t>KNN(K=4)</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63">
                <a:tc>
                  <a:txBody>
                    <a:bodyPr/>
                    <a:lstStyle/>
                    <a:p>
                      <a:pPr algn="ctr">
                        <a:lnSpc>
                          <a:spcPct val="150000"/>
                        </a:lnSpc>
                        <a:spcAft>
                          <a:spcPts val="0"/>
                        </a:spcAft>
                      </a:pPr>
                      <a:r>
                        <a:rPr lang="en-US" sz="1200" kern="100">
                          <a:latin typeface="Times New Roman"/>
                          <a:ea typeface="宋体"/>
                          <a:cs typeface="Arial"/>
                        </a:rPr>
                        <a:t>A</a:t>
                      </a:r>
                      <a:endParaRPr lang="zh-CN" sz="105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1.6</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1.1</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0.68</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0.592443</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63">
                <a:tc>
                  <a:txBody>
                    <a:bodyPr/>
                    <a:lstStyle/>
                    <a:p>
                      <a:pPr algn="ctr">
                        <a:lnSpc>
                          <a:spcPct val="150000"/>
                        </a:lnSpc>
                        <a:spcAft>
                          <a:spcPts val="0"/>
                        </a:spcAft>
                      </a:pPr>
                      <a:r>
                        <a:rPr lang="en-US" sz="1200" kern="100">
                          <a:latin typeface="Times New Roman"/>
                          <a:ea typeface="宋体"/>
                          <a:cs typeface="Arial"/>
                        </a:rPr>
                        <a:t>B</a:t>
                      </a:r>
                      <a:endParaRPr lang="zh-CN" sz="105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6.359085</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3.163331</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4.051459</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4.106796</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63">
                <a:tc>
                  <a:txBody>
                    <a:bodyPr/>
                    <a:lstStyle/>
                    <a:p>
                      <a:pPr algn="ctr">
                        <a:lnSpc>
                          <a:spcPct val="150000"/>
                        </a:lnSpc>
                        <a:spcAft>
                          <a:spcPts val="0"/>
                        </a:spcAft>
                      </a:pPr>
                      <a:r>
                        <a:rPr lang="en-US" sz="1200" kern="100">
                          <a:latin typeface="Times New Roman"/>
                          <a:ea typeface="宋体"/>
                          <a:cs typeface="Arial"/>
                        </a:rPr>
                        <a:t>C</a:t>
                      </a:r>
                      <a:endParaRPr lang="zh-CN" sz="105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1.4</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2.914214</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2.008713</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1.634705</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63">
                <a:tc>
                  <a:txBody>
                    <a:bodyPr/>
                    <a:lstStyle/>
                    <a:p>
                      <a:pPr algn="ctr">
                        <a:lnSpc>
                          <a:spcPct val="150000"/>
                        </a:lnSpc>
                        <a:spcAft>
                          <a:spcPts val="0"/>
                        </a:spcAft>
                      </a:pPr>
                      <a:r>
                        <a:rPr lang="en-US" sz="1200" kern="100">
                          <a:latin typeface="Times New Roman"/>
                          <a:ea typeface="宋体"/>
                          <a:cs typeface="Arial"/>
                        </a:rPr>
                        <a:t>D</a:t>
                      </a:r>
                      <a:endParaRPr lang="zh-CN" sz="105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1.6</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0.9</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1.342574</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1.75755</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63">
                <a:tc>
                  <a:txBody>
                    <a:bodyPr/>
                    <a:lstStyle/>
                    <a:p>
                      <a:pPr algn="ctr">
                        <a:lnSpc>
                          <a:spcPct val="150000"/>
                        </a:lnSpc>
                        <a:spcAft>
                          <a:spcPts val="0"/>
                        </a:spcAft>
                      </a:pPr>
                      <a:r>
                        <a:rPr lang="en-US" sz="1200" kern="100">
                          <a:latin typeface="Times New Roman"/>
                          <a:ea typeface="宋体"/>
                          <a:cs typeface="Arial"/>
                        </a:rPr>
                        <a:t>E</a:t>
                      </a:r>
                      <a:endParaRPr lang="zh-CN" sz="105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1.280625</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1.46619</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1.093526</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3.482802</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63">
                <a:tc>
                  <a:txBody>
                    <a:bodyPr/>
                    <a:lstStyle/>
                    <a:p>
                      <a:pPr algn="ctr">
                        <a:lnSpc>
                          <a:spcPct val="150000"/>
                        </a:lnSpc>
                        <a:spcAft>
                          <a:spcPts val="0"/>
                        </a:spcAft>
                      </a:pPr>
                      <a:r>
                        <a:rPr lang="en-US" sz="1200" kern="100">
                          <a:latin typeface="Times New Roman"/>
                          <a:ea typeface="宋体"/>
                          <a:cs typeface="Arial"/>
                        </a:rPr>
                        <a:t>F</a:t>
                      </a:r>
                      <a:endParaRPr lang="zh-CN" sz="105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1.8</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0.8</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1.602718</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1.15</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63">
                <a:tc>
                  <a:txBody>
                    <a:bodyPr/>
                    <a:lstStyle/>
                    <a:p>
                      <a:pPr algn="ctr">
                        <a:lnSpc>
                          <a:spcPct val="150000"/>
                        </a:lnSpc>
                        <a:spcAft>
                          <a:spcPts val="0"/>
                        </a:spcAft>
                      </a:pPr>
                      <a:r>
                        <a:rPr lang="en-US" sz="1200" kern="100">
                          <a:latin typeface="Times New Roman"/>
                          <a:ea typeface="宋体"/>
                          <a:cs typeface="Arial"/>
                        </a:rPr>
                        <a:t>G</a:t>
                      </a:r>
                      <a:endParaRPr lang="zh-CN" sz="105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4</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5.264741</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4.260186</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3.364871</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63">
                <a:tc>
                  <a:txBody>
                    <a:bodyPr/>
                    <a:lstStyle/>
                    <a:p>
                      <a:pPr algn="ctr">
                        <a:lnSpc>
                          <a:spcPct val="150000"/>
                        </a:lnSpc>
                        <a:spcAft>
                          <a:spcPts val="0"/>
                        </a:spcAft>
                      </a:pPr>
                      <a:r>
                        <a:rPr lang="en-US" sz="1200" kern="100">
                          <a:latin typeface="Times New Roman"/>
                          <a:ea typeface="宋体"/>
                          <a:cs typeface="Arial"/>
                        </a:rPr>
                        <a:t>H</a:t>
                      </a:r>
                      <a:endParaRPr lang="zh-CN" sz="105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2.741641</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3.51778</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solidFill>
                            <a:srgbClr val="000000"/>
                          </a:solidFill>
                          <a:latin typeface="Times New Roman"/>
                          <a:ea typeface="宋体"/>
                          <a:cs typeface="Times New Roman"/>
                        </a:rPr>
                        <a:t>5.47083</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dirty="0">
                          <a:solidFill>
                            <a:srgbClr val="000000"/>
                          </a:solidFill>
                          <a:latin typeface="Times New Roman"/>
                          <a:ea typeface="宋体"/>
                          <a:cs typeface="Times New Roman"/>
                        </a:rPr>
                        <a:t>4.715037</a:t>
                      </a:r>
                      <a:endParaRPr lang="zh-CN" sz="105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48129" name="__TH_G12五号68"/>
          <p:cNvGrpSpPr>
            <a:grpSpLocks/>
          </p:cNvGrpSpPr>
          <p:nvPr/>
        </p:nvGrpSpPr>
        <p:grpSpPr bwMode="auto">
          <a:xfrm>
            <a:off x="-65088" y="0"/>
            <a:ext cx="1173163" cy="565150"/>
            <a:chOff x="1315" y="2364"/>
            <a:chExt cx="1847" cy="890"/>
          </a:xfrm>
        </p:grpSpPr>
        <p:sp>
          <p:nvSpPr>
            <p:cNvPr id="48135" name="__TH_L62"/>
            <p:cNvSpPr>
              <a:spLocks noChangeShapeType="1"/>
            </p:cNvSpPr>
            <p:nvPr/>
          </p:nvSpPr>
          <p:spPr bwMode="auto">
            <a:xfrm>
              <a:off x="1315" y="2364"/>
              <a:ext cx="1847" cy="890"/>
            </a:xfrm>
            <a:prstGeom prst="line">
              <a:avLst/>
            </a:pr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134" name="__TH_B1163"/>
            <p:cNvSpPr txBox="1">
              <a:spLocks noChangeArrowheads="1"/>
            </p:cNvSpPr>
            <p:nvPr/>
          </p:nvSpPr>
          <p:spPr bwMode="auto">
            <a:xfrm>
              <a:off x="2223" y="2448"/>
              <a:ext cx="253" cy="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8133" name="__TH_B1264"/>
            <p:cNvSpPr txBox="1">
              <a:spLocks noChangeArrowheads="1"/>
            </p:cNvSpPr>
            <p:nvPr/>
          </p:nvSpPr>
          <p:spPr bwMode="auto">
            <a:xfrm>
              <a:off x="2681" y="2668"/>
              <a:ext cx="252" cy="2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8132" name="__TH_B2165"/>
            <p:cNvSpPr txBox="1">
              <a:spLocks noChangeArrowheads="1"/>
            </p:cNvSpPr>
            <p:nvPr/>
          </p:nvSpPr>
          <p:spPr bwMode="auto">
            <a:xfrm>
              <a:off x="1461" y="2679"/>
              <a:ext cx="252" cy="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8131" name="__TH_B2266"/>
            <p:cNvSpPr txBox="1">
              <a:spLocks noChangeArrowheads="1"/>
            </p:cNvSpPr>
            <p:nvPr/>
          </p:nvSpPr>
          <p:spPr bwMode="auto">
            <a:xfrm>
              <a:off x="1742" y="2814"/>
              <a:ext cx="253" cy="2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8130" name="__TH_B2367"/>
            <p:cNvSpPr txBox="1">
              <a:spLocks noChangeArrowheads="1"/>
            </p:cNvSpPr>
            <p:nvPr/>
          </p:nvSpPr>
          <p:spPr bwMode="auto">
            <a:xfrm>
              <a:off x="2024" y="2950"/>
              <a:ext cx="252" cy="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pic>
        <p:nvPicPr>
          <p:cNvPr id="13" name="Picture 2"/>
          <p:cNvPicPr>
            <a:picLocks noChangeAspect="1" noChangeArrowheads="1"/>
          </p:cNvPicPr>
          <p:nvPr/>
        </p:nvPicPr>
        <p:blipFill>
          <a:blip r:embed="rId2"/>
          <a:srcRect/>
          <a:stretch>
            <a:fillRect/>
          </a:stretch>
        </p:blipFill>
        <p:spPr bwMode="auto">
          <a:xfrm>
            <a:off x="6643702" y="214290"/>
            <a:ext cx="2143140" cy="719138"/>
          </a:xfrm>
          <a:prstGeom prst="rect">
            <a:avLst/>
          </a:prstGeom>
          <a:noFill/>
          <a:ln w="9525">
            <a:noFill/>
            <a:miter lim="800000"/>
            <a:headEnd/>
            <a:tailEnd/>
          </a:ln>
          <a:effectLst/>
        </p:spPr>
      </p:pic>
      <p:sp>
        <p:nvSpPr>
          <p:cNvPr id="14"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15" name="Picture 3"/>
          <p:cNvPicPr>
            <a:picLocks noChangeAspect="1" noChangeArrowheads="1"/>
          </p:cNvPicPr>
          <p:nvPr/>
        </p:nvPicPr>
        <p:blipFill>
          <a:blip r:embed="rId3"/>
          <a:srcRect/>
          <a:stretch>
            <a:fillRect/>
          </a:stretch>
        </p:blipFill>
        <p:spPr bwMode="auto">
          <a:xfrm>
            <a:off x="1214414" y="6072206"/>
            <a:ext cx="7000924" cy="161149"/>
          </a:xfrm>
          <a:prstGeom prst="rect">
            <a:avLst/>
          </a:prstGeom>
          <a:noFill/>
          <a:ln w="9525">
            <a:noFill/>
            <a:miter lim="800000"/>
            <a:headEnd/>
            <a:tailEnd/>
          </a:ln>
          <a:effectLst/>
        </p:spPr>
      </p:pic>
      <p:sp>
        <p:nvSpPr>
          <p:cNvPr id="16"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8" name="灯片编号占位符 17"/>
          <p:cNvSpPr>
            <a:spLocks noGrp="1"/>
          </p:cNvSpPr>
          <p:nvPr>
            <p:ph type="sldNum" sz="quarter" idx="12"/>
          </p:nvPr>
        </p:nvSpPr>
        <p:spPr/>
        <p:txBody>
          <a:bodyPr/>
          <a:lstStyle/>
          <a:p>
            <a:fld id="{3DD48C32-F014-4CB7-BCC0-A107E86FB59E}" type="slidenum">
              <a:rPr lang="zh-CN" altLang="en-US" smtClean="0"/>
              <a:pPr/>
              <a:t>34</a:t>
            </a:fld>
            <a:endParaRPr lang="zh-CN" altLang="en-US"/>
          </a:p>
        </p:txBody>
      </p:sp>
      <p:graphicFrame>
        <p:nvGraphicFramePr>
          <p:cNvPr id="17" name="图表 16"/>
          <p:cNvGraphicFramePr/>
          <p:nvPr/>
        </p:nvGraphicFramePr>
        <p:xfrm>
          <a:off x="2928926" y="3929066"/>
          <a:ext cx="4071966" cy="221457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p:dissolv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4400" dirty="0" smtClean="0">
                <a:latin typeface="+mn-ea"/>
              </a:rPr>
              <a:t>总结与展望</a:t>
            </a:r>
            <a:endParaRPr lang="zh-CN" altLang="en-US" dirty="0"/>
          </a:p>
        </p:txBody>
      </p:sp>
      <p:sp>
        <p:nvSpPr>
          <p:cNvPr id="3" name="内容占位符 2"/>
          <p:cNvSpPr>
            <a:spLocks noGrp="1"/>
          </p:cNvSpPr>
          <p:nvPr>
            <p:ph idx="1"/>
          </p:nvPr>
        </p:nvSpPr>
        <p:spPr>
          <a:xfrm>
            <a:off x="1357290" y="1714488"/>
            <a:ext cx="7498080" cy="4195778"/>
          </a:xfrm>
        </p:spPr>
        <p:txBody>
          <a:bodyPr>
            <a:normAutofit fontScale="92500" lnSpcReduction="20000"/>
          </a:bodyPr>
          <a:lstStyle/>
          <a:p>
            <a:r>
              <a:rPr lang="zh-CN" altLang="en-US" dirty="0" smtClean="0"/>
              <a:t>论文的主要内容即在充分理解</a:t>
            </a:r>
            <a:r>
              <a:rPr lang="en-US" dirty="0" smtClean="0"/>
              <a:t>WAVE</a:t>
            </a:r>
            <a:r>
              <a:rPr lang="zh-CN" altLang="en-US" dirty="0" smtClean="0"/>
              <a:t>协议栈定义的基础上，立足于当前硬件研究不足并且成本高昂的现实，基于</a:t>
            </a:r>
            <a:r>
              <a:rPr lang="en-US" dirty="0" smtClean="0"/>
              <a:t>WAVE</a:t>
            </a:r>
            <a:r>
              <a:rPr lang="zh-CN" altLang="en-US" dirty="0" smtClean="0"/>
              <a:t>协议栈的基本特点，利用天漠科技</a:t>
            </a:r>
            <a:r>
              <a:rPr lang="en-US" dirty="0" smtClean="0"/>
              <a:t>SBC8100</a:t>
            </a:r>
            <a:r>
              <a:rPr lang="zh-CN" altLang="en-US" dirty="0" smtClean="0"/>
              <a:t>的</a:t>
            </a:r>
            <a:r>
              <a:rPr lang="en-US" dirty="0" smtClean="0"/>
              <a:t>OMAP</a:t>
            </a:r>
            <a:r>
              <a:rPr lang="zh-CN" altLang="en-US" dirty="0" smtClean="0"/>
              <a:t>开发板和思科</a:t>
            </a:r>
            <a:r>
              <a:rPr lang="en-US" dirty="0" smtClean="0"/>
              <a:t>wusb600n-v2</a:t>
            </a:r>
            <a:r>
              <a:rPr lang="zh-CN" altLang="en-US" dirty="0" smtClean="0"/>
              <a:t>无线网卡，通过修改相应的硬件驱动程序，实现了基于</a:t>
            </a:r>
            <a:r>
              <a:rPr lang="en-US" dirty="0" smtClean="0"/>
              <a:t>WAVE</a:t>
            </a:r>
            <a:r>
              <a:rPr lang="zh-CN" altLang="en-US" dirty="0" smtClean="0"/>
              <a:t>协议栈的车联网通信终端系统；同时基于此方案所设计的车联网通信终端和位置指纹定位方法，采用</a:t>
            </a:r>
            <a:r>
              <a:rPr lang="en-US" dirty="0" smtClean="0"/>
              <a:t>C/S</a:t>
            </a:r>
            <a:r>
              <a:rPr lang="zh-CN" altLang="en-US" dirty="0" smtClean="0"/>
              <a:t>的开发模式设计并实现了一个无线定位系统。</a:t>
            </a:r>
          </a:p>
        </p:txBody>
      </p:sp>
      <p:pic>
        <p:nvPicPr>
          <p:cNvPr id="6" name="Picture 2"/>
          <p:cNvPicPr>
            <a:picLocks noChangeAspect="1" noChangeArrowheads="1"/>
          </p:cNvPicPr>
          <p:nvPr/>
        </p:nvPicPr>
        <p:blipFill>
          <a:blip r:embed="rId2"/>
          <a:srcRect/>
          <a:stretch>
            <a:fillRect/>
          </a:stretch>
        </p:blipFill>
        <p:spPr bwMode="auto">
          <a:xfrm>
            <a:off x="6643702" y="214290"/>
            <a:ext cx="2143140" cy="719138"/>
          </a:xfrm>
          <a:prstGeom prst="rect">
            <a:avLst/>
          </a:prstGeom>
          <a:noFill/>
          <a:ln w="9525">
            <a:noFill/>
            <a:miter lim="800000"/>
            <a:headEnd/>
            <a:tailEnd/>
          </a:ln>
          <a:effectLst/>
        </p:spPr>
      </p:pic>
      <p:sp>
        <p:nvSpPr>
          <p:cNvPr id="7"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8" name="Picture 3"/>
          <p:cNvPicPr>
            <a:picLocks noChangeAspect="1" noChangeArrowheads="1"/>
          </p:cNvPicPr>
          <p:nvPr/>
        </p:nvPicPr>
        <p:blipFill>
          <a:blip r:embed="rId3"/>
          <a:srcRect/>
          <a:stretch>
            <a:fillRect/>
          </a:stretch>
        </p:blipFill>
        <p:spPr bwMode="auto">
          <a:xfrm>
            <a:off x="1214414" y="6072206"/>
            <a:ext cx="7000924" cy="161149"/>
          </a:xfrm>
          <a:prstGeom prst="rect">
            <a:avLst/>
          </a:prstGeom>
          <a:noFill/>
          <a:ln w="9525">
            <a:noFill/>
            <a:miter lim="800000"/>
            <a:headEnd/>
            <a:tailEnd/>
          </a:ln>
          <a:effectLst/>
        </p:spPr>
      </p:pic>
      <p:sp>
        <p:nvSpPr>
          <p:cNvPr id="9"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1" name="灯片编号占位符 10"/>
          <p:cNvSpPr>
            <a:spLocks noGrp="1"/>
          </p:cNvSpPr>
          <p:nvPr>
            <p:ph type="sldNum" sz="quarter" idx="12"/>
          </p:nvPr>
        </p:nvSpPr>
        <p:spPr/>
        <p:txBody>
          <a:bodyPr/>
          <a:lstStyle/>
          <a:p>
            <a:fld id="{3DD48C32-F014-4CB7-BCC0-A107E86FB59E}" type="slidenum">
              <a:rPr lang="zh-CN" altLang="en-US" smtClean="0"/>
              <a:pPr/>
              <a:t>35</a:t>
            </a:fld>
            <a:endParaRPr lang="zh-CN" altLang="en-US"/>
          </a:p>
        </p:txBody>
      </p:sp>
    </p:spTree>
  </p:cSld>
  <p:clrMapOvr>
    <a:masterClrMapping/>
  </p:clrMapOvr>
  <p:transition>
    <p:newsfla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更多工作</a:t>
            </a:r>
            <a:endParaRPr lang="zh-CN" altLang="en-US" sz="3200" dirty="0"/>
          </a:p>
        </p:txBody>
      </p:sp>
      <p:pic>
        <p:nvPicPr>
          <p:cNvPr id="8" name="Picture 2"/>
          <p:cNvPicPr>
            <a:picLocks noChangeAspect="1" noChangeArrowheads="1"/>
          </p:cNvPicPr>
          <p:nvPr/>
        </p:nvPicPr>
        <p:blipFill>
          <a:blip r:embed="rId2"/>
          <a:srcRect/>
          <a:stretch>
            <a:fillRect/>
          </a:stretch>
        </p:blipFill>
        <p:spPr bwMode="auto">
          <a:xfrm>
            <a:off x="6643702" y="214290"/>
            <a:ext cx="2143140" cy="719138"/>
          </a:xfrm>
          <a:prstGeom prst="rect">
            <a:avLst/>
          </a:prstGeom>
          <a:noFill/>
          <a:ln w="9525">
            <a:noFill/>
            <a:miter lim="800000"/>
            <a:headEnd/>
            <a:tailEnd/>
          </a:ln>
          <a:effectLst/>
        </p:spPr>
      </p:pic>
      <p:graphicFrame>
        <p:nvGraphicFramePr>
          <p:cNvPr id="11" name="图示 10"/>
          <p:cNvGraphicFramePr/>
          <p:nvPr/>
        </p:nvGraphicFramePr>
        <p:xfrm>
          <a:off x="1500166" y="1714488"/>
          <a:ext cx="7143800" cy="4214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17" name="Picture 3"/>
          <p:cNvPicPr>
            <a:picLocks noChangeAspect="1" noChangeArrowheads="1"/>
          </p:cNvPicPr>
          <p:nvPr/>
        </p:nvPicPr>
        <p:blipFill>
          <a:blip r:embed="rId7"/>
          <a:srcRect/>
          <a:stretch>
            <a:fillRect/>
          </a:stretch>
        </p:blipFill>
        <p:spPr bwMode="auto">
          <a:xfrm>
            <a:off x="1214414" y="6072206"/>
            <a:ext cx="7000924" cy="161149"/>
          </a:xfrm>
          <a:prstGeom prst="rect">
            <a:avLst/>
          </a:prstGeom>
          <a:noFill/>
          <a:ln w="9525">
            <a:noFill/>
            <a:miter lim="800000"/>
            <a:headEnd/>
            <a:tailEnd/>
          </a:ln>
          <a:effectLst/>
        </p:spPr>
      </p:pic>
      <p:sp>
        <p:nvSpPr>
          <p:cNvPr id="18"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0" name="灯片编号占位符 9"/>
          <p:cNvSpPr>
            <a:spLocks noGrp="1"/>
          </p:cNvSpPr>
          <p:nvPr>
            <p:ph type="sldNum" sz="quarter" idx="12"/>
          </p:nvPr>
        </p:nvSpPr>
        <p:spPr/>
        <p:txBody>
          <a:bodyPr/>
          <a:lstStyle/>
          <a:p>
            <a:fld id="{3DD48C32-F014-4CB7-BCC0-A107E86FB59E}" type="slidenum">
              <a:rPr lang="zh-CN" altLang="en-US" smtClean="0"/>
              <a:pPr/>
              <a:t>36</a:t>
            </a:fld>
            <a:endParaRPr lang="zh-CN" altLang="en-US"/>
          </a:p>
        </p:txBody>
      </p:sp>
    </p:spTree>
  </p:cSld>
  <p:clrMapOvr>
    <a:masterClrMapping/>
  </p:clrMapOvr>
  <p:transition>
    <p:strips dir="l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6" name="Picture 3"/>
          <p:cNvPicPr>
            <a:picLocks noChangeAspect="1" noChangeArrowheads="1"/>
          </p:cNvPicPr>
          <p:nvPr/>
        </p:nvPicPr>
        <p:blipFill>
          <a:blip r:embed="rId2"/>
          <a:srcRect/>
          <a:stretch>
            <a:fillRect/>
          </a:stretch>
        </p:blipFill>
        <p:spPr bwMode="auto">
          <a:xfrm>
            <a:off x="1500166" y="6000768"/>
            <a:ext cx="7000924" cy="161149"/>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6643702" y="214290"/>
            <a:ext cx="2143140" cy="719138"/>
          </a:xfrm>
          <a:prstGeom prst="rect">
            <a:avLst/>
          </a:prstGeom>
          <a:noFill/>
          <a:ln w="9525">
            <a:noFill/>
            <a:miter lim="800000"/>
            <a:headEnd/>
            <a:tailEnd/>
          </a:ln>
          <a:effectLst/>
        </p:spPr>
      </p:pic>
      <p:sp>
        <p:nvSpPr>
          <p:cNvPr id="10" name="矩形 9"/>
          <p:cNvSpPr/>
          <p:nvPr/>
        </p:nvSpPr>
        <p:spPr>
          <a:xfrm>
            <a:off x="3571868" y="2500306"/>
            <a:ext cx="3571900" cy="1323439"/>
          </a:xfrm>
          <a:prstGeom prst="rect">
            <a:avLst/>
          </a:prstGeom>
        </p:spPr>
        <p:txBody>
          <a:bodyPr wrap="square">
            <a:spAutoFit/>
          </a:bodyPr>
          <a:lstStyle/>
          <a:p>
            <a:pPr lvl="0"/>
            <a:r>
              <a:rPr lang="en-US" sz="8000" dirty="0" smtClean="0"/>
              <a:t>Q&amp;A</a:t>
            </a:r>
            <a:endParaRPr lang="zh-CN" altLang="en-US" sz="8000" dirty="0"/>
          </a:p>
        </p:txBody>
      </p:sp>
      <p:sp>
        <p:nvSpPr>
          <p:cNvPr id="9"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1" name="灯片编号占位符 10"/>
          <p:cNvSpPr>
            <a:spLocks noGrp="1"/>
          </p:cNvSpPr>
          <p:nvPr>
            <p:ph type="sldNum" sz="quarter" idx="12"/>
          </p:nvPr>
        </p:nvSpPr>
        <p:spPr/>
        <p:txBody>
          <a:bodyPr/>
          <a:lstStyle/>
          <a:p>
            <a:fld id="{3DD48C32-F014-4CB7-BCC0-A107E86FB59E}" type="slidenum">
              <a:rPr lang="zh-CN" altLang="en-US" smtClean="0"/>
              <a:pPr/>
              <a:t>37</a:t>
            </a:fld>
            <a:endParaRPr lang="zh-CN" altLang="en-US"/>
          </a:p>
        </p:txBody>
      </p:sp>
    </p:spTree>
  </p:cSld>
  <p:clrMapOvr>
    <a:masterClrMapping/>
  </p:clrMapOvr>
  <p:transition>
    <p:wheel spokes="8"/>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6" name="Picture 3"/>
          <p:cNvPicPr>
            <a:picLocks noChangeAspect="1" noChangeArrowheads="1"/>
          </p:cNvPicPr>
          <p:nvPr/>
        </p:nvPicPr>
        <p:blipFill>
          <a:blip r:embed="rId2"/>
          <a:srcRect/>
          <a:stretch>
            <a:fillRect/>
          </a:stretch>
        </p:blipFill>
        <p:spPr bwMode="auto">
          <a:xfrm>
            <a:off x="1500166" y="6000768"/>
            <a:ext cx="7000924" cy="161149"/>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6643702" y="214290"/>
            <a:ext cx="2143140" cy="719138"/>
          </a:xfrm>
          <a:prstGeom prst="rect">
            <a:avLst/>
          </a:prstGeom>
          <a:noFill/>
          <a:ln w="9525">
            <a:noFill/>
            <a:miter lim="800000"/>
            <a:headEnd/>
            <a:tailEnd/>
          </a:ln>
          <a:effectLst/>
        </p:spPr>
      </p:pic>
      <p:sp>
        <p:nvSpPr>
          <p:cNvPr id="10" name="矩形 9"/>
          <p:cNvSpPr/>
          <p:nvPr/>
        </p:nvSpPr>
        <p:spPr>
          <a:xfrm>
            <a:off x="3571868" y="2500306"/>
            <a:ext cx="2394867" cy="1323439"/>
          </a:xfrm>
          <a:prstGeom prst="rect">
            <a:avLst/>
          </a:prstGeom>
        </p:spPr>
        <p:txBody>
          <a:bodyPr wrap="square">
            <a:spAutoFit/>
          </a:bodyPr>
          <a:lstStyle/>
          <a:p>
            <a:pPr lvl="0"/>
            <a:r>
              <a:rPr lang="zh-CN" altLang="en-US" sz="8000" b="1" dirty="0" smtClean="0"/>
              <a:t>谢谢</a:t>
            </a:r>
            <a:endParaRPr lang="zh-CN" altLang="en-US" sz="8000" dirty="0"/>
          </a:p>
        </p:txBody>
      </p:sp>
      <p:sp>
        <p:nvSpPr>
          <p:cNvPr id="11"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9" name="灯片编号占位符 8"/>
          <p:cNvSpPr>
            <a:spLocks noGrp="1"/>
          </p:cNvSpPr>
          <p:nvPr>
            <p:ph type="sldNum" sz="quarter" idx="12"/>
          </p:nvPr>
        </p:nvSpPr>
        <p:spPr/>
        <p:txBody>
          <a:bodyPr/>
          <a:lstStyle/>
          <a:p>
            <a:fld id="{3DD48C32-F014-4CB7-BCC0-A107E86FB59E}" type="slidenum">
              <a:rPr lang="zh-CN" altLang="en-US" smtClean="0"/>
              <a:pPr/>
              <a:t>38</a:t>
            </a:fld>
            <a:endParaRPr lang="zh-CN" altLang="en-US"/>
          </a:p>
        </p:txBody>
      </p:sp>
    </p:spTree>
  </p:cSld>
  <p:clrMapOvr>
    <a:masterClrMapping/>
  </p:clrMapOvr>
  <p:transition>
    <p:wheel spokes="8"/>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200" dirty="0" smtClean="0"/>
              <a:t>车联网系统定义</a:t>
            </a:r>
            <a:endParaRPr lang="zh-CN" altLang="en-US" sz="3200" dirty="0"/>
          </a:p>
        </p:txBody>
      </p:sp>
      <p:sp>
        <p:nvSpPr>
          <p:cNvPr id="3" name="内容占位符 2"/>
          <p:cNvSpPr>
            <a:spLocks noGrp="1"/>
          </p:cNvSpPr>
          <p:nvPr>
            <p:ph idx="1"/>
          </p:nvPr>
        </p:nvSpPr>
        <p:spPr>
          <a:xfrm>
            <a:off x="1435608" y="1447800"/>
            <a:ext cx="7498080" cy="1909762"/>
          </a:xfrm>
        </p:spPr>
        <p:txBody>
          <a:bodyPr>
            <a:normAutofit lnSpcReduction="10000"/>
          </a:bodyPr>
          <a:lstStyle/>
          <a:p>
            <a:r>
              <a:rPr lang="zh-CN" altLang="en-US" sz="2000" dirty="0" smtClean="0"/>
              <a:t>所谓的车联网系统，就是指利用先进传感技术、网络技术、计算技术、控制技术、智能技术，对道路和交通进行全面感知，实现多个系统间大范围、大容量数据的交互，对每一辆汽车进行交通全程控制，对每一条道路进行交通全时空控制，以提供交通效率和交通安全为主的网络与应用。</a:t>
            </a:r>
            <a:endParaRPr lang="en-US" altLang="zh-CN" sz="2000" dirty="0" smtClean="0"/>
          </a:p>
          <a:p>
            <a:r>
              <a:rPr lang="en-US" altLang="zh-CN" sz="2000" dirty="0" smtClean="0"/>
              <a:t>                                                              ————</a:t>
            </a:r>
            <a:r>
              <a:rPr lang="zh-CN" altLang="en-US" sz="2000" dirty="0" smtClean="0"/>
              <a:t>百度百科</a:t>
            </a:r>
            <a:endParaRPr lang="en-US" altLang="zh-CN" sz="2000" dirty="0" smtClean="0"/>
          </a:p>
        </p:txBody>
      </p:sp>
      <p:pic>
        <p:nvPicPr>
          <p:cNvPr id="4" name="Picture 2"/>
          <p:cNvPicPr>
            <a:picLocks noChangeAspect="1" noChangeArrowheads="1"/>
          </p:cNvPicPr>
          <p:nvPr/>
        </p:nvPicPr>
        <p:blipFill>
          <a:blip r:embed="rId2"/>
          <a:srcRect/>
          <a:stretch>
            <a:fillRect/>
          </a:stretch>
        </p:blipFill>
        <p:spPr bwMode="auto">
          <a:xfrm>
            <a:off x="6643702" y="214290"/>
            <a:ext cx="2143140" cy="719138"/>
          </a:xfrm>
          <a:prstGeom prst="rect">
            <a:avLst/>
          </a:prstGeom>
          <a:noFill/>
          <a:ln w="9525">
            <a:noFill/>
            <a:miter lim="800000"/>
            <a:headEnd/>
            <a:tailEnd/>
          </a:ln>
          <a:effectLst/>
        </p:spPr>
      </p:pic>
      <p:sp>
        <p:nvSpPr>
          <p:cNvPr id="5"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6" name="Picture 3"/>
          <p:cNvPicPr>
            <a:picLocks noChangeAspect="1" noChangeArrowheads="1"/>
          </p:cNvPicPr>
          <p:nvPr/>
        </p:nvPicPr>
        <p:blipFill>
          <a:blip r:embed="rId3"/>
          <a:srcRect/>
          <a:stretch>
            <a:fillRect/>
          </a:stretch>
        </p:blipFill>
        <p:spPr bwMode="auto">
          <a:xfrm>
            <a:off x="1500166" y="6000768"/>
            <a:ext cx="7000924" cy="161149"/>
          </a:xfrm>
          <a:prstGeom prst="rect">
            <a:avLst/>
          </a:prstGeom>
          <a:noFill/>
          <a:ln w="9525">
            <a:noFill/>
            <a:miter lim="800000"/>
            <a:headEnd/>
            <a:tailEnd/>
          </a:ln>
          <a:effectLst/>
        </p:spPr>
      </p:pic>
      <p:graphicFrame>
        <p:nvGraphicFramePr>
          <p:cNvPr id="14" name="图示 13"/>
          <p:cNvGraphicFramePr/>
          <p:nvPr/>
        </p:nvGraphicFramePr>
        <p:xfrm>
          <a:off x="1500166" y="3286124"/>
          <a:ext cx="3643338" cy="25003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图示 9"/>
          <p:cNvGraphicFramePr/>
          <p:nvPr/>
        </p:nvGraphicFramePr>
        <p:xfrm>
          <a:off x="5286380" y="3286124"/>
          <a:ext cx="3643338" cy="250033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3" name="灯片编号占位符 12"/>
          <p:cNvSpPr>
            <a:spLocks noGrp="1"/>
          </p:cNvSpPr>
          <p:nvPr>
            <p:ph type="sldNum" sz="quarter" idx="12"/>
          </p:nvPr>
        </p:nvSpPr>
        <p:spPr/>
        <p:txBody>
          <a:bodyPr/>
          <a:lstStyle/>
          <a:p>
            <a:fld id="{3DD48C32-F014-4CB7-BCC0-A107E86FB59E}" type="slidenum">
              <a:rPr lang="zh-CN" altLang="en-US" smtClean="0"/>
              <a:pPr/>
              <a:t>4</a:t>
            </a:fld>
            <a:endParaRPr lang="zh-CN" altLang="en-US"/>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00166" y="357166"/>
            <a:ext cx="7498080" cy="917596"/>
          </a:xfrm>
        </p:spPr>
        <p:txBody>
          <a:bodyPr>
            <a:normAutofit/>
          </a:bodyPr>
          <a:lstStyle/>
          <a:p>
            <a:r>
              <a:rPr lang="zh-CN" altLang="en-US" sz="3200" dirty="0" smtClean="0"/>
              <a:t>国外研究现状</a:t>
            </a:r>
            <a:endParaRPr lang="zh-CN" altLang="en-US" sz="3200" dirty="0"/>
          </a:p>
        </p:txBody>
      </p:sp>
      <p:sp>
        <p:nvSpPr>
          <p:cNvPr id="5"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6" name="Picture 3"/>
          <p:cNvPicPr>
            <a:picLocks noChangeAspect="1" noChangeArrowheads="1"/>
          </p:cNvPicPr>
          <p:nvPr/>
        </p:nvPicPr>
        <p:blipFill>
          <a:blip r:embed="rId3"/>
          <a:srcRect/>
          <a:stretch>
            <a:fillRect/>
          </a:stretch>
        </p:blipFill>
        <p:spPr bwMode="auto">
          <a:xfrm>
            <a:off x="1214414" y="6072206"/>
            <a:ext cx="7000924" cy="161149"/>
          </a:xfrm>
          <a:prstGeom prst="rect">
            <a:avLst/>
          </a:prstGeom>
          <a:noFill/>
          <a:ln w="9525">
            <a:noFill/>
            <a:miter lim="800000"/>
            <a:headEnd/>
            <a:tailEnd/>
          </a:ln>
          <a:effectLst/>
        </p:spPr>
      </p:pic>
      <p:pic>
        <p:nvPicPr>
          <p:cNvPr id="8" name="Picture 2"/>
          <p:cNvPicPr>
            <a:picLocks noChangeAspect="1" noChangeArrowheads="1"/>
          </p:cNvPicPr>
          <p:nvPr/>
        </p:nvPicPr>
        <p:blipFill>
          <a:blip r:embed="rId4"/>
          <a:srcRect/>
          <a:stretch>
            <a:fillRect/>
          </a:stretch>
        </p:blipFill>
        <p:spPr bwMode="auto">
          <a:xfrm>
            <a:off x="6643702" y="214290"/>
            <a:ext cx="2143140" cy="719138"/>
          </a:xfrm>
          <a:prstGeom prst="rect">
            <a:avLst/>
          </a:prstGeom>
          <a:noFill/>
          <a:ln w="9525">
            <a:noFill/>
            <a:miter lim="800000"/>
            <a:headEnd/>
            <a:tailEnd/>
          </a:ln>
          <a:effectLst/>
        </p:spPr>
      </p:pic>
      <p:graphicFrame>
        <p:nvGraphicFramePr>
          <p:cNvPr id="9" name="图示 8"/>
          <p:cNvGraphicFramePr/>
          <p:nvPr/>
        </p:nvGraphicFramePr>
        <p:xfrm>
          <a:off x="1500166" y="1428736"/>
          <a:ext cx="7000924" cy="442915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2"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1" name="灯片编号占位符 10"/>
          <p:cNvSpPr>
            <a:spLocks noGrp="1"/>
          </p:cNvSpPr>
          <p:nvPr>
            <p:ph type="sldNum" sz="quarter" idx="12"/>
          </p:nvPr>
        </p:nvSpPr>
        <p:spPr/>
        <p:txBody>
          <a:bodyPr/>
          <a:lstStyle/>
          <a:p>
            <a:fld id="{3DD48C32-F014-4CB7-BCC0-A107E86FB59E}" type="slidenum">
              <a:rPr lang="zh-CN" altLang="en-US" smtClean="0"/>
              <a:pPr/>
              <a:t>5</a:t>
            </a:fld>
            <a:endParaRPr lang="zh-CN" altLang="en-US"/>
          </a:p>
        </p:txBody>
      </p:sp>
    </p:spTree>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国内研究现状</a:t>
            </a:r>
            <a:endParaRPr lang="zh-CN" altLang="en-US" sz="3200" dirty="0"/>
          </a:p>
        </p:txBody>
      </p:sp>
      <p:sp>
        <p:nvSpPr>
          <p:cNvPr id="5"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6" name="Picture 3"/>
          <p:cNvPicPr>
            <a:picLocks noChangeAspect="1" noChangeArrowheads="1"/>
          </p:cNvPicPr>
          <p:nvPr/>
        </p:nvPicPr>
        <p:blipFill>
          <a:blip r:embed="rId2"/>
          <a:srcRect/>
          <a:stretch>
            <a:fillRect/>
          </a:stretch>
        </p:blipFill>
        <p:spPr bwMode="auto">
          <a:xfrm>
            <a:off x="1500166" y="6000768"/>
            <a:ext cx="7000924" cy="161149"/>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6643702" y="214290"/>
            <a:ext cx="2143140" cy="719138"/>
          </a:xfrm>
          <a:prstGeom prst="rect">
            <a:avLst/>
          </a:prstGeom>
          <a:noFill/>
          <a:ln w="9525">
            <a:noFill/>
            <a:miter lim="800000"/>
            <a:headEnd/>
            <a:tailEnd/>
          </a:ln>
          <a:effectLst/>
        </p:spPr>
      </p:pic>
      <p:graphicFrame>
        <p:nvGraphicFramePr>
          <p:cNvPr id="10" name="内容占位符 9"/>
          <p:cNvGraphicFramePr>
            <a:graphicFrameLocks noGrp="1"/>
          </p:cNvGraphicFramePr>
          <p:nvPr>
            <p:ph idx="1"/>
          </p:nvPr>
        </p:nvGraphicFramePr>
        <p:xfrm>
          <a:off x="1428728" y="1214422"/>
          <a:ext cx="7426642" cy="4800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2" name="灯片编号占位符 11"/>
          <p:cNvSpPr>
            <a:spLocks noGrp="1"/>
          </p:cNvSpPr>
          <p:nvPr>
            <p:ph type="sldNum" sz="quarter" idx="12"/>
          </p:nvPr>
        </p:nvSpPr>
        <p:spPr/>
        <p:txBody>
          <a:bodyPr/>
          <a:lstStyle/>
          <a:p>
            <a:fld id="{3DD48C32-F014-4CB7-BCC0-A107E86FB59E}" type="slidenum">
              <a:rPr lang="zh-CN" altLang="en-US" smtClean="0"/>
              <a:pPr/>
              <a:t>6</a:t>
            </a:fld>
            <a:endParaRPr lang="zh-CN" altLang="en-US"/>
          </a:p>
        </p:txBody>
      </p:sp>
    </p:spTree>
  </p:cSld>
  <p:clrMapOvr>
    <a:masterClrMapping/>
  </p:clrMapOvr>
  <p:transition>
    <p:newsfla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4400" dirty="0" smtClean="0"/>
              <a:t>选题意义</a:t>
            </a:r>
            <a:endParaRPr lang="zh-CN" altLang="en-US" dirty="0"/>
          </a:p>
        </p:txBody>
      </p:sp>
      <p:graphicFrame>
        <p:nvGraphicFramePr>
          <p:cNvPr id="4" name="内容占位符 3"/>
          <p:cNvGraphicFramePr>
            <a:graphicFrameLocks noGrp="1"/>
          </p:cNvGraphicFramePr>
          <p:nvPr>
            <p:ph idx="1"/>
          </p:nvPr>
        </p:nvGraphicFramePr>
        <p:xfrm>
          <a:off x="1435608" y="2071678"/>
          <a:ext cx="6708292" cy="2909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7" name="Picture 3"/>
          <p:cNvPicPr>
            <a:picLocks noChangeAspect="1" noChangeArrowheads="1"/>
          </p:cNvPicPr>
          <p:nvPr/>
        </p:nvPicPr>
        <p:blipFill>
          <a:blip r:embed="rId6"/>
          <a:srcRect/>
          <a:stretch>
            <a:fillRect/>
          </a:stretch>
        </p:blipFill>
        <p:spPr bwMode="auto">
          <a:xfrm>
            <a:off x="1500166" y="6000768"/>
            <a:ext cx="7000924" cy="161149"/>
          </a:xfrm>
          <a:prstGeom prst="rect">
            <a:avLst/>
          </a:prstGeom>
          <a:noFill/>
          <a:ln w="9525">
            <a:noFill/>
            <a:miter lim="800000"/>
            <a:headEnd/>
            <a:tailEnd/>
          </a:ln>
          <a:effectLst/>
        </p:spPr>
      </p:pic>
      <p:sp>
        <p:nvSpPr>
          <p:cNvPr id="8"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pic>
        <p:nvPicPr>
          <p:cNvPr id="9" name="Picture 2"/>
          <p:cNvPicPr>
            <a:picLocks noChangeAspect="1" noChangeArrowheads="1"/>
          </p:cNvPicPr>
          <p:nvPr/>
        </p:nvPicPr>
        <p:blipFill>
          <a:blip r:embed="rId7"/>
          <a:srcRect/>
          <a:stretch>
            <a:fillRect/>
          </a:stretch>
        </p:blipFill>
        <p:spPr bwMode="auto">
          <a:xfrm>
            <a:off x="6643702" y="214290"/>
            <a:ext cx="2143140" cy="719138"/>
          </a:xfrm>
          <a:prstGeom prst="rect">
            <a:avLst/>
          </a:prstGeom>
          <a:noFill/>
          <a:ln w="9525">
            <a:noFill/>
            <a:miter lim="800000"/>
            <a:headEnd/>
            <a:tailEnd/>
          </a:ln>
          <a:effectLst/>
        </p:spPr>
      </p:pic>
      <p:sp>
        <p:nvSpPr>
          <p:cNvPr id="11" name="灯片编号占位符 10"/>
          <p:cNvSpPr>
            <a:spLocks noGrp="1"/>
          </p:cNvSpPr>
          <p:nvPr>
            <p:ph type="sldNum" sz="quarter" idx="12"/>
          </p:nvPr>
        </p:nvSpPr>
        <p:spPr/>
        <p:txBody>
          <a:bodyPr/>
          <a:lstStyle/>
          <a:p>
            <a:fld id="{3DD48C32-F014-4CB7-BCC0-A107E86FB59E}" type="slidenum">
              <a:rPr lang="zh-CN" altLang="en-US" smtClean="0"/>
              <a:pPr/>
              <a:t>7</a:t>
            </a:fld>
            <a:endParaRPr lang="zh-CN" altLang="en-US"/>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4400" dirty="0" smtClean="0"/>
              <a:t>WAVE</a:t>
            </a:r>
            <a:r>
              <a:rPr lang="zh-CN" altLang="en-US" sz="4400" dirty="0" smtClean="0"/>
              <a:t>协议栈研究</a:t>
            </a:r>
            <a:endParaRPr lang="zh-CN" altLang="en-US" sz="4400" dirty="0"/>
          </a:p>
        </p:txBody>
      </p:sp>
      <p:sp>
        <p:nvSpPr>
          <p:cNvPr id="5"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6" name="Picture 3"/>
          <p:cNvPicPr>
            <a:picLocks noChangeAspect="1" noChangeArrowheads="1"/>
          </p:cNvPicPr>
          <p:nvPr/>
        </p:nvPicPr>
        <p:blipFill>
          <a:blip r:embed="rId2"/>
          <a:srcRect/>
          <a:stretch>
            <a:fillRect/>
          </a:stretch>
        </p:blipFill>
        <p:spPr bwMode="auto">
          <a:xfrm>
            <a:off x="1500166" y="6000768"/>
            <a:ext cx="7000924" cy="161149"/>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6643702" y="214290"/>
            <a:ext cx="2143140" cy="719138"/>
          </a:xfrm>
          <a:prstGeom prst="rect">
            <a:avLst/>
          </a:prstGeom>
          <a:noFill/>
          <a:ln w="9525">
            <a:noFill/>
            <a:miter lim="800000"/>
            <a:headEnd/>
            <a:tailEnd/>
          </a:ln>
          <a:effectLst/>
        </p:spPr>
      </p:pic>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内容占位符 11"/>
          <p:cNvGraphicFramePr>
            <a:graphicFrameLocks noGrp="1"/>
          </p:cNvGraphicFramePr>
          <p:nvPr>
            <p:ph idx="1"/>
          </p:nvPr>
        </p:nvGraphicFramePr>
        <p:xfrm>
          <a:off x="1428728" y="1000108"/>
          <a:ext cx="7279796" cy="4800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0" name="灯片编号占位符 9"/>
          <p:cNvSpPr>
            <a:spLocks noGrp="1"/>
          </p:cNvSpPr>
          <p:nvPr>
            <p:ph type="sldNum" sz="quarter" idx="12"/>
          </p:nvPr>
        </p:nvSpPr>
        <p:spPr/>
        <p:txBody>
          <a:bodyPr/>
          <a:lstStyle/>
          <a:p>
            <a:fld id="{3DD48C32-F014-4CB7-BCC0-A107E86FB59E}" type="slidenum">
              <a:rPr lang="zh-CN" altLang="en-US" smtClean="0"/>
              <a:pPr/>
              <a:t>8</a:t>
            </a:fld>
            <a:endParaRPr lang="zh-CN" altLang="en-US"/>
          </a:p>
        </p:txBody>
      </p:sp>
    </p:spTree>
  </p:cSld>
  <p:clrMapOvr>
    <a:masterClrMapping/>
  </p:clrMapOvr>
  <p:transition>
    <p:comb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a:xfrm>
            <a:off x="2285984" y="6215082"/>
            <a:ext cx="2895600" cy="285752"/>
          </a:xfrm>
          <a:noFill/>
        </p:spPr>
        <p:txBody>
          <a:bodyPr/>
          <a:lstStyle/>
          <a:p>
            <a:r>
              <a:rPr lang="zh-CN" altLang="en-US" dirty="0" smtClean="0">
                <a:solidFill>
                  <a:schemeClr val="tx1"/>
                </a:solidFill>
                <a:latin typeface="仿宋_GB2312" pitchFamily="49" charset="-122"/>
                <a:ea typeface="仿宋_GB2312" pitchFamily="49" charset="-122"/>
              </a:rPr>
              <a:t>华南理工大学电子与信息学院</a:t>
            </a:r>
          </a:p>
        </p:txBody>
      </p:sp>
      <p:pic>
        <p:nvPicPr>
          <p:cNvPr id="6" name="Picture 3"/>
          <p:cNvPicPr>
            <a:picLocks noChangeAspect="1" noChangeArrowheads="1"/>
          </p:cNvPicPr>
          <p:nvPr/>
        </p:nvPicPr>
        <p:blipFill>
          <a:blip r:embed="rId2"/>
          <a:srcRect/>
          <a:stretch>
            <a:fillRect/>
          </a:stretch>
        </p:blipFill>
        <p:spPr bwMode="auto">
          <a:xfrm>
            <a:off x="1500166" y="6000768"/>
            <a:ext cx="7000924" cy="161149"/>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6643702" y="214290"/>
            <a:ext cx="2143140" cy="719138"/>
          </a:xfrm>
          <a:prstGeom prst="rect">
            <a:avLst/>
          </a:prstGeom>
          <a:noFill/>
          <a:ln w="9525">
            <a:noFill/>
            <a:miter lim="800000"/>
            <a:headEnd/>
            <a:tailEnd/>
          </a:ln>
          <a:effectLst/>
        </p:spPr>
      </p:pic>
      <p:graphicFrame>
        <p:nvGraphicFramePr>
          <p:cNvPr id="12" name="内容占位符 11"/>
          <p:cNvGraphicFramePr>
            <a:graphicFrameLocks noGrp="1"/>
          </p:cNvGraphicFramePr>
          <p:nvPr>
            <p:ph idx="1"/>
          </p:nvPr>
        </p:nvGraphicFramePr>
        <p:xfrm>
          <a:off x="1785918" y="1428736"/>
          <a:ext cx="6429420" cy="3643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标题 10"/>
          <p:cNvSpPr>
            <a:spLocks noGrp="1"/>
          </p:cNvSpPr>
          <p:nvPr>
            <p:ph type="title"/>
          </p:nvPr>
        </p:nvSpPr>
        <p:spPr/>
        <p:txBody>
          <a:bodyPr>
            <a:normAutofit/>
          </a:bodyPr>
          <a:lstStyle/>
          <a:p>
            <a:pPr lvl="0"/>
            <a:r>
              <a:rPr lang="en-US" sz="3200" dirty="0" smtClean="0"/>
              <a:t>DSRC</a:t>
            </a:r>
            <a:r>
              <a:rPr lang="zh-CN" altLang="en-US" sz="3200" dirty="0" smtClean="0"/>
              <a:t>协议标准不足</a:t>
            </a:r>
            <a:endParaRPr lang="zh-CN" altLang="en-US" sz="3200" dirty="0"/>
          </a:p>
        </p:txBody>
      </p:sp>
      <p:sp>
        <p:nvSpPr>
          <p:cNvPr id="13" name="矩形 12"/>
          <p:cNvSpPr/>
          <p:nvPr/>
        </p:nvSpPr>
        <p:spPr>
          <a:xfrm>
            <a:off x="2000232" y="4857760"/>
            <a:ext cx="6286544" cy="369332"/>
          </a:xfrm>
          <a:prstGeom prst="rect">
            <a:avLst/>
          </a:prstGeom>
        </p:spPr>
        <p:txBody>
          <a:bodyPr wrap="square">
            <a:spAutoFit/>
          </a:bodyPr>
          <a:lstStyle/>
          <a:p>
            <a:r>
              <a:rPr lang="zh-CN" altLang="en-US" dirty="0" smtClean="0"/>
              <a:t>只能应用于有限的</a:t>
            </a:r>
            <a:r>
              <a:rPr lang="en-US" dirty="0" smtClean="0"/>
              <a:t>ITS</a:t>
            </a:r>
            <a:r>
              <a:rPr lang="zh-CN" altLang="en-US" dirty="0" smtClean="0"/>
              <a:t>应用中，例如，不停车收费</a:t>
            </a:r>
            <a:r>
              <a:rPr lang="en-US" dirty="0" smtClean="0"/>
              <a:t>(ETC)</a:t>
            </a:r>
            <a:r>
              <a:rPr lang="zh-CN" altLang="en-US" dirty="0" smtClean="0"/>
              <a:t>应用</a:t>
            </a:r>
            <a:endParaRPr lang="zh-CN" altLang="en-US" dirty="0"/>
          </a:p>
        </p:txBody>
      </p:sp>
      <p:sp>
        <p:nvSpPr>
          <p:cNvPr id="14" name="页脚占位符 4"/>
          <p:cNvSpPr txBox="1">
            <a:spLocks/>
          </p:cNvSpPr>
          <p:nvPr/>
        </p:nvSpPr>
        <p:spPr>
          <a:xfrm>
            <a:off x="6143636" y="6215082"/>
            <a:ext cx="1681186" cy="285752"/>
          </a:xfrm>
          <a:prstGeom prst="rect">
            <a:avLst/>
          </a:prstGeom>
          <a:noFill/>
        </p:spPr>
        <p:txBody>
          <a:bodyPr anchor="b"/>
          <a:lstStyle/>
          <a:p>
            <a:r>
              <a:rPr lang="en-US" altLang="zh-CN" sz="1200" dirty="0" smtClean="0">
                <a:ea typeface="宋体" pitchFamily="2" charset="-122"/>
              </a:rPr>
              <a:t>2013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28</a:t>
            </a:r>
            <a:r>
              <a:rPr lang="zh-CN" altLang="en-US" sz="1200" dirty="0" smtClean="0">
                <a:ea typeface="宋体" pitchFamily="2" charset="-122"/>
              </a:rPr>
              <a:t>日</a:t>
            </a:r>
            <a:endParaRPr lang="en-US" altLang="zh-CN" sz="1200" dirty="0" smtClean="0">
              <a:ea typeface="宋体" pitchFamily="2" charset="-122"/>
            </a:endParaRPr>
          </a:p>
        </p:txBody>
      </p:sp>
      <p:sp>
        <p:nvSpPr>
          <p:cNvPr id="10" name="灯片编号占位符 9"/>
          <p:cNvSpPr>
            <a:spLocks noGrp="1"/>
          </p:cNvSpPr>
          <p:nvPr>
            <p:ph type="sldNum" sz="quarter" idx="12"/>
          </p:nvPr>
        </p:nvSpPr>
        <p:spPr/>
        <p:txBody>
          <a:bodyPr/>
          <a:lstStyle/>
          <a:p>
            <a:fld id="{3DD48C32-F014-4CB7-BCC0-A107E86FB59E}" type="slidenum">
              <a:rPr lang="zh-CN" altLang="en-US" smtClean="0"/>
              <a:pPr/>
              <a:t>9</a:t>
            </a:fld>
            <a:endParaRPr lang="zh-CN" altLang="en-US"/>
          </a:p>
        </p:txBody>
      </p:sp>
    </p:spTree>
  </p:cSld>
  <p:clrMapOvr>
    <a:masterClrMapping/>
  </p:clrMapOvr>
  <p:transition>
    <p:strips dir="l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演示文稿3">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演示文稿3</Template>
  <TotalTime>955</TotalTime>
  <Words>2954</Words>
  <Application>Microsoft Office PowerPoint</Application>
  <PresentationFormat>全屏显示(4:3)</PresentationFormat>
  <Paragraphs>345</Paragraphs>
  <Slides>38</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0" baseType="lpstr">
      <vt:lpstr>演示文稿3</vt:lpstr>
      <vt:lpstr>Visio</vt:lpstr>
      <vt:lpstr>基于WAVE协议栈的车联网通信终端研究及定位系统实现</vt:lpstr>
      <vt:lpstr>主要内容</vt:lpstr>
      <vt:lpstr>背景介绍</vt:lpstr>
      <vt:lpstr>车联网系统定义</vt:lpstr>
      <vt:lpstr>国外研究现状</vt:lpstr>
      <vt:lpstr>国内研究现状</vt:lpstr>
      <vt:lpstr>选题意义</vt:lpstr>
      <vt:lpstr>WAVE协议栈研究</vt:lpstr>
      <vt:lpstr>DSRC协议标准不足</vt:lpstr>
      <vt:lpstr>WAVE</vt:lpstr>
      <vt:lpstr>WAVE协议栈体系结构</vt:lpstr>
      <vt:lpstr>IEEE 802.11p</vt:lpstr>
      <vt:lpstr>IEEE 1609协议栈介绍</vt:lpstr>
      <vt:lpstr>IEEE 1609.4协议</vt:lpstr>
      <vt:lpstr>IEEE 1609.3协议</vt:lpstr>
      <vt:lpstr>车联网通信终端设计</vt:lpstr>
      <vt:lpstr>硬件方案</vt:lpstr>
      <vt:lpstr>软件方案</vt:lpstr>
      <vt:lpstr>软件开发内容</vt:lpstr>
      <vt:lpstr>幻灯片 20</vt:lpstr>
      <vt:lpstr>具体实现功能</vt:lpstr>
      <vt:lpstr>无线定位系统研究</vt:lpstr>
      <vt:lpstr>无线定位系统研究</vt:lpstr>
      <vt:lpstr>位置指纹定位方法</vt:lpstr>
      <vt:lpstr>常用的指纹匹配方法</vt:lpstr>
      <vt:lpstr>基于聚类的快速定位</vt:lpstr>
      <vt:lpstr>系统实现</vt:lpstr>
      <vt:lpstr>定位服务器</vt:lpstr>
      <vt:lpstr>定位客户端</vt:lpstr>
      <vt:lpstr>数据库结构</vt:lpstr>
      <vt:lpstr>服务器工作界面</vt:lpstr>
      <vt:lpstr>定位客户端工作界面</vt:lpstr>
      <vt:lpstr>定位测试</vt:lpstr>
      <vt:lpstr>测试结果</vt:lpstr>
      <vt:lpstr>总结与展望</vt:lpstr>
      <vt:lpstr>更多工作</vt:lpstr>
      <vt:lpstr>幻灯片 37</vt:lpstr>
      <vt:lpstr>幻灯片 38</vt:lpstr>
    </vt:vector>
  </TitlesOfParts>
  <Company>WwW.YlmF.CoM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雨林木风</dc:creator>
  <cp:lastModifiedBy>User</cp:lastModifiedBy>
  <cp:revision>175</cp:revision>
  <dcterms:created xsi:type="dcterms:W3CDTF">2010-06-06T08:10:30Z</dcterms:created>
  <dcterms:modified xsi:type="dcterms:W3CDTF">2013-05-31T02:51:07Z</dcterms:modified>
</cp:coreProperties>
</file>