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9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1" r:id="rId10"/>
    <p:sldId id="443" r:id="rId11"/>
    <p:sldId id="444" r:id="rId12"/>
    <p:sldId id="445" r:id="rId13"/>
    <p:sldId id="466" r:id="rId14"/>
    <p:sldId id="446" r:id="rId15"/>
    <p:sldId id="448" r:id="rId16"/>
    <p:sldId id="452" r:id="rId17"/>
    <p:sldId id="461" r:id="rId18"/>
    <p:sldId id="431" r:id="rId19"/>
    <p:sldId id="453" r:id="rId20"/>
    <p:sldId id="437" r:id="rId21"/>
    <p:sldId id="455" r:id="rId22"/>
    <p:sldId id="460" r:id="rId23"/>
    <p:sldId id="456" r:id="rId24"/>
    <p:sldId id="458" r:id="rId25"/>
    <p:sldId id="467" r:id="rId26"/>
    <p:sldId id="469" r:id="rId27"/>
    <p:sldId id="468" r:id="rId28"/>
    <p:sldId id="432" r:id="rId29"/>
    <p:sldId id="463" r:id="rId30"/>
    <p:sldId id="434" r:id="rId31"/>
    <p:sldId id="464" r:id="rId32"/>
    <p:sldId id="465" r:id="rId33"/>
    <p:sldId id="435" r:id="rId34"/>
    <p:sldId id="439" r:id="rId35"/>
    <p:sldId id="436" r:id="rId36"/>
    <p:sldId id="470" r:id="rId37"/>
    <p:sldId id="357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" userDrawn="1">
          <p15:clr>
            <a:srgbClr val="A4A3A4"/>
          </p15:clr>
        </p15:guide>
        <p15:guide id="2" pos="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89844" autoAdjust="0"/>
  </p:normalViewPr>
  <p:slideViewPr>
    <p:cSldViewPr snapToGrid="0" showGuides="1">
      <p:cViewPr varScale="1">
        <p:scale>
          <a:sx n="99" d="100"/>
          <a:sy n="99" d="100"/>
        </p:scale>
        <p:origin x="1344" y="64"/>
      </p:cViewPr>
      <p:guideLst>
        <p:guide orient="horz" pos="431"/>
        <p:guide pos="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接下来我们通过一个案例来巩固一下刚刚学习的知识，这个案例是一个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案例，主要的功能有：增加代办，删除代办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[1]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讲到这里，大家对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hooks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，都有了初步的认识，那现在给大家讲讲组件化开发，怎么通信和路由跳转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组件的概念：在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en-US" altLang="zh-CN" dirty="0" err="1"/>
              <a:t>umi</a:t>
            </a:r>
            <a:r>
              <a:rPr lang="zh-CN" altLang="en-US" dirty="0"/>
              <a:t>脚手架是什么，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这个案例是在第一个案例</a:t>
            </a:r>
            <a:r>
              <a:rPr lang="en-US" altLang="zh-CN" dirty="0" err="1"/>
              <a:t>TodoList</a:t>
            </a:r>
            <a:r>
              <a:rPr lang="zh-CN" altLang="en-US" dirty="0"/>
              <a:t>的基础上进行的，对</a:t>
            </a:r>
            <a:r>
              <a:rPr lang="en-US" altLang="zh-CN" dirty="0" err="1"/>
              <a:t>TodoList</a:t>
            </a:r>
            <a:r>
              <a:rPr lang="zh-CN" altLang="en-US" dirty="0"/>
              <a:t>案例模拟进行了组件拆分，以及演练组件间如何通信和复用，还有模拟点击每一个列表跳转详情。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通过这个案例，我们对组件化开发、组件通信方式、路由跳转等知识进行了练习。那其实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</a:t>
            </a:r>
            <a:r>
              <a:rPr lang="en-US" altLang="zh-CN" dirty="0"/>
              <a:t>TodoList2</a:t>
            </a:r>
            <a:r>
              <a:rPr lang="zh-CN" altLang="en-US" dirty="0"/>
              <a:t>的基础上，使用</a:t>
            </a:r>
            <a:r>
              <a:rPr lang="en-US" altLang="zh-CN" dirty="0" err="1"/>
              <a:t>Antd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库对</a:t>
            </a:r>
            <a:r>
              <a:rPr lang="en-US" altLang="zh-CN" dirty="0" err="1"/>
              <a:t>TodoList</a:t>
            </a:r>
            <a:r>
              <a:rPr lang="zh-CN" altLang="en-US" dirty="0"/>
              <a:t>案例重新进行打磨，把原生的标签换成一些</a:t>
            </a:r>
            <a:r>
              <a:rPr lang="en-US" altLang="zh-CN" dirty="0" err="1"/>
              <a:t>Antd</a:t>
            </a:r>
            <a:r>
              <a:rPr lang="zh-CN" altLang="en-US" dirty="0"/>
              <a:t>的组件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介绍</a:t>
            </a:r>
            <a:r>
              <a:rPr lang="en-US" altLang="zh-CN" dirty="0" err="1"/>
              <a:t>Procomponents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[1]</a:t>
            </a:r>
            <a:r>
              <a:rPr lang="zh-CN" altLang="en-US" dirty="0"/>
              <a:t>那大家可能会有疑问，浏览器是怎么识别</a:t>
            </a:r>
            <a:r>
              <a:rPr lang="en-US" altLang="zh-CN" dirty="0"/>
              <a:t>JSX</a:t>
            </a:r>
            <a:r>
              <a:rPr lang="zh-CN" altLang="en-US" dirty="0"/>
              <a:t>代码的呢？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浏览器只认识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，有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babel-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的插件会在编译过程中把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代码转换为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表示的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对象</a:t>
            </a:r>
          </a:p>
          <a:p>
            <a:r>
              <a:rPr lang="en-US" altLang="zh-CN" dirty="0"/>
              <a:t>React</a:t>
            </a:r>
            <a:r>
              <a:rPr lang="zh-CN" altLang="en-US" dirty="0"/>
              <a:t>中返回的</a:t>
            </a:r>
            <a:r>
              <a:rPr lang="en-US" altLang="zh-CN" dirty="0" err="1"/>
              <a:t>jsx</a:t>
            </a:r>
            <a:r>
              <a:rPr lang="zh-CN" altLang="en-US" dirty="0"/>
              <a:t>必须用一个根标签包裹住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key</a:t>
            </a:r>
            <a:r>
              <a:rPr lang="zh-CN" altLang="en-US" dirty="0"/>
              <a:t>是不会渲染成标签的，只是</a:t>
            </a:r>
            <a:r>
              <a:rPr lang="en-US" altLang="zh-CN" dirty="0"/>
              <a:t>react</a:t>
            </a:r>
            <a:r>
              <a:rPr lang="zh-CN" altLang="en-US" dirty="0"/>
              <a:t>内部用于性能优化的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：在这之前我们写的函数组件都是无状态的纯函数组件，那如果想让一个组件它有自己的状态和副作用呢，那就需要使用到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</a:t>
            </a:r>
            <a:r>
              <a:rPr lang="en-US" altLang="zh-CN" dirty="0"/>
              <a:t>API</a:t>
            </a:r>
            <a:r>
              <a:rPr lang="zh-CN" altLang="en-US" dirty="0"/>
              <a:t>钩子函数，它的标志是必须以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[2]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今天先给大家讲讲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useEffect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-components.antdigital.dev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umijs.org/docs/guides/getting-started" TargetMode="External"/><Relationship Id="rId3" Type="http://schemas.openxmlformats.org/officeDocument/2006/relationships/hyperlink" Target="https://legacy.reactjs.org/docs/getting-started.html" TargetMode="External"/><Relationship Id="rId7" Type="http://schemas.openxmlformats.org/officeDocument/2006/relationships/hyperlink" Target="https://pro-components.antdigital.dev/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t-design-mobile.antgroup.com/zh" TargetMode="External"/><Relationship Id="rId5" Type="http://schemas.openxmlformats.org/officeDocument/2006/relationships/hyperlink" Target="https://ant-design.antgroup.com/index-cn" TargetMode="External"/><Relationship Id="rId4" Type="http://schemas.openxmlformats.org/officeDocument/2006/relationships/hyperlink" Target="https://react.docschina.org/reference/react/hook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mijs.org/docs/guides/getting-started%0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34129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r>
              <a:rPr lang="zh-CN" altLang="en-US" dirty="0"/>
              <a:t>三元运算符：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“&amp;&amp;”</a:t>
            </a:r>
            <a:r>
              <a:rPr lang="zh-CN" altLang="en-US" dirty="0"/>
              <a:t>符号：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68" y="1479975"/>
            <a:ext cx="4502381" cy="2597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562" y="4167410"/>
            <a:ext cx="3530781" cy="25845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351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95" y="1218094"/>
            <a:ext cx="3584743" cy="46787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3952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03" y="863174"/>
            <a:ext cx="4097549" cy="48795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747" y="935686"/>
            <a:ext cx="846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r>
              <a:rPr lang="zh-CN" altLang="en-US" dirty="0"/>
              <a:t>总：什么是</a:t>
            </a:r>
            <a:r>
              <a:rPr lang="en-US" altLang="zh-CN" dirty="0"/>
              <a:t>hooks</a:t>
            </a:r>
            <a:r>
              <a:rPr lang="zh-CN" altLang="en-US" dirty="0"/>
              <a:t>，</a:t>
            </a:r>
            <a:r>
              <a:rPr lang="en-US" altLang="zh-CN" dirty="0"/>
              <a:t>hooks</a:t>
            </a:r>
            <a:r>
              <a:rPr lang="zh-CN" altLang="en-US" dirty="0"/>
              <a:t>解决了什么问题，常见的</a:t>
            </a:r>
            <a:r>
              <a:rPr lang="en-US" altLang="zh-CN" dirty="0"/>
              <a:t>hooks</a:t>
            </a:r>
            <a:r>
              <a:rPr lang="zh-CN" altLang="en-US" dirty="0"/>
              <a:t>有几个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Hooks</a:t>
            </a:r>
            <a:r>
              <a:rPr lang="zh-CN" altLang="en-US" dirty="0"/>
              <a:t>：也叫钩子函数，</a:t>
            </a:r>
            <a:r>
              <a:rPr lang="en-US" altLang="zh-CN" dirty="0"/>
              <a:t>hooks </a:t>
            </a:r>
            <a:r>
              <a:rPr lang="zh-CN" altLang="en-US" dirty="0"/>
              <a:t>就是在函数组件内，负责钩进外部功能的函数</a:t>
            </a:r>
          </a:p>
          <a:p>
            <a:endParaRPr lang="en-US" altLang="zh-CN" dirty="0"/>
          </a:p>
          <a:p>
            <a:r>
              <a:rPr lang="zh-CN" altLang="en-US" dirty="0"/>
              <a:t>解决的问题：</a:t>
            </a:r>
            <a:endParaRPr lang="en-US" altLang="zh-CN" dirty="0"/>
          </a:p>
          <a:p>
            <a:r>
              <a:rPr lang="en-US" altLang="zh-CN" dirty="0"/>
              <a:t>hooks </a:t>
            </a:r>
            <a:r>
              <a:rPr lang="zh-CN" altLang="en-US" dirty="0"/>
              <a:t>可以让你的无状态组件变成有状态组件、有副作用的组件；</a:t>
            </a:r>
            <a:endParaRPr lang="en-US" altLang="zh-CN" dirty="0"/>
          </a:p>
          <a:p>
            <a:r>
              <a:rPr lang="en-US" altLang="zh-CN" dirty="0"/>
              <a:t>hooks </a:t>
            </a:r>
            <a:r>
              <a:rPr lang="zh-CN" altLang="en-US" dirty="0"/>
              <a:t>可以复用逻辑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react </a:t>
            </a:r>
            <a:r>
              <a:rPr lang="zh-CN" altLang="en-US" dirty="0"/>
              <a:t>中有几个常用的 </a:t>
            </a:r>
            <a:r>
              <a:rPr lang="en-US" altLang="zh-CN" dirty="0"/>
              <a:t>hooks</a:t>
            </a:r>
            <a:r>
              <a:rPr lang="zh-CN" altLang="en-US" dirty="0"/>
              <a:t>：</a:t>
            </a:r>
            <a:r>
              <a:rPr lang="en-US" altLang="zh-CN" dirty="0" err="1"/>
              <a:t>useState</a:t>
            </a:r>
            <a:r>
              <a:rPr lang="zh-CN" altLang="en-US" dirty="0"/>
              <a:t>、</a:t>
            </a:r>
            <a:r>
              <a:rPr lang="en-US" altLang="zh-CN" dirty="0" err="1"/>
              <a:t>useEffect</a:t>
            </a:r>
            <a:r>
              <a:rPr lang="zh-CN" altLang="en-US" dirty="0"/>
              <a:t>、</a:t>
            </a:r>
            <a:r>
              <a:rPr lang="en-US" altLang="zh-CN" dirty="0" err="1"/>
              <a:t>useRef</a:t>
            </a:r>
            <a:r>
              <a:rPr lang="zh-CN" altLang="en-US" dirty="0"/>
              <a:t>、</a:t>
            </a:r>
            <a:r>
              <a:rPr lang="en-US" altLang="zh-CN" dirty="0" err="1"/>
              <a:t>useMemo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[2]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9747" y="4445135"/>
            <a:ext cx="8097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开头的必须在组件顶层使用，如果你的组件名没有大写，那就会报错了；不能用在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：允许在函数组件内拥有自己的 </a:t>
            </a:r>
            <a:r>
              <a:rPr lang="en-US" altLang="zh-CN" dirty="0"/>
              <a:t>state[1]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15" y="919516"/>
            <a:ext cx="4008518" cy="57152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15756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：让组件拥有副作用的钩子函数。副作用是指一段和当前执行结果无关的代码，常用的副作用操作如数据获取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35" y="1925828"/>
            <a:ext cx="3499030" cy="16320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961" y="3673877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5" y="3673877"/>
            <a:ext cx="4600811" cy="29049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27" y="1054336"/>
            <a:ext cx="4279935" cy="53887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4245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33" y="1267525"/>
            <a:ext cx="4896102" cy="41277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</a:t>
            </a:r>
            <a:r>
              <a:rPr lang="en-US" altLang="zh-CN" sz="1600" dirty="0">
                <a:solidFill>
                  <a:schemeClr val="bg2"/>
                </a:solidFill>
              </a:rPr>
              <a:t>[1]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55702" y="5055189"/>
            <a:ext cx="344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需有</a:t>
            </a:r>
            <a:r>
              <a:rPr lang="en-US" altLang="zh-CN" dirty="0">
                <a:solidFill>
                  <a:schemeClr val="bg1"/>
                </a:solidFill>
              </a:rPr>
              <a:t>html,css,js,ES6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  <a:r>
              <a:rPr lang="en-US" altLang="zh-CN" sz="5400" b="1" dirty="0"/>
              <a:t>[1]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51" y="685165"/>
            <a:ext cx="247707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注意：组件名第一个字母必须大写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51" y="603746"/>
            <a:ext cx="87426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普通的</a:t>
            </a:r>
            <a:r>
              <a:rPr lang="en-US" altLang="zh-CN" dirty="0"/>
              <a:t>props</a:t>
            </a:r>
          </a:p>
          <a:p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51" y="603746"/>
            <a:ext cx="834807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动态路由：</a:t>
            </a:r>
            <a:endParaRPr lang="en-US" altLang="zh-CN" dirty="0"/>
          </a:p>
          <a:p>
            <a:r>
              <a:rPr lang="en-US" altLang="zh-CN" dirty="0"/>
              <a:t>      routes</a:t>
            </a:r>
            <a:r>
              <a:rPr lang="zh-CN" altLang="en-US" dirty="0"/>
              <a:t>文件中配置 </a:t>
            </a:r>
            <a:r>
              <a:rPr lang="en-US" altLang="zh-CN" dirty="0"/>
              <a:t>{ path: "/detail/:name", component: "detail" }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   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后跳转并携带参数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`/detail2?title=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51" y="603746"/>
            <a:ext cx="83480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接收动态路由：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后的参数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51" y="603746"/>
            <a:ext cx="83480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路由回退：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  <a:r>
              <a:rPr lang="en-US" altLang="zh-CN" dirty="0">
                <a:solidFill>
                  <a:schemeClr val="bg2"/>
                </a:solidFill>
              </a:rPr>
              <a:t>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模拟路由跳转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44432" y="4342359"/>
            <a:ext cx="4621448" cy="460375"/>
            <a:chOff x="5683" y="1819"/>
            <a:chExt cx="11314" cy="725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961" y="958241"/>
            <a:ext cx="8097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961" y="958241"/>
            <a:ext cx="809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、实践演练</a:t>
            </a:r>
            <a:r>
              <a:rPr lang="en-US" altLang="zh-CN" dirty="0"/>
              <a:t>3[1]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1961" y="141990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TodoList3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开发工具及插件推荐</a:t>
            </a:r>
            <a:endParaRPr 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英文网：</a:t>
            </a:r>
            <a:r>
              <a:rPr lang="en-US" altLang="zh-CN" dirty="0">
                <a:hlinkClick r:id="rId3"/>
              </a:rPr>
              <a:t>https://legacy.reactjs.org/docs/getting-started.html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UmiJS</a:t>
            </a:r>
            <a:r>
              <a:rPr lang="zh-CN" altLang="en-US" dirty="0"/>
              <a:t>：</a:t>
            </a:r>
            <a:r>
              <a:rPr lang="en-US" altLang="zh-CN" dirty="0">
                <a:hlinkClick r:id="rId8"/>
              </a:rPr>
              <a:t>https://umijs.org/docs/guides</a:t>
            </a:r>
            <a:r>
              <a:rPr lang="en-US" altLang="zh-CN">
                <a:hlinkClick r:id="rId8"/>
              </a:rPr>
              <a:t>/getting-started</a:t>
            </a:r>
            <a:endParaRPr lang="en-US" altLang="zh-CN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3262" y="772732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VSCode</a:t>
            </a:r>
            <a:r>
              <a:rPr lang="zh-CN" altLang="en-US" dirty="0"/>
              <a:t>插件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82" y="1448040"/>
            <a:ext cx="4496031" cy="74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9775" y="2559050"/>
            <a:ext cx="4543425" cy="782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9775" y="3608070"/>
            <a:ext cx="460375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表单受控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 </a:t>
            </a:r>
            <a:r>
              <a:rPr lang="en-US" altLang="zh-CN" dirty="0" err="1">
                <a:hlinkClick r:id="rId3" action="ppaction://hlinkfile"/>
              </a:rPr>
              <a:t>umi</a:t>
            </a:r>
            <a:r>
              <a:rPr lang="zh-CN" altLang="en-US" dirty="0">
                <a:hlinkClick r:id="rId3" action="ppaction://hlinkfile"/>
              </a:rPr>
              <a:t>方式</a:t>
            </a:r>
            <a:r>
              <a:rPr lang="en-US" altLang="zh-CN" dirty="0"/>
              <a:t>	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6" y="2272419"/>
            <a:ext cx="2724290" cy="4699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791" y="2134910"/>
            <a:ext cx="2873522" cy="4497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1195" y="1607185"/>
            <a:ext cx="603504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整合了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全家桶的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umi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脚手架，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版本是最新的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47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</a:t>
            </a:r>
            <a:r>
              <a:rPr lang="en-US" altLang="zh-CN" dirty="0"/>
              <a:t>JSX = </a:t>
            </a:r>
            <a:r>
              <a:rPr lang="en-US" altLang="zh-CN" dirty="0" err="1"/>
              <a:t>js</a:t>
            </a:r>
            <a:r>
              <a:rPr lang="en-US" altLang="zh-CN" dirty="0"/>
              <a:t> + xml</a:t>
            </a:r>
          </a:p>
          <a:p>
            <a:r>
              <a:rPr lang="zh-CN" altLang="en-US" dirty="0"/>
              <a:t>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讲代码：</a:t>
            </a:r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77" y="1942890"/>
            <a:ext cx="4915153" cy="48135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Microsoft Office PowerPoint</Application>
  <PresentationFormat>全屏显示(4:3)</PresentationFormat>
  <Paragraphs>456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212</cp:revision>
  <dcterms:created xsi:type="dcterms:W3CDTF">2018-03-01T02:03:00Z</dcterms:created>
  <dcterms:modified xsi:type="dcterms:W3CDTF">2024-01-09T03:31:53Z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