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69" r:id="rId27"/>
    <p:sldId id="468" r:id="rId28"/>
    <p:sldId id="432" r:id="rId29"/>
    <p:sldId id="463" r:id="rId30"/>
    <p:sldId id="434" r:id="rId31"/>
    <p:sldId id="464" r:id="rId32"/>
    <p:sldId id="465" r:id="rId33"/>
    <p:sldId id="435" r:id="rId34"/>
    <p:sldId id="439" r:id="rId35"/>
    <p:sldId id="436" r:id="rId36"/>
    <p:sldId id="470" r:id="rId37"/>
    <p:sldId id="357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en-US" altLang="zh-CN" dirty="0" err="1"/>
              <a:t>umi</a:t>
            </a:r>
            <a:r>
              <a:rPr lang="zh-CN" altLang="en-US" dirty="0"/>
              <a:t>脚手架是什么， 添加动图，添加</a:t>
            </a:r>
            <a:r>
              <a:rPr lang="en-US" altLang="zh-CN" dirty="0"/>
              <a:t>create-react-app</a:t>
            </a:r>
            <a:r>
              <a:rPr lang="zh-CN" altLang="en-US" dirty="0"/>
              <a:t>两种方式，下面添加代码目录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0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9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4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案例模拟进行了组件拆分，以及演练组件间如何通信和复用，还有模拟点击每一个列表跳转详情。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通过这个案例，我们对组件化开发、组件通信方式、路由跳转等知识进行了练习。那其实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 err="1"/>
              <a:t>Procomponents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 </a:t>
            </a:r>
            <a:r>
              <a:rPr lang="en-US" altLang="zh-CN" dirty="0"/>
              <a:t>&amp;&amp;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3412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r>
              <a:rPr lang="zh-CN" altLang="en-US" dirty="0"/>
              <a:t>三元运算符：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“&amp;&amp;”</a:t>
            </a:r>
            <a:r>
              <a:rPr lang="zh-CN" altLang="en-US" dirty="0"/>
              <a:t>符号：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53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351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95" y="121809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3952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03" y="863174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r>
              <a:rPr lang="zh-CN" altLang="en-US" dirty="0"/>
              <a:t>总：什么是</a:t>
            </a:r>
            <a:r>
              <a:rPr lang="en-US" altLang="zh-CN" dirty="0"/>
              <a:t>hooks</a:t>
            </a:r>
            <a:r>
              <a:rPr lang="zh-CN" altLang="en-US" dirty="0"/>
              <a:t>，</a:t>
            </a:r>
            <a:r>
              <a:rPr lang="en-US" altLang="zh-CN" dirty="0"/>
              <a:t>hooks</a:t>
            </a:r>
            <a:r>
              <a:rPr lang="zh-CN" altLang="en-US" dirty="0"/>
              <a:t>解决了什么问题，常见的</a:t>
            </a:r>
            <a:r>
              <a:rPr lang="en-US" altLang="zh-CN" dirty="0"/>
              <a:t>hooks</a:t>
            </a:r>
            <a:r>
              <a:rPr lang="zh-CN" altLang="en-US" dirty="0"/>
              <a:t>有几个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Hooks</a:t>
            </a:r>
            <a:r>
              <a:rPr lang="zh-CN" altLang="en-US" dirty="0"/>
              <a:t>：也叫钩子函数，</a:t>
            </a:r>
            <a:r>
              <a:rPr lang="en-US" altLang="zh-CN" dirty="0"/>
              <a:t>hooks </a:t>
            </a:r>
            <a:r>
              <a:rPr lang="zh-CN" altLang="en-US" dirty="0"/>
              <a:t>就是在函数组件内，负责钩进外部功能的函数</a:t>
            </a:r>
          </a:p>
          <a:p>
            <a:endParaRPr lang="en-US" altLang="zh-CN" dirty="0"/>
          </a:p>
          <a:p>
            <a:r>
              <a:rPr lang="zh-CN" altLang="en-US" dirty="0"/>
              <a:t>解决的问题：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可以让你的无状态组件变成有状态组件</a:t>
            </a:r>
            <a:r>
              <a:rPr lang="en-US" altLang="zh-CN" dirty="0"/>
              <a:t>[</a:t>
            </a:r>
            <a:r>
              <a:rPr lang="zh-CN" altLang="en-US" dirty="0"/>
              <a:t>通过</a:t>
            </a:r>
            <a:r>
              <a:rPr lang="en-US" altLang="zh-CN" dirty="0"/>
              <a:t>state]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可以复用逻辑</a:t>
            </a:r>
            <a:r>
              <a:rPr lang="en-US" altLang="zh-CN" dirty="0"/>
              <a:t>[</a:t>
            </a:r>
            <a:r>
              <a:rPr lang="zh-CN" altLang="en-US" dirty="0"/>
              <a:t>写一个简单请求，复用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react </a:t>
            </a:r>
            <a:r>
              <a:rPr lang="zh-CN" altLang="en-US" dirty="0"/>
              <a:t>中有几个常用的 </a:t>
            </a:r>
            <a:r>
              <a:rPr lang="en-US" altLang="zh-CN" dirty="0"/>
              <a:t>hooks</a:t>
            </a:r>
            <a:r>
              <a:rPr lang="zh-CN" altLang="en-US" dirty="0"/>
              <a:t>：</a:t>
            </a:r>
            <a:r>
              <a:rPr lang="en-US" altLang="zh-CN" dirty="0" err="1"/>
              <a:t>useState</a:t>
            </a:r>
            <a:r>
              <a:rPr lang="zh-CN" altLang="en-US" dirty="0"/>
              <a:t>、</a:t>
            </a:r>
            <a:r>
              <a:rPr lang="en-US" altLang="zh-CN" dirty="0" err="1"/>
              <a:t>useEffect</a:t>
            </a:r>
            <a:r>
              <a:rPr lang="zh-CN" altLang="en-US" dirty="0"/>
              <a:t>、</a:t>
            </a:r>
            <a:r>
              <a:rPr lang="en-US" altLang="zh-CN" dirty="0" err="1"/>
              <a:t>useRef</a:t>
            </a:r>
            <a:r>
              <a:rPr lang="zh-CN" altLang="en-US" dirty="0"/>
              <a:t>、</a:t>
            </a:r>
            <a:r>
              <a:rPr lang="en-US" altLang="zh-CN" dirty="0" err="1"/>
              <a:t>useMemo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[2]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开头的必须在组件顶层使用，如果你的组件名没有大写，那就会报错了；不能用在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15" y="919516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1575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25828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27" y="1054336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4245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33" y="1267525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8185D-8248-8C97-31E9-5B0E6812AD2F}"/>
              </a:ext>
            </a:extLst>
          </p:cNvPr>
          <p:cNvSpPr txBox="1"/>
          <p:nvPr/>
        </p:nvSpPr>
        <p:spPr>
          <a:xfrm>
            <a:off x="2955702" y="5055189"/>
            <a:ext cx="344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需有</a:t>
            </a:r>
            <a:r>
              <a:rPr lang="en-US" altLang="zh-CN" dirty="0">
                <a:solidFill>
                  <a:schemeClr val="bg1"/>
                </a:solidFill>
              </a:rPr>
              <a:t>html,css,js,ES6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247707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注意：组件名第一个字母必须大写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动态路由：</a:t>
            </a:r>
            <a:endParaRPr lang="en-US" altLang="zh-CN" dirty="0"/>
          </a:p>
          <a:p>
            <a:r>
              <a:rPr lang="en-US" altLang="zh-CN" dirty="0"/>
              <a:t>      routes</a:t>
            </a:r>
            <a:r>
              <a:rPr lang="zh-CN" altLang="en-US" dirty="0"/>
              <a:t>文件中配置 </a:t>
            </a:r>
            <a:r>
              <a:rPr lang="en-US" altLang="zh-CN" dirty="0"/>
              <a:t>{ path: "/detail/:name", component: "detail" }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   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后跳转并携带参数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`/detail2?title=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接收动态路由：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7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路由回退：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460375"/>
            <a:chOff x="5683" y="1819"/>
            <a:chExt cx="11314" cy="725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开发工具及插件推荐</a:t>
            </a:r>
            <a:endParaRPr 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英文网：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12AAE2-62B7-98F8-EF31-56BA4148F734}"/>
              </a:ext>
            </a:extLst>
          </p:cNvPr>
          <p:cNvSpPr txBox="1"/>
          <p:nvPr/>
        </p:nvSpPr>
        <p:spPr>
          <a:xfrm>
            <a:off x="663262" y="77273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FCE84A-FB52-A088-868A-829956A3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2" y="1448040"/>
            <a:ext cx="4496031" cy="74933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2257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表单受控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7DE23-9C3A-ACC5-5810-70F0C564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37" y="952882"/>
            <a:ext cx="2724290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Microsoft Office PowerPoint</Application>
  <PresentationFormat>全屏显示(4:3)</PresentationFormat>
  <Paragraphs>451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2024-01-04T09:01:12Z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