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6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32" r:id="rId27"/>
    <p:sldId id="463" r:id="rId28"/>
    <p:sldId id="434" r:id="rId29"/>
    <p:sldId id="464" r:id="rId30"/>
    <p:sldId id="465" r:id="rId31"/>
    <p:sldId id="435" r:id="rId32"/>
    <p:sldId id="439" r:id="rId33"/>
    <p:sldId id="436" r:id="rId34"/>
    <p:sldId id="357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452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涉及到父子组件，后面讲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docs" TargetMode="Externa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 [1]</a:t>
            </a:r>
            <a:r>
              <a:rPr lang="zh-CN" altLang="en-US"/>
              <a:t>使用</a:t>
            </a:r>
            <a:r>
              <a:rPr lang="en-US" altLang="zh-CN"/>
              <a:t>hooks</a:t>
            </a:r>
          </a:p>
          <a:p>
            <a:endParaRPr lang="en-US" altLang="zh-CN"/>
          </a:p>
          <a:p>
            <a:r>
              <a:rPr lang="zh-CN" altLang="en-US"/>
              <a:t>什么是</a:t>
            </a:r>
            <a:r>
              <a:rPr lang="en-US" altLang="zh-CN"/>
              <a:t>hooks</a:t>
            </a:r>
            <a:r>
              <a:rPr lang="zh-CN" altLang="en-US"/>
              <a:t>，</a:t>
            </a:r>
            <a:r>
              <a:rPr lang="en-US" altLang="zh-CN"/>
              <a:t>hooks</a:t>
            </a:r>
            <a:r>
              <a:rPr lang="zh-CN" altLang="en-US"/>
              <a:t>解决了什么问题，常见的</a:t>
            </a:r>
            <a:r>
              <a:rPr lang="en-US" altLang="zh-CN"/>
              <a:t>hooks</a:t>
            </a:r>
            <a:r>
              <a:rPr lang="zh-CN" altLang="en-US"/>
              <a:t>有几个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Hooks</a:t>
            </a:r>
            <a:r>
              <a:rPr lang="zh-CN" altLang="en-US"/>
              <a:t>：也叫钩子函数，</a:t>
            </a:r>
            <a:r>
              <a:rPr lang="en-US" altLang="zh-CN"/>
              <a:t>hooks </a:t>
            </a:r>
            <a:r>
              <a:rPr lang="zh-CN" altLang="en-US"/>
              <a:t>就是在函数组件内，负责钩进外部功能的函数</a:t>
            </a:r>
          </a:p>
          <a:p>
            <a:endParaRPr lang="en-US" altLang="zh-CN"/>
          </a:p>
          <a:p>
            <a:r>
              <a:rPr lang="zh-CN" altLang="en-US"/>
              <a:t>解决的问题：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可以让你的无状态组件变成有状态组件</a:t>
            </a:r>
            <a:r>
              <a:rPr lang="en-US" altLang="zh-CN"/>
              <a:t>[</a:t>
            </a:r>
            <a:r>
              <a:rPr lang="zh-CN" altLang="en-US"/>
              <a:t>通过</a:t>
            </a:r>
            <a:r>
              <a:rPr lang="en-US" altLang="zh-CN"/>
              <a:t>state]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可以复用逻辑</a:t>
            </a:r>
            <a:r>
              <a:rPr lang="en-US" altLang="zh-CN"/>
              <a:t>[</a:t>
            </a:r>
            <a:r>
              <a:rPr lang="zh-CN" altLang="en-US"/>
              <a:t>写一个简单请求，复用</a:t>
            </a:r>
            <a:r>
              <a:rPr lang="en-US" altLang="zh-CN"/>
              <a:t>]</a:t>
            </a:r>
          </a:p>
          <a:p>
            <a:endParaRPr lang="en-US" altLang="zh-CN"/>
          </a:p>
          <a:p>
            <a:r>
              <a:rPr lang="en-US" altLang="zh-CN"/>
              <a:t>react </a:t>
            </a:r>
            <a:r>
              <a:rPr lang="zh-CN" altLang="en-US"/>
              <a:t>中有几个常用的 </a:t>
            </a:r>
            <a:r>
              <a:rPr lang="en-US" altLang="zh-CN"/>
              <a:t>hooks</a:t>
            </a:r>
            <a:r>
              <a:rPr lang="zh-CN" altLang="en-US"/>
              <a:t>：</a:t>
            </a:r>
            <a:r>
              <a:rPr lang="en-US" altLang="zh-CN"/>
              <a:t>useState</a:t>
            </a:r>
            <a:r>
              <a:rPr lang="zh-CN" altLang="en-US"/>
              <a:t>、</a:t>
            </a:r>
            <a:r>
              <a:rPr lang="en-US" altLang="zh-CN"/>
              <a:t>useEffect</a:t>
            </a:r>
            <a:r>
              <a:rPr lang="zh-CN" altLang="en-US"/>
              <a:t>、</a:t>
            </a:r>
            <a:r>
              <a:rPr lang="en-US" altLang="zh-CN"/>
              <a:t>useRef</a:t>
            </a:r>
            <a:r>
              <a:rPr lang="zh-CN" altLang="en-US"/>
              <a:t>、</a:t>
            </a:r>
            <a:r>
              <a:rPr lang="en-US" altLang="zh-CN"/>
              <a:t>useMemo </a:t>
            </a:r>
            <a:r>
              <a:rPr lang="zh-CN" altLang="en-US"/>
              <a:t>等</a:t>
            </a:r>
            <a:r>
              <a:rPr lang="en-US" altLang="zh-CN"/>
              <a:t>[2]</a:t>
            </a:r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4D6D1-7C0A-E5D9-027E-E4C71EF759AE}"/>
              </a:ext>
            </a:extLst>
          </p:cNvPr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06509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18" y="2573906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 [1]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补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路由跳转：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2[1]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然后我们项目中使用了</a:t>
            </a:r>
            <a:r>
              <a:rPr lang="en-US" altLang="zh-CN" dirty="0" err="1">
                <a:hlinkClick r:id="rId6"/>
              </a:rPr>
              <a:t>Procomponent</a:t>
            </a:r>
            <a:r>
              <a:rPr lang="zh-CN" altLang="en-US" dirty="0"/>
              <a:t>，它是基于 </a:t>
            </a:r>
            <a:r>
              <a:rPr lang="en-US" altLang="zh-CN" dirty="0"/>
              <a:t>Ant Design </a:t>
            </a:r>
            <a:r>
              <a:rPr lang="zh-CN" altLang="en-US" dirty="0"/>
              <a:t>而开发的模板组件，提供了更高级别的抽象支持，开箱即用。可以显著地提升制作 </a:t>
            </a:r>
            <a:r>
              <a:rPr lang="en-US" altLang="zh-CN" dirty="0"/>
              <a:t>CRUD </a:t>
            </a:r>
            <a:r>
              <a:rPr lang="zh-CN" altLang="en-US" dirty="0"/>
              <a:t>页面的效率，更加专注于页面。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 </a:t>
            </a:r>
            <a:r>
              <a:rPr lang="en-US" altLang="zh-CN" dirty="0"/>
              <a:t>pc </a:t>
            </a:r>
            <a:r>
              <a:rPr lang="zh-CN" altLang="en-US" dirty="0"/>
              <a:t>端的项目的话大多都是使用 </a:t>
            </a:r>
            <a:r>
              <a:rPr lang="en-US" altLang="zh-CN" dirty="0" err="1"/>
              <a:t>Procomponents</a:t>
            </a:r>
            <a:r>
              <a:rPr lang="zh-CN" altLang="en-US" dirty="0"/>
              <a:t>，像比如表格，表单啊，</a:t>
            </a:r>
            <a:r>
              <a:rPr lang="en-US" altLang="zh-CN" dirty="0" err="1"/>
              <a:t>Procomponent</a:t>
            </a:r>
            <a:r>
              <a:rPr lang="en-US" altLang="zh-CN" dirty="0"/>
              <a:t> </a:t>
            </a:r>
            <a:r>
              <a:rPr lang="zh-CN" altLang="en-US" dirty="0"/>
              <a:t>都帮我们内置了很多逻辑在里面，然后像抽屉的话，如果说抽屉里面是有表单，那还是推荐使用 </a:t>
            </a:r>
            <a:r>
              <a:rPr lang="en-US" altLang="zh-CN" dirty="0" err="1"/>
              <a:t>DrawerForm</a:t>
            </a:r>
            <a:r>
              <a:rPr lang="zh-CN" altLang="en-US" dirty="0"/>
              <a:t>，如果只是纯抽屉，那可以使用 </a:t>
            </a:r>
            <a:r>
              <a:rPr lang="en-US" altLang="zh-CN" dirty="0"/>
              <a:t>Drawer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D9343-AC86-072B-2EA7-6CD0FA30ED5B}"/>
              </a:ext>
            </a:extLst>
          </p:cNvPr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5C03B4-6E30-1764-3435-52CD6AFB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Microsoft Office PowerPoint</Application>
  <PresentationFormat>全屏显示(4:3)</PresentationFormat>
  <Paragraphs>380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 [1]</vt:lpstr>
      <vt:lpstr>PowerPoint 演示文稿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实践演练2[1]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2024-01-03T03:05:37Z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