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2" r:id="rId9"/>
    <p:sldId id="440" r:id="rId10"/>
    <p:sldId id="441" r:id="rId11"/>
    <p:sldId id="443" r:id="rId12"/>
    <p:sldId id="444" r:id="rId13"/>
    <p:sldId id="445" r:id="rId14"/>
    <p:sldId id="446" r:id="rId15"/>
    <p:sldId id="448" r:id="rId16"/>
    <p:sldId id="452" r:id="rId17"/>
    <p:sldId id="449" r:id="rId18"/>
    <p:sldId id="450" r:id="rId19"/>
    <p:sldId id="451" r:id="rId20"/>
    <p:sldId id="454" r:id="rId21"/>
    <p:sldId id="461" r:id="rId22"/>
    <p:sldId id="431" r:id="rId23"/>
    <p:sldId id="453" r:id="rId24"/>
    <p:sldId id="437" r:id="rId25"/>
    <p:sldId id="455" r:id="rId26"/>
    <p:sldId id="456" r:id="rId27"/>
    <p:sldId id="460" r:id="rId28"/>
    <p:sldId id="457" r:id="rId29"/>
    <p:sldId id="458" r:id="rId30"/>
    <p:sldId id="459" r:id="rId31"/>
    <p:sldId id="432" r:id="rId32"/>
    <p:sldId id="434" r:id="rId33"/>
    <p:sldId id="435" r:id="rId34"/>
    <p:sldId id="439" r:id="rId35"/>
    <p:sldId id="436" r:id="rId36"/>
    <p:sldId id="357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2301" autoAdjust="0"/>
  </p:normalViewPr>
  <p:slideViewPr>
    <p:cSldViewPr snapToGrid="0" showGuides="1">
      <p:cViewPr varScale="1">
        <p:scale>
          <a:sx n="102" d="100"/>
          <a:sy n="102" d="100"/>
        </p:scale>
        <p:origin x="126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涉及到父子组件，后面讲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 模拟到组件通信，后面讲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中不管是个处理事件、一个方法、乃至一个组件，都推崇函数式编程的写法。那先来看看官方的函数式组件怎么写  在</a:t>
            </a:r>
            <a:r>
              <a:rPr lang="en-US" altLang="zh-CN" dirty="0" err="1"/>
              <a:t>App.tsx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4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6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但其实这种写法是比较难维护和读懂的，那</a:t>
            </a:r>
            <a:r>
              <a:rPr lang="en-US" altLang="zh-CN" dirty="0"/>
              <a:t>react</a:t>
            </a:r>
            <a:r>
              <a:rPr lang="zh-CN" altLang="en-US" dirty="0"/>
              <a:t>是否还有别的方法去编写</a:t>
            </a:r>
            <a:r>
              <a:rPr lang="en-US" altLang="zh-CN" dirty="0"/>
              <a:t>HTML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/>
              <a:t>[2]React</a:t>
            </a:r>
            <a:r>
              <a:rPr lang="zh-CN" altLang="en-US" dirty="0"/>
              <a:t>编程也强烈推荐使用它，它让代码更易于编写和阅读。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[1]diff</a:t>
            </a:r>
            <a:r>
              <a:rPr lang="zh-CN" altLang="en-US" dirty="0"/>
              <a:t>算法：① 如果根元素的类型不同，</a:t>
            </a:r>
            <a:r>
              <a:rPr lang="en-US" altLang="zh-CN" dirty="0"/>
              <a:t>React</a:t>
            </a:r>
            <a:r>
              <a:rPr lang="zh-CN" altLang="en-US" dirty="0"/>
              <a:t>会将旧树完全拆除，并从头构建新的树。</a:t>
            </a:r>
            <a:endParaRPr lang="en-US" altLang="zh-CN" dirty="0"/>
          </a:p>
          <a:p>
            <a:r>
              <a:rPr lang="zh-CN" altLang="en-US" dirty="0"/>
              <a:t>② 如果比较的是两个相同类型的</a:t>
            </a:r>
            <a:r>
              <a:rPr lang="en-US" altLang="zh-CN" dirty="0"/>
              <a:t>Dom</a:t>
            </a:r>
            <a:r>
              <a:rPr lang="zh-CN" altLang="en-US" dirty="0"/>
              <a:t>元素，</a:t>
            </a:r>
            <a:r>
              <a:rPr lang="en-US" altLang="zh-CN" dirty="0"/>
              <a:t>React</a:t>
            </a:r>
            <a:r>
              <a:rPr lang="zh-CN" altLang="en-US" dirty="0"/>
              <a:t>会查看两者的属性，保持相同的底层</a:t>
            </a:r>
            <a:r>
              <a:rPr lang="en-US" altLang="zh-CN" dirty="0"/>
              <a:t>Dom</a:t>
            </a:r>
            <a:r>
              <a:rPr lang="zh-CN" altLang="en-US" dirty="0"/>
              <a:t>节点，并只更新发生变化的属性。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6" y="1646355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370540" y="3658244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46" y="35284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5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useMemo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计算属性作用。当依赖项改变才会重新执行这段函数，不改变一直拿到的是缓存的结果。比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先执行，所以如果计算体内有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获取的变量，依赖项需加上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BF8F62-D2EB-BBAE-AC83-70ED724C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5" y="582459"/>
            <a:ext cx="5026235" cy="5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857930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                              </a:t>
            </a:r>
            <a:r>
              <a:rPr lang="zh-CN" altLang="en-US" dirty="0"/>
              <a:t>②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保存变量：用于存储不需要刷新视图的变量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67313-4046-CB3D-2C40-16188552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8" y="2276958"/>
            <a:ext cx="3029177" cy="3820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D19FB-CEB1-0B9E-293F-131D0381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32" y="1197180"/>
            <a:ext cx="3413344" cy="5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96346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当父组件调用子组件时，想要获取子组件上的某些 </a:t>
            </a:r>
            <a:r>
              <a:rPr lang="en-US" altLang="zh-CN" dirty="0"/>
              <a:t>state </a:t>
            </a:r>
            <a:r>
              <a:rPr lang="zh-CN" altLang="en-US" dirty="0"/>
              <a:t>或方法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26D25-92AF-A093-34B3-7840AD1E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80" y="685165"/>
            <a:ext cx="4694972" cy="5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useContext</a:t>
            </a:r>
            <a:r>
              <a:rPr lang="zh-CN" altLang="en-US" dirty="0"/>
              <a:t>：跨层级组件共享数据层，但是组件必须包裹在</a:t>
            </a:r>
            <a:r>
              <a:rPr lang="en-US" altLang="zh-CN" dirty="0"/>
              <a:t>context</a:t>
            </a:r>
            <a:r>
              <a:rPr lang="zh-CN" altLang="en-US" dirty="0"/>
              <a:t>上下文内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EEA57-6EB9-3638-3061-03893322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2" y="601249"/>
            <a:ext cx="3422548" cy="6036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BBB05-1B89-BFBA-CB8F-00F7D076F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535" y="1903956"/>
            <a:ext cx="2671641" cy="4824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1C9B94-9C47-5201-80C3-A26CBD00E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79" y="3619272"/>
            <a:ext cx="4305521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路由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复用、代码清晰作用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父组件引用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ref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获取子组件的实例，得到子组件的所有属性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5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跨组件通信：通过</a:t>
            </a:r>
            <a:r>
              <a:rPr lang="en-US" altLang="zh-CN" dirty="0"/>
              <a:t>context</a:t>
            </a:r>
            <a:r>
              <a:rPr lang="zh-CN" altLang="en-US" dirty="0"/>
              <a:t>上下文。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用于嵌套层级较深的组件间，比较方便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941" y="3913801"/>
            <a:ext cx="5054596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介绍常用的蚂蚁组件，实践演练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修改蚂蚁组件的样式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【挂在</a:t>
            </a:r>
            <a:r>
              <a:rPr lang="en-US" altLang="zh-CN" dirty="0">
                <a:solidFill>
                  <a:schemeClr val="bg2"/>
                </a:solidFill>
              </a:rPr>
              <a:t>React.Portal</a:t>
            </a:r>
            <a:r>
              <a:rPr lang="zh-CN" altLang="en-US" dirty="0">
                <a:solidFill>
                  <a:schemeClr val="bg2"/>
                </a:solidFill>
              </a:rPr>
              <a:t>的特殊点】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函数式组件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、函数式组件</a:t>
            </a:r>
            <a:r>
              <a:rPr lang="en-US" altLang="zh-CN" dirty="0"/>
              <a:t>[1]</a:t>
            </a:r>
          </a:p>
          <a:p>
            <a:r>
              <a:rPr lang="en-US" altLang="zh-CN" b="1" i="0" dirty="0">
                <a:effectLst/>
              </a:rPr>
              <a:t>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DD05A-4DF2-2F56-A805-6E257216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" y="1209478"/>
            <a:ext cx="4927853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原始写法： </a:t>
            </a:r>
            <a:r>
              <a:rPr lang="en-US" altLang="zh-CN" dirty="0"/>
              <a:t>[1]			  	</a:t>
            </a:r>
            <a:r>
              <a:rPr lang="zh-CN" altLang="en-US" dirty="0"/>
              <a:t>现代写法：</a:t>
            </a:r>
            <a:r>
              <a:rPr lang="en-US" altLang="zh-CN" dirty="0"/>
              <a:t>[2]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118E3D-A931-2793-31C1-17941DF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" y="2504891"/>
            <a:ext cx="3922183" cy="3265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85291-A585-F5A2-DCEE-D8FCE157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73" y="2504892"/>
            <a:ext cx="3980958" cy="3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Office PowerPoint</Application>
  <PresentationFormat>全屏显示(4:3)</PresentationFormat>
  <Paragraphs>460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PowerPoint 演示文稿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2024-01-01T14:19:51Z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