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3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2" r:id="rId10"/>
    <p:sldId id="441" r:id="rId11"/>
    <p:sldId id="443" r:id="rId12"/>
    <p:sldId id="444" r:id="rId13"/>
    <p:sldId id="445" r:id="rId14"/>
    <p:sldId id="466" r:id="rId15"/>
    <p:sldId id="446" r:id="rId16"/>
    <p:sldId id="448" r:id="rId17"/>
    <p:sldId id="452" r:id="rId18"/>
    <p:sldId id="449" r:id="rId19"/>
    <p:sldId id="450" r:id="rId20"/>
    <p:sldId id="451" r:id="rId21"/>
    <p:sldId id="454" r:id="rId22"/>
    <p:sldId id="461" r:id="rId23"/>
    <p:sldId id="431" r:id="rId24"/>
    <p:sldId id="453" r:id="rId25"/>
    <p:sldId id="437" r:id="rId26"/>
    <p:sldId id="455" r:id="rId27"/>
    <p:sldId id="456" r:id="rId28"/>
    <p:sldId id="460" r:id="rId29"/>
    <p:sldId id="457" r:id="rId30"/>
    <p:sldId id="458" r:id="rId31"/>
    <p:sldId id="459" r:id="rId32"/>
    <p:sldId id="467" r:id="rId33"/>
    <p:sldId id="432" r:id="rId34"/>
    <p:sldId id="463" r:id="rId35"/>
    <p:sldId id="434" r:id="rId36"/>
    <p:sldId id="464" r:id="rId37"/>
    <p:sldId id="465" r:id="rId38"/>
    <p:sldId id="435" r:id="rId39"/>
    <p:sldId id="439" r:id="rId40"/>
    <p:sldId id="436" r:id="rId41"/>
    <p:sldId id="357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2301" autoAdjust="0"/>
  </p:normalViewPr>
  <p:slideViewPr>
    <p:cSldViewPr snapToGrid="0" showGuides="1">
      <p:cViewPr varScale="1">
        <p:scale>
          <a:sx n="102" d="100"/>
          <a:sy n="102" d="100"/>
        </p:scale>
        <p:origin x="126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涉及到父子组件，后面讲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0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6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 模拟到组件通信，后面讲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06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6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[1]return export 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19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62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传参、组件通信方式等知识进行了练习。那其实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中不管是个处理事件、一个方法、乃至一个组件，都推崇函数式编程的写法。那先来看看官方的函数式组件怎么写  在</a:t>
            </a:r>
            <a:r>
              <a:rPr lang="en-US" altLang="zh-CN" dirty="0" err="1"/>
              <a:t>App.tsx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4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[1]diff</a:t>
            </a:r>
            <a:r>
              <a:rPr lang="zh-CN" altLang="en-US" dirty="0"/>
              <a:t>算法：① 如果根元素的类型不同，</a:t>
            </a:r>
            <a:r>
              <a:rPr lang="en-US" altLang="zh-CN" dirty="0"/>
              <a:t>React</a:t>
            </a:r>
            <a:r>
              <a:rPr lang="zh-CN" altLang="en-US" dirty="0"/>
              <a:t>会将旧树完全拆除，并从头构建新的树。</a:t>
            </a:r>
            <a:endParaRPr lang="en-US" altLang="zh-CN" dirty="0"/>
          </a:p>
          <a:p>
            <a:r>
              <a:rPr lang="zh-CN" altLang="en-US" dirty="0"/>
              <a:t>② 如果比较的是两个相同类型的</a:t>
            </a:r>
            <a:r>
              <a:rPr lang="en-US" altLang="zh-CN" dirty="0"/>
              <a:t>Dom</a:t>
            </a:r>
            <a:r>
              <a:rPr lang="zh-CN" altLang="en-US" dirty="0"/>
              <a:t>元素，</a:t>
            </a:r>
            <a:r>
              <a:rPr lang="en-US" altLang="zh-CN" dirty="0"/>
              <a:t>React</a:t>
            </a:r>
            <a:r>
              <a:rPr lang="zh-CN" altLang="en-US" dirty="0"/>
              <a:t>会查看两者的属性，保持相同的底层</a:t>
            </a:r>
            <a:r>
              <a:rPr lang="en-US" altLang="zh-CN" dirty="0"/>
              <a:t>Dom</a:t>
            </a:r>
            <a:r>
              <a:rPr lang="zh-CN" altLang="en-US" dirty="0"/>
              <a:t>节点，并只更新发生变化的属性。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s://pro-components.antdigital.dev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，</a:t>
            </a:r>
            <a:r>
              <a:rPr lang="en-US" altLang="zh-CN" dirty="0"/>
              <a:t>hooks</a:t>
            </a:r>
            <a:r>
              <a:rPr lang="zh-CN" altLang="en-US" dirty="0"/>
              <a:t>解决了什么问题，常见的</a:t>
            </a:r>
            <a:r>
              <a:rPr lang="en-US" altLang="zh-CN" dirty="0"/>
              <a:t>hooks</a:t>
            </a:r>
            <a:r>
              <a:rPr lang="zh-CN" altLang="en-US" dirty="0"/>
              <a:t>有几个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976" y="1646355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370540" y="3658244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46" y="35284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50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useMemo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计算属性作用。当依赖项改变才会重新执行这段函数，不改变一直拿到的是缓存的结果。比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先执行，所以如果计算体内有 </a:t>
            </a:r>
            <a:r>
              <a:rPr lang="en-US" altLang="zh-CN" dirty="0" err="1"/>
              <a:t>useEffect</a:t>
            </a:r>
            <a:r>
              <a:rPr lang="en-US" altLang="zh-CN" dirty="0"/>
              <a:t> </a:t>
            </a:r>
            <a:r>
              <a:rPr lang="zh-CN" altLang="en-US" dirty="0"/>
              <a:t>获取的变量，依赖项需加上</a:t>
            </a:r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BF8F62-D2EB-BBAE-AC83-70ED724C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15" y="582459"/>
            <a:ext cx="5026235" cy="5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7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857930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                              </a:t>
            </a:r>
            <a:r>
              <a:rPr lang="zh-CN" altLang="en-US" dirty="0"/>
              <a:t>②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保存变量：用于存储不需要刷新视图的变量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获取</a:t>
            </a:r>
            <a:r>
              <a:rPr lang="en-US" altLang="zh-CN" dirty="0" err="1"/>
              <a:t>dom</a:t>
            </a:r>
            <a:r>
              <a:rPr lang="zh-CN" altLang="en-US" dirty="0"/>
              <a:t>节点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67313-4046-CB3D-2C40-16188552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8" y="2276958"/>
            <a:ext cx="3029177" cy="3820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D19FB-CEB1-0B9E-293F-131D0381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32" y="1197180"/>
            <a:ext cx="3413344" cy="5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96346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useRef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获取子组件实例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当父组件调用子组件时，想要获取子组件上的某些 </a:t>
            </a:r>
            <a:r>
              <a:rPr lang="en-US" altLang="zh-CN" dirty="0"/>
              <a:t>state </a:t>
            </a:r>
            <a:r>
              <a:rPr lang="zh-CN" altLang="en-US" dirty="0"/>
              <a:t>或方法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26D25-92AF-A093-34B3-7840AD1E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80" y="685165"/>
            <a:ext cx="4694972" cy="5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useContext</a:t>
            </a:r>
            <a:r>
              <a:rPr lang="zh-CN" altLang="en-US" dirty="0"/>
              <a:t>：跨层级组件共享数据层，但是组件必须包裹在</a:t>
            </a:r>
            <a:r>
              <a:rPr lang="en-US" altLang="zh-CN" dirty="0"/>
              <a:t>context</a:t>
            </a:r>
            <a:r>
              <a:rPr lang="zh-CN" altLang="en-US" dirty="0"/>
              <a:t>上下文内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C0583-485E-6D37-0CE3-F64144A7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05" y="685165"/>
            <a:ext cx="3375383" cy="5960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1EA729-3FA4-F26C-9FEA-64010E787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98" y="1870403"/>
            <a:ext cx="3074766" cy="4078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3EFBB5-CA65-8A6F-2939-F0135F937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2" y="5791160"/>
            <a:ext cx="375304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r>
              <a:rPr lang="zh-CN" altLang="en-US" dirty="0"/>
              <a:t>，讲一下这里面有什么功能</a:t>
            </a:r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复用、代码清晰作用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父组件引用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ref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获取子组件的实例，得到子组件的所有属性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不讲 </a:t>
            </a:r>
            <a:r>
              <a:rPr lang="en-US" altLang="zh-CN" dirty="0" err="1"/>
              <a:t>useRef</a:t>
            </a:r>
            <a:r>
              <a:rPr lang="zh-CN" altLang="en-US" dirty="0"/>
              <a:t>不讲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跨组件通信：通过</a:t>
            </a:r>
            <a:r>
              <a:rPr lang="en-US" altLang="zh-CN" dirty="0"/>
              <a:t>context</a:t>
            </a:r>
            <a:r>
              <a:rPr lang="zh-CN" altLang="en-US" dirty="0"/>
              <a:t>上下文。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用于嵌套层级较深的组件间，比较方便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[1]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不讲 </a:t>
            </a:r>
            <a:r>
              <a:rPr lang="en-US" altLang="zh-CN" dirty="0" err="1"/>
              <a:t>useContext</a:t>
            </a:r>
            <a:r>
              <a:rPr lang="zh-CN" altLang="en-US" dirty="0"/>
              <a:t>不讲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54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补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路由跳转：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  <a:r>
              <a:rPr lang="en-US" altLang="zh-CN" dirty="0" err="1">
                <a:solidFill>
                  <a:schemeClr val="bg2"/>
                </a:solidFill>
              </a:rPr>
              <a:t>TodoList</a:t>
            </a:r>
            <a:r>
              <a:rPr lang="zh-CN" altLang="en-US" dirty="0">
                <a:solidFill>
                  <a:schemeClr val="bg2"/>
                </a:solidFill>
              </a:rPr>
              <a:t>案例换标签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、使用常用的蚂蚁组件</a:t>
            </a:r>
            <a:endParaRPr lang="en-US" altLang="zh-CN" dirty="0"/>
          </a:p>
          <a:p>
            <a:r>
              <a:rPr lang="zh-CN" altLang="en-US" dirty="0"/>
              <a:t> 把</a:t>
            </a:r>
            <a:r>
              <a:rPr lang="en-US" altLang="zh-CN" dirty="0" err="1"/>
              <a:t>TodoList</a:t>
            </a:r>
            <a:r>
              <a:rPr lang="zh-CN" altLang="en-US" dirty="0"/>
              <a:t>的普通按钮，输入框换成蚂蚁的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、修改</a:t>
            </a:r>
            <a:r>
              <a:rPr lang="en-US" altLang="zh-CN" dirty="0" err="1"/>
              <a:t>Antd</a:t>
            </a:r>
            <a:r>
              <a:rPr lang="zh-CN" altLang="en-US" dirty="0"/>
              <a:t>的样式</a:t>
            </a:r>
            <a:endParaRPr lang="en-US" altLang="zh-CN" dirty="0"/>
          </a:p>
          <a:p>
            <a:r>
              <a:rPr lang="en-US" altLang="zh-CN" dirty="0"/>
              <a:t>Modal</a:t>
            </a:r>
            <a:r>
              <a:rPr lang="zh-CN" altLang="en-US" dirty="0"/>
              <a:t>、</a:t>
            </a:r>
            <a:r>
              <a:rPr lang="en-US" altLang="zh-CN" dirty="0"/>
              <a:t>Drawer</a:t>
            </a:r>
            <a:r>
              <a:rPr lang="zh-CN" altLang="en-US" dirty="0"/>
              <a:t>是挂在全局</a:t>
            </a:r>
            <a:r>
              <a:rPr lang="en-US" altLang="zh-CN" dirty="0"/>
              <a:t>body</a:t>
            </a:r>
            <a:r>
              <a:rPr lang="zh-CN" altLang="en-US" dirty="0"/>
              <a:t>下的，它的修改样式比较特殊。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A38E5-EBD1-93A8-A384-E6AEA0501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51" y="2984420"/>
            <a:ext cx="2876698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函数式组件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现代写法：</a:t>
            </a:r>
            <a:r>
              <a:rPr lang="en-US" altLang="zh-CN" dirty="0"/>
              <a:t>[2]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1D6F09-2C53-D716-39AA-C3F2636F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00" y="1972251"/>
            <a:ext cx="4515082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、函数式组件</a:t>
            </a:r>
            <a:r>
              <a:rPr lang="en-US" altLang="zh-CN" dirty="0"/>
              <a:t>[1]</a:t>
            </a:r>
          </a:p>
          <a:p>
            <a:r>
              <a:rPr lang="en-US" altLang="zh-CN" b="1" i="0" dirty="0">
                <a:effectLst/>
              </a:rPr>
              <a:t>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2DD05A-4DF2-2F56-A805-6E257216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1" y="1209478"/>
            <a:ext cx="4927853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2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Microsoft Office PowerPoint</Application>
  <PresentationFormat>全屏显示(4:3)</PresentationFormat>
  <Paragraphs>513</Paragraphs>
  <Slides>41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2024-01-02T10:50:44Z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