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716A8-0D05-44F6-AB68-2A21632CA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D87325-B8F5-4A28-81AF-08D68FDA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E9E9-6913-476C-BCC7-43806C9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8FC3C-3E14-4BFD-9219-46B36E2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9A287-37FA-48A4-B7CA-BD60E130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E1B83-6F68-42C2-823E-AC10CD87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47AE88-B894-465A-9C1D-A5AB07E2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D8854-EB8F-4678-8EB5-938A5132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9D52C8-FA2E-4D15-A4C6-1F93F1E5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6B08F-2B8A-444A-A4ED-5667E63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2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1B6A21-3CF3-4614-A712-FBC6157C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FD4A3E-4A93-4E51-8E8A-CFC465D7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6D3DC8-1706-4F75-AFF0-87D0EBFD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08D832-B08E-4405-8C88-0B6F3D7F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AF7CD-22A5-4B74-92C4-8224A2DB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5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7120D-23BE-4731-9A28-6C4ABF40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167CD-8A32-426A-8C5C-2BA515B1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F1A1B3-1807-48F3-AF9D-C1E473D0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201358-EEA8-4FCE-9B7C-D7557DC7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D21C-7398-44DE-BFAB-5A1834F1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2CF75-F082-4A66-B184-B89FDAAA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5DFB14-B5B8-4744-98DF-2023D48E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9F488-3E63-4C44-BFC6-58FBB3D4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797A1C-C171-4B0D-97EA-86E5C79F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98273B-1F87-4D46-8BB7-75237D65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1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76BF8-4F3D-4B32-8A04-CD949AC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262AE-3D91-47C4-836C-B3DBCA0B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03D3E4-5172-4DA3-AE48-0C463A3B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643CF-F171-4F58-B267-7FB06C1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A974F3-01EE-4883-B267-2265182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F04A0-74DE-4288-95E1-8F6CB158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6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24D2-03B6-4C12-BD7C-14677319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6A4CF0-2B0F-48F8-B0B1-03DA97E9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DA7E04-31A4-4112-972B-3BF3A4A2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0EEA97-A736-4624-9F5C-80C00D19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919D11-A620-4D0A-8A9E-7C3147671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C2E86D-402C-4ED9-82D6-257E730F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254EFE-3E7B-4E17-9E3D-9FC11284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05C523-E5F2-4E40-9B57-9D53CEC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8ADFF-343A-403B-BBBE-52EE1FB5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D4DC98-B5A6-43FF-8E85-0D8E092B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445958-AD55-4FEB-9171-313AD2BB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C32021-78A3-4AE6-96F3-EB98EFB7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AB171C-E0C9-4730-9B94-758EF8F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FEFB88-967C-4CF3-9885-7FC56422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78611-FFF7-4C02-ABED-1179831F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3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1063B-C8AD-4C0B-B8D4-FE328193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8420F-AC20-4202-AC8C-BB8756D0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59012F-422E-4D65-9838-47A73EA9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CD7989-F9C1-4E1C-9B35-3E15B3C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C6DBF4-59B2-4188-BDA7-A21E10E9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80D51-A605-44FC-985E-F9F19BEB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75402-5E51-4644-9C2F-0C48B231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89F3D6-A019-4560-ADD5-36F68FB0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839CF3-A034-44AD-BBB7-02AA08B5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927FC1-0C5F-4233-A6AC-F470FE53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91C6D-AD5B-4BBF-9797-99A04E5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5A5940-945D-4093-9E03-1F49402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57E57F-A28F-4C56-974A-F986414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507ED-D0B2-4EEB-B0E6-3D89C59E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AFFB6-7FD9-49E6-9205-D1A967550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EE15-EAFD-466A-8E04-21598FC20933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59ACB-E11E-4F17-98A7-7A41268AB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414F7-C4E6-467B-8C1C-3604211D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6308-B2CC-4D75-AD07-9D1B6B649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2FAB2-CB37-4E07-8A34-A2578A8BC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36E56-A763-4225-91C9-8CCFC34BD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B9A185-B1D3-452D-8543-71B2BB453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6253" r="8581" b="10967"/>
          <a:stretch/>
        </p:blipFill>
        <p:spPr>
          <a:xfrm>
            <a:off x="6334171" y="216901"/>
            <a:ext cx="4333831" cy="6078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D33E1C-F121-4FD9-A3F3-254816DA0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5686" r="8207" b="11209"/>
          <a:stretch/>
        </p:blipFill>
        <p:spPr>
          <a:xfrm>
            <a:off x="1524000" y="216902"/>
            <a:ext cx="4333831" cy="6078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15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1</cp:revision>
  <dcterms:created xsi:type="dcterms:W3CDTF">2023-02-07T06:20:19Z</dcterms:created>
  <dcterms:modified xsi:type="dcterms:W3CDTF">2023-02-07T06:21:24Z</dcterms:modified>
</cp:coreProperties>
</file>