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56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F8A44-DE82-4033-8177-3E7BB577F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4F3A90-63E9-4DF1-93B2-D79685E55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203EE5-1DA5-4EF6-A920-7B7EE09D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742BA-1F75-4F2F-A5D9-F8FCC94B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EB8685-3FA5-4BB7-9745-648379E2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37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83149-F334-4523-9A7E-C187C87C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E80845-F2A8-4AD1-9A34-BB6A0FAA5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CC292F-A7BB-4F2B-8F13-569D2D5D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D20BD2-D662-46AB-8910-C2B9761B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283C4E-18E1-4F53-B470-ED801E9C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2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5F33C2-E1E0-4E7B-9933-16AA93539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D96F15-97F3-4DC6-BDDA-00C8AFF1C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7D34A-3249-4C79-9F58-5D928EA7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33D8E1-5AC6-42A5-A3AD-B47C28D5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8F0F57-723D-4DDA-87F9-04D354A5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58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09FB-4A62-4504-B62B-D7EBF7CC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2E51E-340A-459F-AEC4-43F27E85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824D01-42D8-4D42-A26A-5207B21E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F1E0B1-BC3F-45BC-A73E-9A0B62DD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4EB88F-5770-4828-9E5E-20CF821A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95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3EF64-CFC1-4FEF-8A91-B9AA3015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94531E-9B73-4CAA-853A-86E4AA9B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BEC83-5862-4ECB-9DD1-D4F7F076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256D0B-D0F9-49DA-87D2-973FF862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801112-C0A4-40BD-A767-44796743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42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6C70B-C9A9-425E-9852-2ED044C4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AC97B-C89A-4D33-B71C-D5B8D322B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36C315-8A92-42F0-9E25-014DDB16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1B2E64-F4B2-4EEC-AC29-E964CA8D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4FC080-FEAD-4A90-A3C1-09A57B90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DB1CF8-E21B-40BE-8805-7DF7AE42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01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D68BC-D678-4DC1-9BC0-27D6FF42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6722BE-63AA-4454-A574-2FF4AA02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02185F-839A-4B66-BA93-C4F2DDDC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92817E-075D-48A0-BC1A-64F0610DD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6DF3A9-2816-47A9-B87F-B21A41753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3E9B3C-6013-47E7-BC3F-E32FA1AE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F4BA45-D8EC-4B39-A09B-C9457E1C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2ABFE3-0C67-4AE1-B98B-0099D664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96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8057D-E9B9-4051-9EFD-901F0AD3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393F6D-2D76-4164-9D04-9193ADB9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1FA49B-6A07-4C9E-871D-87A131C1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6359AE-4AF8-48F8-A6B0-D1AD3B37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3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3CAABF-3EBB-4783-AF4A-2877D444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3B15E5-6ABE-4DE2-B937-D9C720A2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A7D243-8C28-49F7-B1CD-BFDBF6E6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9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F4879-0436-480C-BF71-2BF8808D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50CC6-8B0D-47BC-9DA4-C8EE4835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6E5B82-1EE2-4282-BAD4-952A0B3E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7DD763-F043-4247-A847-850243F2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81D01F-82D8-4ADF-8326-D5964172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8D3B5D-1AC5-4F5F-BE82-7B71F087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4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4EC85-6483-41EE-8DF3-0597A55F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8EB800-695B-4251-AA82-0B0E103C8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FD1E05-01B6-46B3-B0FD-CBFEDFE40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5FE7B6-C4E8-4736-8AB7-AAFA34BA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C9D40C-359F-4104-8B9D-9A1D4946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C2E6D0-D231-4980-A314-C5886EC3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6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BD7107-17D3-4F98-B11B-A41C809D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0A85AA-B135-4B97-96AE-51D45AC3B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0D5E34-7A1E-4782-B75F-608584347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CF1D-AA38-402F-8B1B-9F32CAAFFAE2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CD4F09-8549-45C4-BFE7-04B516A4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6F8129-0234-477F-9423-4157CF5C9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群組 79">
            <a:extLst>
              <a:ext uri="{FF2B5EF4-FFF2-40B4-BE49-F238E27FC236}">
                <a16:creationId xmlns:a16="http://schemas.microsoft.com/office/drawing/2014/main" id="{E214F19B-E115-4A74-B834-9D14A7ABC7EC}"/>
              </a:ext>
            </a:extLst>
          </p:cNvPr>
          <p:cNvGrpSpPr/>
          <p:nvPr/>
        </p:nvGrpSpPr>
        <p:grpSpPr>
          <a:xfrm>
            <a:off x="483658" y="1325033"/>
            <a:ext cx="11224683" cy="4207933"/>
            <a:chOff x="62442" y="1325033"/>
            <a:chExt cx="11224683" cy="42079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C2A2F3D-0A5F-4328-9BD1-77265C684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925"/>
            <a:stretch/>
          </p:blipFill>
          <p:spPr>
            <a:xfrm>
              <a:off x="3213100" y="1325033"/>
              <a:ext cx="5765800" cy="4207933"/>
            </a:xfrm>
            <a:prstGeom prst="rect">
              <a:avLst/>
            </a:prstGeom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542D342-73F4-45D6-8005-C258C7ED0479}"/>
                </a:ext>
              </a:extLst>
            </p:cNvPr>
            <p:cNvSpPr/>
            <p:nvPr/>
          </p:nvSpPr>
          <p:spPr>
            <a:xfrm>
              <a:off x="5092700" y="454236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1FF8DE9-1E1E-4E6B-AE30-E4ED06B7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0175" y="4607984"/>
              <a:ext cx="242252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8A7462BE-7F4C-45EE-B654-D27F3EBD182E}"/>
                </a:ext>
              </a:extLst>
            </p:cNvPr>
            <p:cNvSpPr/>
            <p:nvPr/>
          </p:nvSpPr>
          <p:spPr>
            <a:xfrm>
              <a:off x="4233333" y="3899960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D844EA7-EA38-410B-BBB0-2B67E31B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4462" y="3965577"/>
              <a:ext cx="154887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75A3870-73E0-4045-BCF9-ADF9F5F0A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8750" y="2338920"/>
              <a:ext cx="20875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FA1A1C6-B215-4F0A-B18D-8B5C457A25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5600" y="2327809"/>
              <a:ext cx="478366" cy="706965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615096C-6F0F-49BA-8B0A-F510FD1CDD88}"/>
                </a:ext>
              </a:extLst>
            </p:cNvPr>
            <p:cNvSpPr/>
            <p:nvPr/>
          </p:nvSpPr>
          <p:spPr>
            <a:xfrm>
              <a:off x="3310466" y="2973391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AC01434-0B8A-4459-BFF5-F16C7EF17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0962" y="4906439"/>
              <a:ext cx="210026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B8BC5EEC-F0E8-4F58-8DC4-17C855BD263A}"/>
                </a:ext>
              </a:extLst>
            </p:cNvPr>
            <p:cNvSpPr/>
            <p:nvPr/>
          </p:nvSpPr>
          <p:spPr>
            <a:xfrm>
              <a:off x="7333842" y="436764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0EFA6ED-B16E-478D-809D-2AC20681A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8956" y="4233864"/>
              <a:ext cx="291941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D3E7234-BD78-4583-A76D-7373E6158A9F}"/>
                </a:ext>
              </a:extLst>
            </p:cNvPr>
            <p:cNvSpPr/>
            <p:nvPr/>
          </p:nvSpPr>
          <p:spPr>
            <a:xfrm>
              <a:off x="6556375" y="375179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4BE09D9-0F43-44A1-9460-689297C02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5174" y="3559273"/>
              <a:ext cx="268605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4AC134A7-3675-4503-8E6D-D44B3CE45239}"/>
                </a:ext>
              </a:extLst>
            </p:cNvPr>
            <p:cNvSpPr/>
            <p:nvPr/>
          </p:nvSpPr>
          <p:spPr>
            <a:xfrm>
              <a:off x="6937375" y="359304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74D45CF-DB8A-47EB-9D9E-25F1C5AF0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875" y="3556049"/>
              <a:ext cx="125512" cy="1065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11EBCE-B041-4834-9EEA-28A7D697C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4226" y="2891100"/>
              <a:ext cx="267414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258E7156-8C74-4B40-831C-C44053724428}"/>
                </a:ext>
              </a:extLst>
            </p:cNvPr>
            <p:cNvSpPr/>
            <p:nvPr/>
          </p:nvSpPr>
          <p:spPr>
            <a:xfrm>
              <a:off x="6820694" y="304165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22FB7A6-953A-4B99-A03D-E2707DD1F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194" y="2886338"/>
              <a:ext cx="264848" cy="224903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43BEFC3B-93EF-4F73-AA6A-22B806AD5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7342" y="1845731"/>
              <a:ext cx="23967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C987024-8B98-4AE0-A20C-667864AFFBCA}"/>
                </a:ext>
              </a:extLst>
            </p:cNvPr>
            <p:cNvSpPr/>
            <p:nvPr/>
          </p:nvSpPr>
          <p:spPr>
            <a:xfrm>
              <a:off x="5992812" y="2924442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CAE7F964-D7E1-4335-B574-CC6A8C336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6312" y="1839513"/>
              <a:ext cx="1359569" cy="115451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5AF1920F-AC72-4134-98AD-CA08A58F3F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7343" y="4434945"/>
              <a:ext cx="322257" cy="47625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F6078B8-BE4F-40CF-8D64-C258386EB0AA}"/>
                </a:ext>
              </a:extLst>
            </p:cNvPr>
            <p:cNvSpPr/>
            <p:nvPr/>
          </p:nvSpPr>
          <p:spPr>
            <a:xfrm>
              <a:off x="62442" y="1920318"/>
              <a:ext cx="2997463" cy="806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</a:rPr>
                <a:t>室外噴塗廠</a:t>
              </a:r>
              <a:endParaRPr lang="en-US" altLang="zh-TW" sz="16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L61m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W25m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H13m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棟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L90m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H25m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棟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46D7600-EC62-41E7-9B8E-972A8DA46794}"/>
                </a:ext>
              </a:extLst>
            </p:cNvPr>
            <p:cNvSpPr/>
            <p:nvPr/>
          </p:nvSpPr>
          <p:spPr>
            <a:xfrm>
              <a:off x="62442" y="3523724"/>
              <a:ext cx="2997463" cy="7101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室內組裝廠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L180m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W36m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H32m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棟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512B527-8DB6-49B5-BA56-50FB0AE978B4}"/>
                </a:ext>
              </a:extLst>
            </p:cNvPr>
            <p:cNvSpPr/>
            <p:nvPr/>
          </p:nvSpPr>
          <p:spPr>
            <a:xfrm>
              <a:off x="62442" y="4347649"/>
              <a:ext cx="2997463" cy="8815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室外冷作電銲區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L105m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W36m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r>
                <a:rPr lang="zh-TW" altLang="en-US" sz="1600" dirty="0">
                  <a:solidFill>
                    <a:sysClr val="windowText" lastClr="000000"/>
                  </a:solidFill>
                </a:rPr>
                <a:t>處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846BB40-BB32-471D-93CA-CA589458822A}"/>
                </a:ext>
              </a:extLst>
            </p:cNvPr>
            <p:cNvSpPr/>
            <p:nvPr/>
          </p:nvSpPr>
          <p:spPr>
            <a:xfrm>
              <a:off x="9117806" y="1393346"/>
              <a:ext cx="2169319" cy="8815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成品儲放區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L700m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W150m</a:t>
              </a:r>
            </a:p>
            <a:p>
              <a:pPr algn="ctr"/>
              <a:r>
                <a:rPr lang="zh-TW" altLang="en-US" dirty="0">
                  <a:solidFill>
                    <a:sysClr val="windowText" lastClr="000000"/>
                  </a:solidFill>
                </a:rPr>
                <a:t>共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105,000M</a:t>
              </a:r>
              <a:r>
                <a:rPr lang="en-US" altLang="zh-TW" dirty="0">
                  <a:solidFill>
                    <a:schemeClr val="tx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DA69F6-EF84-47B1-87D0-0229D9558D64}"/>
                </a:ext>
              </a:extLst>
            </p:cNvPr>
            <p:cNvSpPr/>
            <p:nvPr/>
          </p:nvSpPr>
          <p:spPr>
            <a:xfrm>
              <a:off x="9117806" y="2374531"/>
              <a:ext cx="2169319" cy="8815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室外大組區與重件碼頭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L210m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W30m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+8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50m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DDD47F7-55AF-4BA6-BC84-82B754A4D12C}"/>
                </a:ext>
              </a:extLst>
            </p:cNvPr>
            <p:cNvSpPr/>
            <p:nvPr/>
          </p:nvSpPr>
          <p:spPr>
            <a:xfrm>
              <a:off x="9117806" y="3338265"/>
              <a:ext cx="2169319" cy="5965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物料儲放區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L140m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W30m</a:t>
              </a:r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7A123783-AE2D-470D-93B6-521036A99D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2097" y="3790161"/>
              <a:ext cx="303528" cy="44857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EA083DF-1F06-4C3E-82F3-20598543496C}"/>
                </a:ext>
              </a:extLst>
            </p:cNvPr>
            <p:cNvSpPr/>
            <p:nvPr/>
          </p:nvSpPr>
          <p:spPr>
            <a:xfrm>
              <a:off x="9117806" y="3997519"/>
              <a:ext cx="2169319" cy="5965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室外冷作電銲區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L317m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W36m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3FF4F-DF5A-483E-B9D2-05BDB625D7DA}"/>
                </a:ext>
              </a:extLst>
            </p:cNvPr>
            <p:cNvSpPr/>
            <p:nvPr/>
          </p:nvSpPr>
          <p:spPr>
            <a:xfrm>
              <a:off x="9117806" y="4672109"/>
              <a:ext cx="2169319" cy="5965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行政大樓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09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86</Words>
  <Application>Microsoft Office PowerPoint</Application>
  <PresentationFormat>寬螢幕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陳祺忠</dc:creator>
  <cp:lastModifiedBy>陳祺忠</cp:lastModifiedBy>
  <cp:revision>5</cp:revision>
  <dcterms:created xsi:type="dcterms:W3CDTF">2023-02-03T02:34:04Z</dcterms:created>
  <dcterms:modified xsi:type="dcterms:W3CDTF">2023-02-03T03:11:12Z</dcterms:modified>
</cp:coreProperties>
</file>