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7D26"/>
    <a:srgbClr val="BF9000"/>
    <a:srgbClr val="843C0C"/>
    <a:srgbClr val="775E21"/>
    <a:srgbClr val="439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7F2AA-5376-4978-8694-02540163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899F68-BE03-4ADB-BE34-BA1FF98D3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D2DE-0487-4588-9DD0-541B117D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66413A-71E9-4057-BB2C-B2B06CF8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067499-2CAF-4BE6-BE89-E1221C64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30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6AE265-1A79-4E0A-9355-81D9990B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8550B8-B787-4E53-905B-0F2FD5110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C73979-E163-43F6-81B8-602D214B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2A5601-276C-4258-857D-600995C6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366B6-E96C-4657-8EE9-BF57E251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65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B7563E-D4AB-4363-8215-FF7AA0EE1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765E4D-DD76-489F-A097-763386DBF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650C97-F751-4365-A71C-74E99776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569CF-A949-4E4D-B51F-83F53758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267210-C32E-4B06-AAD3-532B0AE9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57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946965-C858-41ED-AB0D-1BF65B1E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BD1A22-070A-494E-A342-06CF5696A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60D02-CBDA-468A-B17D-F9966E97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0A19CE-2712-4292-BA4A-A29DE9CF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D377FC-CD13-4B93-B87E-56AC2470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0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9B93C-36A4-4994-9A56-B89D8B0E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5074A4-B35F-45FC-BB6F-7FC30567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E44819-FF6E-404B-A3E4-49400C62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69D7C2-3F95-4C4C-84CB-D386590C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72DD6B-7FE4-478F-BB70-7D1536BC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277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FCB42-45AA-4F41-9959-933A9D27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86D1C1-F094-4A42-8CC3-483C142AD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1DB4D5-543B-4455-A393-6E5E14442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D10BB0-30EE-4D0E-A1BF-7DEB68F3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CA8915-CAF7-4BBB-BBC0-13A0BEAC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BF2B46-50AE-4703-A282-B4146470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86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09974-2A22-4333-86CF-D309D40F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6FB752-D67E-4509-A986-F81D0E74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E1F5D6-34DE-476E-BE81-91CA00AE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1D3B43-1D50-4BAD-8F9B-D11682DB4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405077-3948-48F2-A290-B6F161F00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918FC3-BED7-4734-990F-4312647C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EDD509-5EBB-4E4C-B8DF-CCE81069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29CD09-F31A-4BFD-8551-0D5256C7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90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ABDD5-70D1-45ED-AC53-DD95DE37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099C33-A4E4-4A06-950E-3C2A26FAF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BE669B-9D0D-4973-866F-049CCA88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AA60DD-DE4D-45E3-83BA-0AA5F4B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64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306A20-A28F-49FF-B79E-2E6390E9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9099E97-29CC-453C-A194-3436C86C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27021E-C98C-4F15-B38A-A2987D9D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731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354E0-5DE6-454B-A528-636639CD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BE606-567E-4364-A1F3-E05778A95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68FF03F-B6A1-43FE-8387-6D214CFF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FAC9BA-D8A8-485E-A3B3-376A9BD0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B72050-E6B7-44B8-9C5D-A18DD3ED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47DCAE8-B997-43A9-BE58-62A66878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66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E6E60-927C-44CB-AF28-59DDCDBE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631DB73-D8C2-4D57-9DF2-F5EEF328C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D653C9-7CDF-4C4C-8F45-E8EA0406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E7D24-7D08-4CBE-B28D-E00480C59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48AF6-6B39-4FE1-9903-1DAEF177AE5D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3C0113-EFE5-485C-ACCF-E72FCFF5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4EC6CC-AE2B-481A-BAB8-8FF12918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2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B1B5690-733F-400D-A619-B4FB183D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F1B503-292B-40AE-991E-6B1D0E7BF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05BEDC-54DC-43B8-BF17-B90C14BF7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48AF6-6B39-4FE1-9903-1DAEF177AE5D}" type="datetimeFigureOut">
              <a:rPr lang="zh-TW" altLang="en-US" smtClean="0"/>
              <a:t>2022/7/1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1761B2-1AC6-4167-9ADF-0A83D44DA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D2177A-3FA2-4D0A-B3FA-009B8FD7D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9E4B-176E-4738-B781-4AD5D3145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61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F45B5B19-B16C-47F8-B985-0EA1BEA1C92D}"/>
              </a:ext>
            </a:extLst>
          </p:cNvPr>
          <p:cNvGrpSpPr/>
          <p:nvPr/>
        </p:nvGrpSpPr>
        <p:grpSpPr>
          <a:xfrm>
            <a:off x="5258403" y="305166"/>
            <a:ext cx="1820037" cy="576000"/>
            <a:chOff x="5167799" y="1600200"/>
            <a:chExt cx="1820037" cy="576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4C59711-3A58-4FC7-A215-FC3E1FD6AE1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董事會</a:t>
              </a: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652C5794-6F05-4CAD-85B4-8B85E4908C37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8EB4205-035C-49A3-94B5-A43C99724FFA}"/>
                </a:ext>
              </a:extLst>
            </p:cNvPr>
            <p:cNvSpPr txBox="1"/>
            <p:nvPr/>
          </p:nvSpPr>
          <p:spPr>
            <a:xfrm>
              <a:off x="5167799" y="161286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0B7F7D8-22DD-4FEC-875E-CC65EB820285}"/>
              </a:ext>
            </a:extLst>
          </p:cNvPr>
          <p:cNvGrpSpPr/>
          <p:nvPr/>
        </p:nvGrpSpPr>
        <p:grpSpPr>
          <a:xfrm>
            <a:off x="3116174" y="307642"/>
            <a:ext cx="1820037" cy="576000"/>
            <a:chOff x="5167799" y="1600200"/>
            <a:chExt cx="1820037" cy="576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1E6313B-D896-4326-8323-1C266909A77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稽核</a:t>
              </a:r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F4E68EE6-D2A1-4489-BA4D-9CF5D08C6024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594ACEB-F829-4E31-AA54-B069FD1C8E4A}"/>
                </a:ext>
              </a:extLst>
            </p:cNvPr>
            <p:cNvSpPr txBox="1"/>
            <p:nvPr/>
          </p:nvSpPr>
          <p:spPr>
            <a:xfrm>
              <a:off x="5167799" y="1612867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IA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67D758A-9A1B-449F-A80F-1F552E23237C}"/>
              </a:ext>
            </a:extLst>
          </p:cNvPr>
          <p:cNvGrpSpPr/>
          <p:nvPr/>
        </p:nvGrpSpPr>
        <p:grpSpPr>
          <a:xfrm>
            <a:off x="5258403" y="1965478"/>
            <a:ext cx="1820037" cy="576000"/>
            <a:chOff x="5167799" y="1600200"/>
            <a:chExt cx="1820037" cy="576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02F0C2-8893-4B55-951C-5B7063587E8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總經理</a:t>
              </a: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241E9F27-C329-4BC9-B86A-9FBB255F5D9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47DCBE5-DCCA-40F9-A1A5-6A9B610AB292}"/>
                </a:ext>
              </a:extLst>
            </p:cNvPr>
            <p:cNvSpPr txBox="1"/>
            <p:nvPr/>
          </p:nvSpPr>
          <p:spPr>
            <a:xfrm>
              <a:off x="5167799" y="161286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P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8340E54-B546-436A-A7C3-DF3239A6C0F6}"/>
              </a:ext>
            </a:extLst>
          </p:cNvPr>
          <p:cNvGrpSpPr/>
          <p:nvPr/>
        </p:nvGrpSpPr>
        <p:grpSpPr>
          <a:xfrm>
            <a:off x="3116174" y="1964486"/>
            <a:ext cx="1820037" cy="576000"/>
            <a:chOff x="5167799" y="1600200"/>
            <a:chExt cx="1820037" cy="576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93D632-4F5F-4820-B3B1-C212FFC506C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法制室</a:t>
              </a:r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8ABB6098-2069-4372-97F9-84DB855137D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0748F5C-BCC7-4F7D-81DC-C7BAF5D0E3BE}"/>
                </a:ext>
              </a:extLst>
            </p:cNvPr>
            <p:cNvSpPr txBox="1"/>
            <p:nvPr/>
          </p:nvSpPr>
          <p:spPr>
            <a:xfrm>
              <a:off x="5167799" y="1612867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P01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A1861DB-BAE2-4831-9E5B-AED24107E299}"/>
              </a:ext>
            </a:extLst>
          </p:cNvPr>
          <p:cNvGrpSpPr/>
          <p:nvPr/>
        </p:nvGrpSpPr>
        <p:grpSpPr>
          <a:xfrm>
            <a:off x="7775158" y="3534260"/>
            <a:ext cx="1820037" cy="576000"/>
            <a:chOff x="5167799" y="1600200"/>
            <a:chExt cx="1820037" cy="576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C48EA0B-A0BD-4919-BF07-81A5E40DF02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577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生產部門</a:t>
              </a:r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FC74E948-0096-4E59-AFE5-E1B42589C71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7D42D7B-6F1D-46F5-B838-7D163581E78B}"/>
                </a:ext>
              </a:extLst>
            </p:cNvPr>
            <p:cNvSpPr txBox="1"/>
            <p:nvPr/>
          </p:nvSpPr>
          <p:spPr>
            <a:xfrm>
              <a:off x="5167799" y="1612867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latin typeface="Arial Black" panose="020B0A04020102020204" pitchFamily="34" charset="0"/>
                  <a:ea typeface="Adobe Gothic Std B" panose="020B0800000000000000" pitchFamily="34" charset="-128"/>
                </a:rPr>
                <a:t>M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DF174BC-D566-4EA8-A116-551EE93510C7}"/>
              </a:ext>
            </a:extLst>
          </p:cNvPr>
          <p:cNvGrpSpPr/>
          <p:nvPr/>
        </p:nvGrpSpPr>
        <p:grpSpPr>
          <a:xfrm>
            <a:off x="580075" y="3534260"/>
            <a:ext cx="1820037" cy="576000"/>
            <a:chOff x="5167799" y="1600200"/>
            <a:chExt cx="1820037" cy="576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B27AC87-92F2-48AC-A9D1-A25EE0CC88A1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管理部門</a:t>
              </a:r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64CFF1AB-D218-49E0-A99D-E12ECF288C6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1A82338-D560-439B-B4A8-44FA39BE86F3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</a:rPr>
                <a:t>A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9F3D1288-5A2B-4E63-88DD-F1923F66B062}"/>
              </a:ext>
            </a:extLst>
          </p:cNvPr>
          <p:cNvGrpSpPr/>
          <p:nvPr/>
        </p:nvGrpSpPr>
        <p:grpSpPr>
          <a:xfrm>
            <a:off x="-3158" y="5220456"/>
            <a:ext cx="1427212" cy="610434"/>
            <a:chOff x="5178826" y="1565766"/>
            <a:chExt cx="1809010" cy="61043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08D2B5C-02AA-4164-A884-5ED194912B1C}"/>
                </a:ext>
              </a:extLst>
            </p:cNvPr>
            <p:cNvSpPr/>
            <p:nvPr/>
          </p:nvSpPr>
          <p:spPr>
            <a:xfrm>
              <a:off x="5187835" y="1600200"/>
              <a:ext cx="1800001" cy="57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行政處</a:t>
              </a: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874B1C9C-7280-45FF-B340-C84EFB4EE19D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96EDC705-C1CF-40BA-9053-5943EEC94C30}"/>
                </a:ext>
              </a:extLst>
            </p:cNvPr>
            <p:cNvSpPr txBox="1"/>
            <p:nvPr/>
          </p:nvSpPr>
          <p:spPr>
            <a:xfrm>
              <a:off x="5178826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5DB583E-BCD7-430C-B87C-DA8C13ED138D}"/>
              </a:ext>
            </a:extLst>
          </p:cNvPr>
          <p:cNvGrpSpPr/>
          <p:nvPr/>
        </p:nvGrpSpPr>
        <p:grpSpPr>
          <a:xfrm>
            <a:off x="1584485" y="5220456"/>
            <a:ext cx="1438286" cy="610434"/>
            <a:chOff x="5164790" y="1565766"/>
            <a:chExt cx="1823046" cy="61043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62157F9-45D5-4681-8A6F-69339B763933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財會處</a:t>
              </a: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974F8B2-1935-47EE-93E3-78E8865B177A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198636-4A20-463C-95B7-0F1CCEECE48C}"/>
                </a:ext>
              </a:extLst>
            </p:cNvPr>
            <p:cNvSpPr txBox="1"/>
            <p:nvPr/>
          </p:nvSpPr>
          <p:spPr>
            <a:xfrm>
              <a:off x="5164790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07B285FA-A339-444C-A83E-797910A19A59}"/>
              </a:ext>
            </a:extLst>
          </p:cNvPr>
          <p:cNvGrpSpPr/>
          <p:nvPr/>
        </p:nvGrpSpPr>
        <p:grpSpPr>
          <a:xfrm>
            <a:off x="7962213" y="5233444"/>
            <a:ext cx="1435912" cy="597446"/>
            <a:chOff x="5167799" y="1578754"/>
            <a:chExt cx="1820037" cy="597446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F8F76D0-1F2B-4EA2-B2BD-47FF7AB922D6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工務處</a:t>
              </a:r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7534804E-39EB-4156-A9AD-E654988C20D9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9F15F33-7498-49AA-9850-9B76614B6463}"/>
                </a:ext>
              </a:extLst>
            </p:cNvPr>
            <p:cNvSpPr txBox="1"/>
            <p:nvPr/>
          </p:nvSpPr>
          <p:spPr>
            <a:xfrm>
              <a:off x="5167799" y="1578754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M4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F0D96FA-BA0B-4293-80FC-2022C2CD373F}"/>
              </a:ext>
            </a:extLst>
          </p:cNvPr>
          <p:cNvGrpSpPr/>
          <p:nvPr/>
        </p:nvGrpSpPr>
        <p:grpSpPr>
          <a:xfrm>
            <a:off x="4779546" y="5220456"/>
            <a:ext cx="1425893" cy="610434"/>
            <a:chOff x="5180498" y="1565766"/>
            <a:chExt cx="1807338" cy="61043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98C8054-E53F-4025-8BA3-598D77FB01CC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工安處</a:t>
              </a:r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E5FE561A-A468-4FA2-ACA3-CC9711EAF65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AF92D06-B3F8-4375-9B0F-FBBF40644F82}"/>
                </a:ext>
              </a:extLst>
            </p:cNvPr>
            <p:cNvSpPr txBox="1"/>
            <p:nvPr/>
          </p:nvSpPr>
          <p:spPr>
            <a:xfrm>
              <a:off x="5180498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EF397E7-972C-4F40-8728-ACB8742D5869}"/>
              </a:ext>
            </a:extLst>
          </p:cNvPr>
          <p:cNvGrpSpPr/>
          <p:nvPr/>
        </p:nvGrpSpPr>
        <p:grpSpPr>
          <a:xfrm>
            <a:off x="6365870" y="5223555"/>
            <a:ext cx="1435912" cy="607335"/>
            <a:chOff x="5167799" y="1568865"/>
            <a:chExt cx="1820037" cy="607335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ADD80A-47A1-4F2A-92E1-58EC8AAA5573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品質處</a:t>
              </a:r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360680FF-7094-42A6-9410-AD8ADAAD7C11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967F664-B010-43F0-B034-ED613149CE0C}"/>
                </a:ext>
              </a:extLst>
            </p:cNvPr>
            <p:cNvSpPr txBox="1"/>
            <p:nvPr/>
          </p:nvSpPr>
          <p:spPr>
            <a:xfrm>
              <a:off x="5167799" y="15688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M3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7266B3E-5818-41E9-B9B3-8C7CEDC37205}"/>
              </a:ext>
            </a:extLst>
          </p:cNvPr>
          <p:cNvGrpSpPr/>
          <p:nvPr/>
        </p:nvGrpSpPr>
        <p:grpSpPr>
          <a:xfrm>
            <a:off x="9558556" y="5233443"/>
            <a:ext cx="1456743" cy="597447"/>
            <a:chOff x="5141395" y="1578753"/>
            <a:chExt cx="1846441" cy="597447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4A0FD51-4E4C-40ED-A260-E26445439C9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生產廠</a:t>
              </a:r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02D0D106-69B7-4D41-8965-228A16A11622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4737E102-7058-4C88-B565-0A6DD8413C34}"/>
                </a:ext>
              </a:extLst>
            </p:cNvPr>
            <p:cNvSpPr txBox="1"/>
            <p:nvPr/>
          </p:nvSpPr>
          <p:spPr>
            <a:xfrm>
              <a:off x="5141395" y="1578753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M5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5263C37-4AB3-474B-939E-F0BCC10FE1FC}"/>
              </a:ext>
            </a:extLst>
          </p:cNvPr>
          <p:cNvGrpSpPr/>
          <p:nvPr/>
        </p:nvGrpSpPr>
        <p:grpSpPr>
          <a:xfrm>
            <a:off x="3183202" y="5220456"/>
            <a:ext cx="1435913" cy="610434"/>
            <a:chOff x="5167798" y="1565766"/>
            <a:chExt cx="1820038" cy="610434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B4C4A-A4EF-496D-8076-6807810D056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業務處</a:t>
              </a:r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E1698D84-9986-4F8C-ABB5-36A88D60BFB5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369130D7-3A89-4E77-958A-3E097AC286CC}"/>
                </a:ext>
              </a:extLst>
            </p:cNvPr>
            <p:cNvSpPr txBox="1"/>
            <p:nvPr/>
          </p:nvSpPr>
          <p:spPr>
            <a:xfrm>
              <a:off x="5167798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A47434FD-5177-4B63-9D93-B32CA7336594}"/>
              </a:ext>
            </a:extLst>
          </p:cNvPr>
          <p:cNvGrpSpPr/>
          <p:nvPr/>
        </p:nvGrpSpPr>
        <p:grpSpPr>
          <a:xfrm>
            <a:off x="11175728" y="5233442"/>
            <a:ext cx="1456895" cy="597448"/>
            <a:chOff x="5141203" y="1578752"/>
            <a:chExt cx="1846633" cy="597448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C9804B9-C0EA-42C4-BF92-490E4E2AA754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工程</a:t>
              </a:r>
              <a:endPara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技術處</a:t>
              </a:r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69750AB4-4CCB-4E1F-A7F3-6091CA894C4F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9DED4B6-EF9E-4A63-9553-FB5A3B95DF69}"/>
                </a:ext>
              </a:extLst>
            </p:cNvPr>
            <p:cNvSpPr txBox="1"/>
            <p:nvPr/>
          </p:nvSpPr>
          <p:spPr>
            <a:xfrm>
              <a:off x="5141203" y="1578752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M6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D07305B-5FC9-4280-B722-839EE12F593D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936211" y="593166"/>
            <a:ext cx="342229" cy="247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7419DBAC-8FF9-4F5A-ADA4-A7D7F072ED90}"/>
              </a:ext>
            </a:extLst>
          </p:cNvPr>
          <p:cNvCxnSpPr>
            <a:cxnSpLocks/>
            <a:stCxn id="93" idx="2"/>
            <a:endCxn id="27" idx="0"/>
          </p:cNvCxnSpPr>
          <p:nvPr/>
        </p:nvCxnSpPr>
        <p:spPr>
          <a:xfrm>
            <a:off x="6178440" y="1711322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BB3F5C15-2EF8-48E6-970C-AA0E374182DE}"/>
              </a:ext>
            </a:extLst>
          </p:cNvPr>
          <p:cNvGrpSpPr/>
          <p:nvPr/>
        </p:nvGrpSpPr>
        <p:grpSpPr>
          <a:xfrm>
            <a:off x="5258403" y="1135322"/>
            <a:ext cx="1820037" cy="576000"/>
            <a:chOff x="5167799" y="1600200"/>
            <a:chExt cx="1820037" cy="576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031DC3-13C6-43E4-ACE1-D68A8787E48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董事長</a:t>
              </a:r>
            </a:p>
          </p:txBody>
        </p:sp>
        <p:sp>
          <p:nvSpPr>
            <p:cNvPr id="94" name="直角三角形 93">
              <a:extLst>
                <a:ext uri="{FF2B5EF4-FFF2-40B4-BE49-F238E27FC236}">
                  <a16:creationId xmlns:a16="http://schemas.microsoft.com/office/drawing/2014/main" id="{57EB4F6B-7813-410E-970A-8409748C07E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15EC5618-9EF6-40F7-B28A-DB4C6EDA67FB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B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2DC353D-68FC-4F92-AFA2-C0F8C446E9DB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4936211" y="2252486"/>
            <a:ext cx="342229" cy="992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C18B2035-9934-478D-9308-3F446F766A9A}"/>
              </a:ext>
            </a:extLst>
          </p:cNvPr>
          <p:cNvCxnSpPr>
            <a:cxnSpLocks/>
            <a:stCxn id="8" idx="2"/>
            <a:endCxn id="93" idx="0"/>
          </p:cNvCxnSpPr>
          <p:nvPr/>
        </p:nvCxnSpPr>
        <p:spPr>
          <a:xfrm>
            <a:off x="6178440" y="881166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E9553374-6394-41BA-891E-57FE174CEF0D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5400000">
            <a:off x="3342885" y="698705"/>
            <a:ext cx="992782" cy="4678328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07">
            <a:extLst>
              <a:ext uri="{FF2B5EF4-FFF2-40B4-BE49-F238E27FC236}">
                <a16:creationId xmlns:a16="http://schemas.microsoft.com/office/drawing/2014/main" id="{C3FC1EB1-9C3B-48F2-B04B-AF8D2804FB5A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rot="16200000" flipH="1">
            <a:off x="6940426" y="1779491"/>
            <a:ext cx="992782" cy="2516755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07">
            <a:extLst>
              <a:ext uri="{FF2B5EF4-FFF2-40B4-BE49-F238E27FC236}">
                <a16:creationId xmlns:a16="http://schemas.microsoft.com/office/drawing/2014/main" id="{D270696F-BC9C-4267-810A-B3B75BB77938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5400000">
            <a:off x="534742" y="4289520"/>
            <a:ext cx="1144630" cy="786110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07">
            <a:extLst>
              <a:ext uri="{FF2B5EF4-FFF2-40B4-BE49-F238E27FC236}">
                <a16:creationId xmlns:a16="http://schemas.microsoft.com/office/drawing/2014/main" id="{2D487A43-237F-4158-A3C3-3AC52866B729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rot="16200000" flipH="1">
            <a:off x="1334100" y="4276271"/>
            <a:ext cx="1144630" cy="812607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07">
            <a:extLst>
              <a:ext uri="{FF2B5EF4-FFF2-40B4-BE49-F238E27FC236}">
                <a16:creationId xmlns:a16="http://schemas.microsoft.com/office/drawing/2014/main" id="{A7E88504-B33F-47B5-8844-6AC4C860737C}"/>
              </a:ext>
            </a:extLst>
          </p:cNvPr>
          <p:cNvCxnSpPr>
            <a:cxnSpLocks/>
            <a:stCxn id="43" idx="2"/>
            <a:endCxn id="75" idx="0"/>
          </p:cNvCxnSpPr>
          <p:nvPr/>
        </p:nvCxnSpPr>
        <p:spPr>
          <a:xfrm rot="5400000">
            <a:off x="5729814" y="2289509"/>
            <a:ext cx="1144630" cy="478613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07">
            <a:extLst>
              <a:ext uri="{FF2B5EF4-FFF2-40B4-BE49-F238E27FC236}">
                <a16:creationId xmlns:a16="http://schemas.microsoft.com/office/drawing/2014/main" id="{4EBC44E5-2A45-4537-9ADB-A0E060163DCE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5400000">
            <a:off x="8119319" y="4679014"/>
            <a:ext cx="1144630" cy="712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07">
            <a:extLst>
              <a:ext uri="{FF2B5EF4-FFF2-40B4-BE49-F238E27FC236}">
                <a16:creationId xmlns:a16="http://schemas.microsoft.com/office/drawing/2014/main" id="{E7C37E91-C68C-418E-A5A0-062B68E128FA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6522976" y="3082671"/>
            <a:ext cx="1144630" cy="3199808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07">
            <a:extLst>
              <a:ext uri="{FF2B5EF4-FFF2-40B4-BE49-F238E27FC236}">
                <a16:creationId xmlns:a16="http://schemas.microsoft.com/office/drawing/2014/main" id="{4394F0C8-1FCB-45CA-B621-74DBF7633280}"/>
              </a:ext>
            </a:extLst>
          </p:cNvPr>
          <p:cNvCxnSpPr>
            <a:cxnSpLocks/>
            <a:stCxn id="43" idx="2"/>
            <a:endCxn id="67" idx="0"/>
          </p:cNvCxnSpPr>
          <p:nvPr/>
        </p:nvCxnSpPr>
        <p:spPr>
          <a:xfrm rot="5400000">
            <a:off x="7321148" y="3880843"/>
            <a:ext cx="1144630" cy="1603465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07">
            <a:extLst>
              <a:ext uri="{FF2B5EF4-FFF2-40B4-BE49-F238E27FC236}">
                <a16:creationId xmlns:a16="http://schemas.microsoft.com/office/drawing/2014/main" id="{1F8BBE18-7CB3-4D11-A914-B8F5DD40DFA2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rot="16200000" flipH="1">
            <a:off x="8927906" y="3877549"/>
            <a:ext cx="1144630" cy="1610052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07">
            <a:extLst>
              <a:ext uri="{FF2B5EF4-FFF2-40B4-BE49-F238E27FC236}">
                <a16:creationId xmlns:a16="http://schemas.microsoft.com/office/drawing/2014/main" id="{AA33DBA0-9BC5-415D-BA8F-DDE62BE53C2E}"/>
              </a:ext>
            </a:extLst>
          </p:cNvPr>
          <p:cNvCxnSpPr>
            <a:cxnSpLocks/>
            <a:stCxn id="43" idx="2"/>
            <a:endCxn id="79" idx="0"/>
          </p:cNvCxnSpPr>
          <p:nvPr/>
        </p:nvCxnSpPr>
        <p:spPr>
          <a:xfrm rot="16200000" flipH="1">
            <a:off x="9736568" y="3068887"/>
            <a:ext cx="1144630" cy="3227376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96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群組 20">
            <a:extLst>
              <a:ext uri="{FF2B5EF4-FFF2-40B4-BE49-F238E27FC236}">
                <a16:creationId xmlns:a16="http://schemas.microsoft.com/office/drawing/2014/main" id="{F45B5B19-B16C-47F8-B985-0EA1BEA1C92D}"/>
              </a:ext>
            </a:extLst>
          </p:cNvPr>
          <p:cNvGrpSpPr/>
          <p:nvPr/>
        </p:nvGrpSpPr>
        <p:grpSpPr>
          <a:xfrm>
            <a:off x="5258403" y="305166"/>
            <a:ext cx="1820037" cy="576000"/>
            <a:chOff x="5167799" y="1600200"/>
            <a:chExt cx="1820037" cy="576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4C59711-3A58-4FC7-A215-FC3E1FD6AE1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Board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of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Directors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652C5794-6F05-4CAD-85B4-8B85E4908C37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8EB4205-035C-49A3-94B5-A43C99724FFA}"/>
                </a:ext>
              </a:extLst>
            </p:cNvPr>
            <p:cNvSpPr txBox="1"/>
            <p:nvPr/>
          </p:nvSpPr>
          <p:spPr>
            <a:xfrm>
              <a:off x="5167799" y="161286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0B7F7D8-22DD-4FEC-875E-CC65EB820285}"/>
              </a:ext>
            </a:extLst>
          </p:cNvPr>
          <p:cNvGrpSpPr/>
          <p:nvPr/>
        </p:nvGrpSpPr>
        <p:grpSpPr>
          <a:xfrm>
            <a:off x="3116174" y="307642"/>
            <a:ext cx="1820037" cy="576000"/>
            <a:chOff x="5167799" y="1600200"/>
            <a:chExt cx="1820037" cy="576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1E6313B-D896-4326-8323-1C266909A77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Internal Audit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F4E68EE6-D2A1-4489-BA4D-9CF5D08C6024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594ACEB-F829-4E31-AA54-B069FD1C8E4A}"/>
                </a:ext>
              </a:extLst>
            </p:cNvPr>
            <p:cNvSpPr txBox="1"/>
            <p:nvPr/>
          </p:nvSpPr>
          <p:spPr>
            <a:xfrm>
              <a:off x="5167799" y="1612867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IA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367D758A-9A1B-449F-A80F-1F552E23237C}"/>
              </a:ext>
            </a:extLst>
          </p:cNvPr>
          <p:cNvGrpSpPr/>
          <p:nvPr/>
        </p:nvGrpSpPr>
        <p:grpSpPr>
          <a:xfrm>
            <a:off x="5258403" y="1965478"/>
            <a:ext cx="1820037" cy="576000"/>
            <a:chOff x="5167799" y="1600200"/>
            <a:chExt cx="1820037" cy="5760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602F0C2-8893-4B55-951C-5B7063587E8D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6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President</a:t>
              </a:r>
              <a:endParaRPr lang="zh-TW" altLang="en-US" sz="16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241E9F27-C329-4BC9-B86A-9FBB255F5D9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47DCBE5-DCCA-40F9-A1A5-6A9B610AB292}"/>
                </a:ext>
              </a:extLst>
            </p:cNvPr>
            <p:cNvSpPr txBox="1"/>
            <p:nvPr/>
          </p:nvSpPr>
          <p:spPr>
            <a:xfrm>
              <a:off x="5167799" y="161286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P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8340E54-B546-436A-A7C3-DF3239A6C0F6}"/>
              </a:ext>
            </a:extLst>
          </p:cNvPr>
          <p:cNvGrpSpPr/>
          <p:nvPr/>
        </p:nvGrpSpPr>
        <p:grpSpPr>
          <a:xfrm>
            <a:off x="3116174" y="1964486"/>
            <a:ext cx="1820037" cy="576000"/>
            <a:chOff x="5167799" y="1600200"/>
            <a:chExt cx="1820037" cy="576000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93D632-4F5F-4820-B3B1-C212FFC506CE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Legal</a:t>
              </a:r>
              <a:r>
                <a:rPr lang="zh-TW" altLang="en-US" sz="1400" b="1" dirty="0">
                  <a:latin typeface="Adobe Gothic Std B" panose="020B0800000000000000" pitchFamily="34" charset="-128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8ABB6098-2069-4372-97F9-84DB855137D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0748F5C-BCC7-4F7D-81DC-C7BAF5D0E3BE}"/>
                </a:ext>
              </a:extLst>
            </p:cNvPr>
            <p:cNvSpPr txBox="1"/>
            <p:nvPr/>
          </p:nvSpPr>
          <p:spPr>
            <a:xfrm>
              <a:off x="5167799" y="1612867"/>
              <a:ext cx="5549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  <a:ea typeface="Adobe Gothic Std B" panose="020B0800000000000000" pitchFamily="34" charset="-128"/>
                </a:rPr>
                <a:t>P01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AA1861DB-BAE2-4831-9E5B-AED24107E299}"/>
              </a:ext>
            </a:extLst>
          </p:cNvPr>
          <p:cNvGrpSpPr/>
          <p:nvPr/>
        </p:nvGrpSpPr>
        <p:grpSpPr>
          <a:xfrm>
            <a:off x="6700045" y="3534260"/>
            <a:ext cx="1820037" cy="576000"/>
            <a:chOff x="5167799" y="1600200"/>
            <a:chExt cx="1820037" cy="5760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C48EA0B-A0BD-4919-BF07-81A5E40DF02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577D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Production</a:t>
              </a:r>
            </a:p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Division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FC74E948-0096-4E59-AFE5-E1B42589C71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67D42D7B-6F1D-46F5-B838-7D163581E78B}"/>
                </a:ext>
              </a:extLst>
            </p:cNvPr>
            <p:cNvSpPr txBox="1"/>
            <p:nvPr/>
          </p:nvSpPr>
          <p:spPr>
            <a:xfrm>
              <a:off x="5167799" y="1612867"/>
              <a:ext cx="3545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M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EDF174BC-D566-4EA8-A116-551EE93510C7}"/>
              </a:ext>
            </a:extLst>
          </p:cNvPr>
          <p:cNvGrpSpPr/>
          <p:nvPr/>
        </p:nvGrpSpPr>
        <p:grpSpPr>
          <a:xfrm>
            <a:off x="201857" y="3534260"/>
            <a:ext cx="1820037" cy="576000"/>
            <a:chOff x="5167799" y="1600200"/>
            <a:chExt cx="1820037" cy="576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B27AC87-92F2-48AC-A9D1-A25EE0CC88A1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Management</a:t>
              </a:r>
            </a:p>
            <a:p>
              <a:pPr algn="ctr"/>
              <a:r>
                <a:rPr lang="en-US" altLang="zh-TW" sz="14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Division</a:t>
              </a:r>
              <a:endParaRPr lang="zh-TW" altLang="en-US" sz="14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64CFF1AB-D218-49E0-A99D-E12ECF288C60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1A82338-D560-439B-B4A8-44FA39BE86F3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</a:rPr>
                <a:t>A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9F3D1288-5A2B-4E63-88DD-F1923F66B062}"/>
              </a:ext>
            </a:extLst>
          </p:cNvPr>
          <p:cNvGrpSpPr/>
          <p:nvPr/>
        </p:nvGrpSpPr>
        <p:grpSpPr>
          <a:xfrm>
            <a:off x="-466711" y="5220456"/>
            <a:ext cx="1545170" cy="610434"/>
            <a:chOff x="5145792" y="1565766"/>
            <a:chExt cx="1958523" cy="610434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08D2B5C-02AA-4164-A884-5ED194912B1C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Administration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874B1C9C-7280-45FF-B340-C84EFB4EE19D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96EDC705-C1CF-40BA-9053-5943EEC94C30}"/>
                </a:ext>
              </a:extLst>
            </p:cNvPr>
            <p:cNvSpPr txBox="1"/>
            <p:nvPr/>
          </p:nvSpPr>
          <p:spPr>
            <a:xfrm>
              <a:off x="5145792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5DB583E-BCD7-430C-B87C-DA8C13ED138D}"/>
              </a:ext>
            </a:extLst>
          </p:cNvPr>
          <p:cNvGrpSpPr/>
          <p:nvPr/>
        </p:nvGrpSpPr>
        <p:grpSpPr>
          <a:xfrm>
            <a:off x="1161726" y="5220456"/>
            <a:ext cx="1556673" cy="610434"/>
            <a:chOff x="5131212" y="1565766"/>
            <a:chExt cx="1973104" cy="610434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62157F9-45D5-4681-8A6F-69339B763933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843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Finance &amp; Accounting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6974F8B2-1935-47EE-93E3-78E8865B177A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A198636-4A20-463C-95B7-0F1CCEECE48C}"/>
                </a:ext>
              </a:extLst>
            </p:cNvPr>
            <p:cNvSpPr txBox="1"/>
            <p:nvPr/>
          </p:nvSpPr>
          <p:spPr>
            <a:xfrm>
              <a:off x="5131212" y="1565766"/>
              <a:ext cx="563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A2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07B285FA-A339-444C-A83E-797910A19A59}"/>
              </a:ext>
            </a:extLst>
          </p:cNvPr>
          <p:cNvGrpSpPr/>
          <p:nvPr/>
        </p:nvGrpSpPr>
        <p:grpSpPr>
          <a:xfrm>
            <a:off x="7671024" y="5223555"/>
            <a:ext cx="1517632" cy="607335"/>
            <a:chOff x="5180697" y="1568865"/>
            <a:chExt cx="1923619" cy="607335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F8F76D0-1F2B-4EA2-B2BD-47FF7AB922D6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Engineering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7534804E-39EB-4156-A9AD-E654988C20D9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9F15F33-7498-49AA-9850-9B76614B6463}"/>
                </a:ext>
              </a:extLst>
            </p:cNvPr>
            <p:cNvSpPr txBox="1"/>
            <p:nvPr/>
          </p:nvSpPr>
          <p:spPr>
            <a:xfrm>
              <a:off x="5180697" y="15688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M4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3F0D96FA-BA0B-4293-80FC-2022C2CD373F}"/>
              </a:ext>
            </a:extLst>
          </p:cNvPr>
          <p:cNvGrpSpPr/>
          <p:nvPr/>
        </p:nvGrpSpPr>
        <p:grpSpPr>
          <a:xfrm>
            <a:off x="4421640" y="5220456"/>
            <a:ext cx="1546143" cy="610434"/>
            <a:chOff x="5144559" y="1565766"/>
            <a:chExt cx="1959757" cy="610434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98C8054-E53F-4025-8BA3-598D77FB01CC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Industrial 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Safety &amp; Hygiene 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E5FE561A-A468-4FA2-ACA3-CC9711EAF65C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AF92D06-B3F8-4375-9B0F-FBBF40644F82}"/>
                </a:ext>
              </a:extLst>
            </p:cNvPr>
            <p:cNvSpPr txBox="1"/>
            <p:nvPr/>
          </p:nvSpPr>
          <p:spPr>
            <a:xfrm>
              <a:off x="5144559" y="1565766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M2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9EF397E7-972C-4F40-8728-ACB8742D5869}"/>
              </a:ext>
            </a:extLst>
          </p:cNvPr>
          <p:cNvGrpSpPr/>
          <p:nvPr/>
        </p:nvGrpSpPr>
        <p:grpSpPr>
          <a:xfrm>
            <a:off x="6051050" y="5229577"/>
            <a:ext cx="1536707" cy="601313"/>
            <a:chOff x="5156519" y="1574887"/>
            <a:chExt cx="1947796" cy="601313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7ADD80A-47A1-4F2A-92E1-58EC8AAA5573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Quality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 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360680FF-7094-42A6-9410-AD8ADAAD7C11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967F664-B010-43F0-B034-ED613149CE0C}"/>
                </a:ext>
              </a:extLst>
            </p:cNvPr>
            <p:cNvSpPr txBox="1"/>
            <p:nvPr/>
          </p:nvSpPr>
          <p:spPr>
            <a:xfrm>
              <a:off x="5156519" y="1574887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M3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7266B3E-5818-41E9-B9B3-8C7CEDC37205}"/>
              </a:ext>
            </a:extLst>
          </p:cNvPr>
          <p:cNvGrpSpPr/>
          <p:nvPr/>
        </p:nvGrpSpPr>
        <p:grpSpPr>
          <a:xfrm>
            <a:off x="9271923" y="5220455"/>
            <a:ext cx="1527808" cy="610435"/>
            <a:chOff x="5167799" y="1565765"/>
            <a:chExt cx="1936517" cy="610435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4A0FD51-4E4C-40ED-A260-E26445439C9D}"/>
                </a:ext>
              </a:extLst>
            </p:cNvPr>
            <p:cNvSpPr/>
            <p:nvPr/>
          </p:nvSpPr>
          <p:spPr>
            <a:xfrm>
              <a:off x="5187836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Production 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02D0D106-69B7-4D41-8965-228A16A11622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4737E102-7058-4C88-B565-0A6DD8413C34}"/>
                </a:ext>
              </a:extLst>
            </p:cNvPr>
            <p:cNvSpPr txBox="1"/>
            <p:nvPr/>
          </p:nvSpPr>
          <p:spPr>
            <a:xfrm>
              <a:off x="5167799" y="1565765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M5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5263C37-4AB3-474B-939E-F0BCC10FE1FC}"/>
              </a:ext>
            </a:extLst>
          </p:cNvPr>
          <p:cNvGrpSpPr/>
          <p:nvPr/>
        </p:nvGrpSpPr>
        <p:grpSpPr>
          <a:xfrm>
            <a:off x="2801666" y="5235113"/>
            <a:ext cx="1536707" cy="595777"/>
            <a:chOff x="5156519" y="1580423"/>
            <a:chExt cx="1947796" cy="595777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9CB4C4A-A4EF-496D-8076-6807810D056D}"/>
                </a:ext>
              </a:extLst>
            </p:cNvPr>
            <p:cNvSpPr/>
            <p:nvPr/>
          </p:nvSpPr>
          <p:spPr>
            <a:xfrm>
              <a:off x="5187835" y="1600200"/>
              <a:ext cx="1916480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Commercial</a:t>
              </a:r>
            </a:p>
            <a:p>
              <a:pPr algn="ctr"/>
              <a:r>
                <a:rPr lang="en-US" altLang="zh-TW" sz="10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Department</a:t>
              </a:r>
              <a:endParaRPr lang="zh-TW" altLang="en-US" sz="10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E1698D84-9986-4F8C-ABB5-36A88D60BFB5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369130D7-3A89-4E77-958A-3E097AC286CC}"/>
                </a:ext>
              </a:extLst>
            </p:cNvPr>
            <p:cNvSpPr txBox="1"/>
            <p:nvPr/>
          </p:nvSpPr>
          <p:spPr>
            <a:xfrm>
              <a:off x="5156519" y="1580423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M1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A47434FD-5177-4B63-9D93-B32CA7336594}"/>
              </a:ext>
            </a:extLst>
          </p:cNvPr>
          <p:cNvGrpSpPr/>
          <p:nvPr/>
        </p:nvGrpSpPr>
        <p:grpSpPr>
          <a:xfrm>
            <a:off x="10883000" y="5229577"/>
            <a:ext cx="1527158" cy="601313"/>
            <a:chOff x="5169567" y="1574887"/>
            <a:chExt cx="1818270" cy="601313"/>
          </a:xfrm>
        </p:grpSpPr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C9804B9-C0EA-42C4-BF92-490E4E2AA754}"/>
                </a:ext>
              </a:extLst>
            </p:cNvPr>
            <p:cNvSpPr/>
            <p:nvPr/>
          </p:nvSpPr>
          <p:spPr>
            <a:xfrm>
              <a:off x="5187836" y="1600200"/>
              <a:ext cx="1800001" cy="576000"/>
            </a:xfrm>
            <a:prstGeom prst="rect">
              <a:avLst/>
            </a:prstGeom>
            <a:solidFill>
              <a:srgbClr val="775E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8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Technology &amp;  Production</a:t>
              </a:r>
            </a:p>
            <a:p>
              <a:pPr algn="ctr"/>
              <a:r>
                <a:rPr lang="en-US" altLang="zh-TW" sz="85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Development Department</a:t>
              </a:r>
              <a:endParaRPr lang="zh-TW" altLang="en-US" sz="85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69750AB4-4CCB-4E1F-A7F3-6091CA894C4F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99DED4B6-EF9E-4A63-9553-FB5A3B95DF69}"/>
                </a:ext>
              </a:extLst>
            </p:cNvPr>
            <p:cNvSpPr txBox="1"/>
            <p:nvPr/>
          </p:nvSpPr>
          <p:spPr>
            <a:xfrm>
              <a:off x="5169567" y="1574887"/>
              <a:ext cx="601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n>
                    <a:solidFill>
                      <a:schemeClr val="bg1"/>
                    </a:solidFill>
                  </a:ln>
                  <a:latin typeface="Arial Black" panose="020B0A04020102020204" pitchFamily="34" charset="0"/>
                </a:rPr>
                <a:t>M6</a:t>
              </a:r>
              <a:endParaRPr lang="zh-TW" altLang="en-US" sz="1400" dirty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endParaRPr>
            </a:p>
          </p:txBody>
        </p:sp>
      </p:grp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D07305B-5FC9-4280-B722-839EE12F593D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936211" y="593166"/>
            <a:ext cx="342229" cy="247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7419DBAC-8FF9-4F5A-ADA4-A7D7F072ED90}"/>
              </a:ext>
            </a:extLst>
          </p:cNvPr>
          <p:cNvCxnSpPr>
            <a:cxnSpLocks/>
            <a:stCxn id="93" idx="2"/>
            <a:endCxn id="27" idx="0"/>
          </p:cNvCxnSpPr>
          <p:nvPr/>
        </p:nvCxnSpPr>
        <p:spPr>
          <a:xfrm>
            <a:off x="6178440" y="1711322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BB3F5C15-2EF8-48E6-970C-AA0E374182DE}"/>
              </a:ext>
            </a:extLst>
          </p:cNvPr>
          <p:cNvGrpSpPr/>
          <p:nvPr/>
        </p:nvGrpSpPr>
        <p:grpSpPr>
          <a:xfrm>
            <a:off x="5258403" y="1135322"/>
            <a:ext cx="1820037" cy="576000"/>
            <a:chOff x="5167799" y="1600200"/>
            <a:chExt cx="1820037" cy="576000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031DC3-13C6-43E4-ACE1-D68A8787E482}"/>
                </a:ext>
              </a:extLst>
            </p:cNvPr>
            <p:cNvSpPr/>
            <p:nvPr/>
          </p:nvSpPr>
          <p:spPr>
            <a:xfrm>
              <a:off x="5187836" y="1600200"/>
              <a:ext cx="1800000" cy="576000"/>
            </a:xfrm>
            <a:prstGeom prst="rect">
              <a:avLst/>
            </a:prstGeom>
            <a:solidFill>
              <a:srgbClr val="439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TW" sz="1600" b="1" dirty="0">
                  <a:latin typeface="Adobe Gothic Std B" panose="020B0800000000000000" pitchFamily="34" charset="-128"/>
                  <a:ea typeface="Adobe Gothic Std B" panose="020B0800000000000000" pitchFamily="34" charset="-128"/>
                </a:rPr>
                <a:t>Chairman</a:t>
              </a:r>
              <a:endParaRPr lang="zh-TW" altLang="en-US" sz="1600" b="1" dirty="0">
                <a:latin typeface="Adobe Gothic Std B" panose="020B0800000000000000" pitchFamily="34" charset="-128"/>
                <a:ea typeface="微軟正黑體" panose="020B0604030504040204" pitchFamily="34" charset="-120"/>
              </a:endParaRPr>
            </a:p>
          </p:txBody>
        </p:sp>
        <p:sp>
          <p:nvSpPr>
            <p:cNvPr id="94" name="直角三角形 93">
              <a:extLst>
                <a:ext uri="{FF2B5EF4-FFF2-40B4-BE49-F238E27FC236}">
                  <a16:creationId xmlns:a16="http://schemas.microsoft.com/office/drawing/2014/main" id="{57EB4F6B-7813-410E-970A-8409748C07EB}"/>
                </a:ext>
              </a:extLst>
            </p:cNvPr>
            <p:cNvSpPr/>
            <p:nvPr/>
          </p:nvSpPr>
          <p:spPr>
            <a:xfrm rot="5400000">
              <a:off x="5244985" y="1645523"/>
              <a:ext cx="335677" cy="33567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zh-TW" altLang="en-US" sz="1400" dirty="0">
                <a:solidFill>
                  <a:schemeClr val="tx1"/>
                </a:solidFill>
                <a:latin typeface="Adobe Gothic Std B" panose="020B0800000000000000" pitchFamily="34" charset="-128"/>
                <a:ea typeface="Adobe 繁黑體 Std B" panose="020B0700000000000000" pitchFamily="34" charset="-12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15EC5618-9EF6-40F7-B28A-DB4C6EDA67FB}"/>
                </a:ext>
              </a:extLst>
            </p:cNvPr>
            <p:cNvSpPr txBox="1"/>
            <p:nvPr/>
          </p:nvSpPr>
          <p:spPr>
            <a:xfrm>
              <a:off x="5167799" y="1612867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latin typeface="Arial Black" panose="020B0A04020102020204" pitchFamily="34" charset="0"/>
                  <a:ea typeface="Adobe Gothic Std B" panose="020B0800000000000000" pitchFamily="34" charset="-128"/>
                </a:rPr>
                <a:t>B</a:t>
              </a:r>
              <a:endParaRPr lang="zh-TW" altLang="en-US" sz="1400" dirty="0">
                <a:latin typeface="Arial Black" panose="020B0A04020102020204" pitchFamily="34" charset="0"/>
              </a:endParaRPr>
            </a:p>
          </p:txBody>
        </p:sp>
      </p:grp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2DC353D-68FC-4F92-AFA2-C0F8C446E9DB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flipH="1" flipV="1">
            <a:off x="4936211" y="2252486"/>
            <a:ext cx="342229" cy="992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C18B2035-9934-478D-9308-3F446F766A9A}"/>
              </a:ext>
            </a:extLst>
          </p:cNvPr>
          <p:cNvCxnSpPr>
            <a:cxnSpLocks/>
            <a:stCxn id="8" idx="2"/>
            <a:endCxn id="93" idx="0"/>
          </p:cNvCxnSpPr>
          <p:nvPr/>
        </p:nvCxnSpPr>
        <p:spPr>
          <a:xfrm>
            <a:off x="6178440" y="881166"/>
            <a:ext cx="0" cy="254156"/>
          </a:xfrm>
          <a:prstGeom prst="line">
            <a:avLst/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E9553374-6394-41BA-891E-57FE174CEF0D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rot="5400000">
            <a:off x="3153776" y="509596"/>
            <a:ext cx="992782" cy="5056546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07">
            <a:extLst>
              <a:ext uri="{FF2B5EF4-FFF2-40B4-BE49-F238E27FC236}">
                <a16:creationId xmlns:a16="http://schemas.microsoft.com/office/drawing/2014/main" id="{C3FC1EB1-9C3B-48F2-B04B-AF8D2804FB5A}"/>
              </a:ext>
            </a:extLst>
          </p:cNvPr>
          <p:cNvCxnSpPr>
            <a:cxnSpLocks/>
            <a:stCxn id="27" idx="2"/>
            <a:endCxn id="43" idx="0"/>
          </p:cNvCxnSpPr>
          <p:nvPr/>
        </p:nvCxnSpPr>
        <p:spPr>
          <a:xfrm rot="16200000" flipH="1">
            <a:off x="6402870" y="2317048"/>
            <a:ext cx="992782" cy="1441642"/>
          </a:xfrm>
          <a:prstGeom prst="bentConnector3">
            <a:avLst>
              <a:gd name="adj1" fmla="val 50000"/>
            </a:avLst>
          </a:prstGeom>
          <a:ln w="28575">
            <a:solidFill>
              <a:srgbClr val="439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07">
            <a:extLst>
              <a:ext uri="{FF2B5EF4-FFF2-40B4-BE49-F238E27FC236}">
                <a16:creationId xmlns:a16="http://schemas.microsoft.com/office/drawing/2014/main" id="{D270696F-BC9C-4267-810A-B3B75BB77938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rot="5400000">
            <a:off x="149862" y="4282858"/>
            <a:ext cx="1144630" cy="799435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07">
            <a:extLst>
              <a:ext uri="{FF2B5EF4-FFF2-40B4-BE49-F238E27FC236}">
                <a16:creationId xmlns:a16="http://schemas.microsoft.com/office/drawing/2014/main" id="{2D487A43-237F-4158-A3C3-3AC52866B729}"/>
              </a:ext>
            </a:extLst>
          </p:cNvPr>
          <p:cNvCxnSpPr>
            <a:cxnSpLocks/>
            <a:stCxn id="47" idx="2"/>
            <a:endCxn id="55" idx="0"/>
          </p:cNvCxnSpPr>
          <p:nvPr/>
        </p:nvCxnSpPr>
        <p:spPr>
          <a:xfrm rot="16200000" flipH="1">
            <a:off x="969831" y="4262322"/>
            <a:ext cx="1144630" cy="840505"/>
          </a:xfrm>
          <a:prstGeom prst="bentConnector3">
            <a:avLst>
              <a:gd name="adj1" fmla="val 50000"/>
            </a:avLst>
          </a:prstGeom>
          <a:ln w="285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07">
            <a:extLst>
              <a:ext uri="{FF2B5EF4-FFF2-40B4-BE49-F238E27FC236}">
                <a16:creationId xmlns:a16="http://schemas.microsoft.com/office/drawing/2014/main" id="{A7E88504-B33F-47B5-8844-6AC4C860737C}"/>
              </a:ext>
            </a:extLst>
          </p:cNvPr>
          <p:cNvCxnSpPr>
            <a:cxnSpLocks/>
            <a:stCxn id="43" idx="2"/>
            <a:endCxn id="75" idx="0"/>
          </p:cNvCxnSpPr>
          <p:nvPr/>
        </p:nvCxnSpPr>
        <p:spPr>
          <a:xfrm rot="5400000">
            <a:off x="5028913" y="2663721"/>
            <a:ext cx="1144630" cy="403770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07">
            <a:extLst>
              <a:ext uri="{FF2B5EF4-FFF2-40B4-BE49-F238E27FC236}">
                <a16:creationId xmlns:a16="http://schemas.microsoft.com/office/drawing/2014/main" id="{4EBC44E5-2A45-4537-9ADB-A0E060163DCE}"/>
              </a:ext>
            </a:extLst>
          </p:cNvPr>
          <p:cNvCxnSpPr>
            <a:cxnSpLocks/>
            <a:stCxn id="43" idx="2"/>
            <a:endCxn id="59" idx="0"/>
          </p:cNvCxnSpPr>
          <p:nvPr/>
        </p:nvCxnSpPr>
        <p:spPr>
          <a:xfrm rot="16200000" flipH="1">
            <a:off x="7454054" y="4276288"/>
            <a:ext cx="1144630" cy="812574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07">
            <a:extLst>
              <a:ext uri="{FF2B5EF4-FFF2-40B4-BE49-F238E27FC236}">
                <a16:creationId xmlns:a16="http://schemas.microsoft.com/office/drawing/2014/main" id="{E7C37E91-C68C-418E-A5A0-062B68E128FA}"/>
              </a:ext>
            </a:extLst>
          </p:cNvPr>
          <p:cNvCxnSpPr>
            <a:cxnSpLocks/>
            <a:stCxn id="43" idx="2"/>
            <a:endCxn id="63" idx="0"/>
          </p:cNvCxnSpPr>
          <p:nvPr/>
        </p:nvCxnSpPr>
        <p:spPr>
          <a:xfrm rot="5400000">
            <a:off x="5843618" y="3478426"/>
            <a:ext cx="1144630" cy="240829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07">
            <a:extLst>
              <a:ext uri="{FF2B5EF4-FFF2-40B4-BE49-F238E27FC236}">
                <a16:creationId xmlns:a16="http://schemas.microsoft.com/office/drawing/2014/main" id="{4394F0C8-1FCB-45CA-B621-74DBF7633280}"/>
              </a:ext>
            </a:extLst>
          </p:cNvPr>
          <p:cNvCxnSpPr>
            <a:cxnSpLocks/>
            <a:stCxn id="43" idx="2"/>
            <a:endCxn id="67" idx="0"/>
          </p:cNvCxnSpPr>
          <p:nvPr/>
        </p:nvCxnSpPr>
        <p:spPr>
          <a:xfrm rot="5400000">
            <a:off x="6653605" y="4288413"/>
            <a:ext cx="1144630" cy="788325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07">
            <a:extLst>
              <a:ext uri="{FF2B5EF4-FFF2-40B4-BE49-F238E27FC236}">
                <a16:creationId xmlns:a16="http://schemas.microsoft.com/office/drawing/2014/main" id="{1F8BBE18-7CB3-4D11-A914-B8F5DD40DFA2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rot="16200000" flipH="1">
            <a:off x="8259591" y="3470750"/>
            <a:ext cx="1144630" cy="242364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07">
            <a:extLst>
              <a:ext uri="{FF2B5EF4-FFF2-40B4-BE49-F238E27FC236}">
                <a16:creationId xmlns:a16="http://schemas.microsoft.com/office/drawing/2014/main" id="{AA33DBA0-9BC5-415D-BA8F-DDE62BE53C2E}"/>
              </a:ext>
            </a:extLst>
          </p:cNvPr>
          <p:cNvCxnSpPr>
            <a:cxnSpLocks/>
            <a:stCxn id="43" idx="2"/>
            <a:endCxn id="79" idx="0"/>
          </p:cNvCxnSpPr>
          <p:nvPr/>
        </p:nvCxnSpPr>
        <p:spPr>
          <a:xfrm rot="16200000" flipH="1">
            <a:off x="9064851" y="2665490"/>
            <a:ext cx="1144630" cy="4034169"/>
          </a:xfrm>
          <a:prstGeom prst="bentConnector3">
            <a:avLst>
              <a:gd name="adj1" fmla="val 50000"/>
            </a:avLst>
          </a:prstGeom>
          <a:ln w="28575">
            <a:solidFill>
              <a:srgbClr val="577D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4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5067</TotalTime>
  <Words>94</Words>
  <Application>Microsoft Office PowerPoint</Application>
  <PresentationFormat>寬螢幕</PresentationFormat>
  <Paragraphs>69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Adobe Gothic Std B</vt:lpstr>
      <vt:lpstr>Adobe 繁黑體 Std B</vt:lpstr>
      <vt:lpstr>微軟正黑體</vt:lpstr>
      <vt:lpstr>新細明體</vt:lpstr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 政忠</dc:creator>
  <cp:lastModifiedBy>李政忠</cp:lastModifiedBy>
  <cp:revision>15</cp:revision>
  <dcterms:created xsi:type="dcterms:W3CDTF">2022-05-05T12:22:46Z</dcterms:created>
  <dcterms:modified xsi:type="dcterms:W3CDTF">2022-07-04T14:27:27Z</dcterms:modified>
</cp:coreProperties>
</file>