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56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F8A44-DE82-4033-8177-3E7BB577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F3A90-63E9-4DF1-93B2-D79685E55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03EE5-1DA5-4EF6-A920-7B7EE09D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742BA-1F75-4F2F-A5D9-F8FCC94B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B8685-3FA5-4BB7-9745-648379E2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7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83149-F334-4523-9A7E-C187C87C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E80845-F2A8-4AD1-9A34-BB6A0FAA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C292F-A7BB-4F2B-8F13-569D2D5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20BD2-D662-46AB-8910-C2B9761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83C4E-18E1-4F53-B470-ED801E9C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5F33C2-E1E0-4E7B-9933-16AA93539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D96F15-97F3-4DC6-BDDA-00C8AFF1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7D34A-3249-4C79-9F58-5D928EA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3D8E1-5AC6-42A5-A3AD-B47C28D5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F0F57-723D-4DDA-87F9-04D354A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09FB-4A62-4504-B62B-D7EBF7CC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E51E-340A-459F-AEC4-43F27E85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24D01-42D8-4D42-A26A-5207B21E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1E0B1-BC3F-45BC-A73E-9A0B62D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EB88F-5770-4828-9E5E-20CF821A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5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3EF64-CFC1-4FEF-8A91-B9AA3015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4531E-9B73-4CAA-853A-86E4AA9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BEC83-5862-4ECB-9DD1-D4F7F07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56D0B-D0F9-49DA-87D2-973FF86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01112-C0A4-40BD-A767-4479674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6C70B-C9A9-425E-9852-2ED044C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AC97B-C89A-4D33-B71C-D5B8D322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36C315-8A92-42F0-9E25-014DDB16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B2E64-F4B2-4EEC-AC29-E964CA8D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FC080-FEAD-4A90-A3C1-09A57B9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B1CF8-E21B-40BE-8805-7DF7AE42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D68BC-D678-4DC1-9BC0-27D6FF42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722BE-63AA-4454-A574-2FF4AA02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02185F-839A-4B66-BA93-C4F2DDDC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92817E-075D-48A0-BC1A-64F0610DD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6DF3A9-2816-47A9-B87F-B21A4175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3E9B3C-6013-47E7-BC3F-E32FA1AE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F4BA45-D8EC-4B39-A09B-C9457E1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2ABFE3-0C67-4AE1-B98B-0099D664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6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8057D-E9B9-4051-9EFD-901F0AD3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93F6D-2D76-4164-9D04-9193ADB9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1FA49B-6A07-4C9E-871D-87A131C1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6359AE-4AF8-48F8-A6B0-D1AD3B37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3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3CAABF-3EBB-4783-AF4A-2877D44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3B15E5-6ABE-4DE2-B937-D9C720A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7D243-8C28-49F7-B1CD-BFDBF6E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F4879-0436-480C-BF71-2BF8808D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50CC6-8B0D-47BC-9DA4-C8EE4835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6E5B82-1EE2-4282-BAD4-952A0B3E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7DD763-F043-4247-A847-850243F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1D01F-82D8-4ADF-8326-D596417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8D3B5D-1AC5-4F5F-BE82-7B71F087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4EC85-6483-41EE-8DF3-0597A55F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8EB800-695B-4251-AA82-0B0E103C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D1E05-01B6-46B3-B0FD-CBFEDFE4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5FE7B6-C4E8-4736-8AB7-AAFA34BA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9D40C-359F-4104-8B9D-9A1D494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2E6D0-D231-4980-A314-C5886E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D7107-17D3-4F98-B11B-A41C809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0A85AA-B135-4B97-96AE-51D45AC3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D5E34-7A1E-4782-B75F-60858434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F1D-AA38-402F-8B1B-9F32CAAFFAE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D4F09-8549-45C4-BFE7-04B516A4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F8129-0234-477F-9423-4157CF5C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24683" cy="4207933"/>
            <a:chOff x="62442" y="1325033"/>
            <a:chExt cx="11224683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1920318"/>
              <a:ext cx="2997463" cy="806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室外噴塗廠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L61m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H13m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L90m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523724"/>
              <a:ext cx="2997463" cy="7101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L180m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H32m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47649"/>
              <a:ext cx="2997463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L105m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sz="1600" dirty="0">
                  <a:solidFill>
                    <a:sysClr val="windowText" lastClr="000000"/>
                  </a:solidFill>
                </a:rPr>
                <a:t>處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17806" y="1393346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L700m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W150m</a:t>
              </a:r>
            </a:p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共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105,000M</a:t>
              </a:r>
              <a:r>
                <a:rPr lang="en-US" altLang="zh-TW" dirty="0">
                  <a:solidFill>
                    <a:schemeClr val="tx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6" y="2374531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室外大組區與重件碼頭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L210m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+8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50m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17806" y="3338265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L140m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6" y="399751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L317m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6" y="467210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0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38972" cy="4207933"/>
            <a:chOff x="62442" y="1325033"/>
            <a:chExt cx="11238972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214453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室外噴塗廠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738127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7876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32095" y="1613903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5" y="2669867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室外大組區與重件碼頭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32095" y="3338265"/>
              <a:ext cx="2169319" cy="439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5" y="3973627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4" y="4687726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8028E2-2CFC-4787-AB06-D87508DD545D}"/>
              </a:ext>
            </a:extLst>
          </p:cNvPr>
          <p:cNvSpPr txBox="1"/>
          <p:nvPr/>
        </p:nvSpPr>
        <p:spPr>
          <a:xfrm>
            <a:off x="197224" y="42134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112.07.07</a:t>
            </a:r>
            <a:r>
              <a:rPr lang="zh-TW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69866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126</Words>
  <Application>Microsoft Office PowerPoint</Application>
  <PresentationFormat>寬螢幕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陳祺忠</cp:lastModifiedBy>
  <cp:revision>7</cp:revision>
  <dcterms:created xsi:type="dcterms:W3CDTF">2023-02-03T02:34:04Z</dcterms:created>
  <dcterms:modified xsi:type="dcterms:W3CDTF">2023-07-07T05:25:15Z</dcterms:modified>
</cp:coreProperties>
</file>