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</p:sldIdLst>
  <p:sldSz cx="12188825" cy="6858000"/>
  <p:notesSz cx="6858000" cy="9144000"/>
  <p:custDataLst>
    <p:tags r:id="rId1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678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2-4A9F-AC37-B4A87A32C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52-4A9F-AC37-B4A87A32C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zh-cn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1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2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rtlCol="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步骤 3 标题</a:t>
          </a:r>
          <a:endParaRPr lang="en-US" sz="3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2018/4/24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未来简史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标题和包含列表的内容布局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在此处添加第一个项目要点</a:t>
            </a:r>
          </a:p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在此处添加第二个项目要点</a:t>
            </a:r>
          </a:p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在此处添加第三个项目要点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标题和包含图表的内容布局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 descr="簇状柱形图 – 折线图组合图表" title="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23217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包含表格的两栏内容布局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此处是第一个项目要点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此处是第二个项目要点</a:t>
            </a:r>
          </a:p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此处是第三个项目要点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8" descr="示例表格（包含 3 列和 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50454657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标题和包含 SmartArt 的内容布局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 descr="交替流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47739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CAEACE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CAEACE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CAEACE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107</Words>
  <Application>Microsoft Office PowerPoint</Application>
  <PresentationFormat>自定义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数字蓝色隧道 16x9</vt:lpstr>
      <vt:lpstr>未来简史</vt:lpstr>
      <vt:lpstr>标题和包含列表的内容布局</vt:lpstr>
      <vt:lpstr>标题和包含图表的内容布局</vt:lpstr>
      <vt:lpstr>包含表格的两栏内容布局</vt:lpstr>
      <vt:lpstr>标题和包含 SmartArt 的内容布局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2018-04-24T15:55:10Z</dcterms:created>
  <dcterms:modified xsi:type="dcterms:W3CDTF">2018-04-24T16:00:32Z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