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65" r:id="rId5"/>
    <p:sldId id="310" r:id="rId6"/>
    <p:sldId id="320" r:id="rId7"/>
    <p:sldId id="322" r:id="rId8"/>
    <p:sldId id="323" r:id="rId9"/>
    <p:sldId id="324" r:id="rId10"/>
    <p:sldId id="325" r:id="rId11"/>
    <p:sldId id="326" r:id="rId12"/>
    <p:sldId id="321" r:id="rId13"/>
    <p:sldId id="311" r:id="rId14"/>
    <p:sldId id="313" r:id="rId15"/>
    <p:sldId id="312" r:id="rId16"/>
    <p:sldId id="314" r:id="rId17"/>
    <p:sldId id="315" r:id="rId18"/>
    <p:sldId id="316" r:id="rId19"/>
    <p:sldId id="317" r:id="rId20"/>
    <p:sldId id="318" r:id="rId21"/>
    <p:sldId id="319" r:id="rId22"/>
  </p:sldIdLst>
  <p:sldSz cx="12188825" cy="6858000"/>
  <p:notesSz cx="6858000" cy="9144000"/>
  <p:custDataLst>
    <p:tags r:id="rId25"/>
  </p:custDataLst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29" autoAdjust="0"/>
  </p:normalViewPr>
  <p:slideViewPr>
    <p:cSldViewPr showGuides="1">
      <p:cViewPr>
        <p:scale>
          <a:sx n="64" d="100"/>
          <a:sy n="64" d="100"/>
        </p:scale>
        <p:origin x="-864" y="-64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D52-4A9F-AC37-B4A87A32C4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D52-4A9F-AC37-B4A87A32C4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748864"/>
        <c:axId val="975040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BD52-4A9F-AC37-B4A87A32C4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48864"/>
        <c:axId val="9750400"/>
      </c:lineChart>
      <c:catAx>
        <c:axId val="9748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9750400"/>
        <c:crosses val="autoZero"/>
        <c:auto val="1"/>
        <c:lblAlgn val="ctr"/>
        <c:lblOffset val="100"/>
        <c:noMultiLvlLbl val="0"/>
      </c:catAx>
      <c:valAx>
        <c:axId val="97504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9748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5" qsCatId="simple" csTypeId="urn:microsoft.com/office/officeart/2005/8/colors/accent1_5" csCatId="accent1" phldr="1"/>
      <dgm:spPr/>
      <dgm:t>
        <a:bodyPr rtlCol="0"/>
        <a:lstStyle/>
        <a:p>
          <a:pPr rtl="0"/>
          <a:endParaRPr lang="en-US"/>
        </a:p>
      </dgm:t>
    </dgm:pt>
    <dgm:pt modelId="{FB986F71-3126-4196-BD30-74AEDC39A1CA}">
      <dgm:prSet phldrT="[Text]"/>
      <dgm:spPr/>
      <dgm:t>
        <a:bodyPr rtlCol="0"/>
        <a:lstStyle/>
        <a:p>
          <a:pPr rtl="0"/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步骤 1 标题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B3CE34A-9B3E-4D5F-94E0-DFBB94FF5A03}" type="parTrans" cxnId="{1423FC72-83C7-4510-8021-28EAEA493E68}">
      <dgm:prSet/>
      <dgm:spPr/>
      <dgm:t>
        <a:bodyPr rtlCol="0"/>
        <a:lstStyle/>
        <a:p>
          <a:pPr rtl="0"/>
          <a:endParaRPr lang="en-US"/>
        </a:p>
      </dgm:t>
    </dgm:pt>
    <dgm:pt modelId="{D0B150DF-3AA4-454C-8652-25880449C422}" type="sibTrans" cxnId="{1423FC72-83C7-4510-8021-28EAEA493E68}">
      <dgm:prSet/>
      <dgm:spPr/>
      <dgm:t>
        <a:bodyPr rtlCol="0"/>
        <a:lstStyle/>
        <a:p>
          <a:pPr rtl="0"/>
          <a:endParaRPr lang="en-US"/>
        </a:p>
      </dgm:t>
    </dgm:pt>
    <dgm:pt modelId="{AB2E8498-CC81-452F-A895-08F3845AA347}">
      <dgm:prSet phldrT="[Text]"/>
      <dgm:spPr/>
      <dgm:t>
        <a:bodyPr rtlCol="0"/>
        <a:lstStyle/>
        <a:p>
          <a:pPr rtl="0"/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任务描述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C65E2C8-0CBB-4D8C-AD60-6B0105C62B84}" type="parTrans" cxnId="{2D5B3E3B-3EE5-4072-933E-27DF5400591C}">
      <dgm:prSet/>
      <dgm:spPr/>
      <dgm:t>
        <a:bodyPr rtlCol="0"/>
        <a:lstStyle/>
        <a:p>
          <a:pPr rtl="0"/>
          <a:endParaRPr lang="en-US"/>
        </a:p>
      </dgm:t>
    </dgm:pt>
    <dgm:pt modelId="{9A1F3304-AA9E-4FBC-89BA-9095C80E47C9}" type="sibTrans" cxnId="{2D5B3E3B-3EE5-4072-933E-27DF5400591C}">
      <dgm:prSet/>
      <dgm:spPr/>
      <dgm:t>
        <a:bodyPr rtlCol="0"/>
        <a:lstStyle/>
        <a:p>
          <a:pPr rtl="0"/>
          <a:endParaRPr lang="en-US"/>
        </a:p>
      </dgm:t>
    </dgm:pt>
    <dgm:pt modelId="{BF381BD4-48DC-48BF-8C18-C307CDD4D490}">
      <dgm:prSet phldrT="[Text]"/>
      <dgm:spPr/>
      <dgm:t>
        <a:bodyPr rtlCol="0"/>
        <a:lstStyle/>
        <a:p>
          <a:pPr rtl="0"/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任务描述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881325-883F-44A1-A5FB-E01856D07A5B}" type="parTrans" cxnId="{5F9EDECD-FB20-4615-B5EC-47255B2B532F}">
      <dgm:prSet/>
      <dgm:spPr/>
      <dgm:t>
        <a:bodyPr rtlCol="0"/>
        <a:lstStyle/>
        <a:p>
          <a:pPr rtl="0"/>
          <a:endParaRPr lang="en-US"/>
        </a:p>
      </dgm:t>
    </dgm:pt>
    <dgm:pt modelId="{2C645F98-BC4B-4797-BC42-0872EA7B0575}" type="sibTrans" cxnId="{5F9EDECD-FB20-4615-B5EC-47255B2B532F}">
      <dgm:prSet/>
      <dgm:spPr/>
      <dgm:t>
        <a:bodyPr rtlCol="0"/>
        <a:lstStyle/>
        <a:p>
          <a:pPr rtl="0"/>
          <a:endParaRPr lang="en-US"/>
        </a:p>
      </dgm:t>
    </dgm:pt>
    <dgm:pt modelId="{F6D27D1B-CDCB-481F-B8FA-AB31B2A119DE}">
      <dgm:prSet phldrT="[Text]"/>
      <dgm:spPr/>
      <dgm:t>
        <a:bodyPr rtlCol="0"/>
        <a:lstStyle/>
        <a:p>
          <a:pPr rtl="0"/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步骤 2 标题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7BF306-8E53-4B16-9E7E-A79AE3DF6BE2}" type="parTrans" cxnId="{A63D53AC-541A-4D09-9620-8B1C8D7B91DE}">
      <dgm:prSet/>
      <dgm:spPr/>
      <dgm:t>
        <a:bodyPr rtlCol="0"/>
        <a:lstStyle/>
        <a:p>
          <a:pPr rtl="0"/>
          <a:endParaRPr lang="en-US"/>
        </a:p>
      </dgm:t>
    </dgm:pt>
    <dgm:pt modelId="{7AEB6639-3258-49E8-8B1F-B4A9C61922BE}" type="sibTrans" cxnId="{A63D53AC-541A-4D09-9620-8B1C8D7B91DE}">
      <dgm:prSet/>
      <dgm:spPr/>
      <dgm:t>
        <a:bodyPr rtlCol="0"/>
        <a:lstStyle/>
        <a:p>
          <a:pPr rtl="0"/>
          <a:endParaRPr lang="en-US"/>
        </a:p>
      </dgm:t>
    </dgm:pt>
    <dgm:pt modelId="{0B00F5A8-A0EF-4111-9D86-004317B4F49E}">
      <dgm:prSet phldrT="[Text]"/>
      <dgm:spPr/>
      <dgm:t>
        <a:bodyPr rtlCol="0"/>
        <a:lstStyle/>
        <a:p>
          <a:pPr rtl="0"/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任务描述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C916B99-8D26-4265-B7BE-BB461C68DA5C}" type="parTrans" cxnId="{86F910E7-C9D0-48E5-A3A3-C70127E96FC1}">
      <dgm:prSet/>
      <dgm:spPr/>
      <dgm:t>
        <a:bodyPr rtlCol="0"/>
        <a:lstStyle/>
        <a:p>
          <a:pPr rtl="0"/>
          <a:endParaRPr lang="en-US"/>
        </a:p>
      </dgm:t>
    </dgm:pt>
    <dgm:pt modelId="{CE48C676-980A-4BAC-A3C8-9ABC315DAE51}" type="sibTrans" cxnId="{86F910E7-C9D0-48E5-A3A3-C70127E96FC1}">
      <dgm:prSet/>
      <dgm:spPr/>
      <dgm:t>
        <a:bodyPr rtlCol="0"/>
        <a:lstStyle/>
        <a:p>
          <a:pPr rtl="0"/>
          <a:endParaRPr lang="en-US"/>
        </a:p>
      </dgm:t>
    </dgm:pt>
    <dgm:pt modelId="{58828492-5CEF-4AFE-95CB-5D7E6A18158B}">
      <dgm:prSet phldrT="[Text]"/>
      <dgm:spPr/>
      <dgm:t>
        <a:bodyPr rtlCol="0"/>
        <a:lstStyle/>
        <a:p>
          <a:pPr rtl="0"/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步骤 3 标题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64BA43-1B81-496F-A04E-CE4B4A525697}" type="parTrans" cxnId="{ECE9152A-59A8-4A3A-9D34-DB38A074F636}">
      <dgm:prSet/>
      <dgm:spPr/>
      <dgm:t>
        <a:bodyPr rtlCol="0"/>
        <a:lstStyle/>
        <a:p>
          <a:pPr rtl="0"/>
          <a:endParaRPr lang="en-US"/>
        </a:p>
      </dgm:t>
    </dgm:pt>
    <dgm:pt modelId="{2D386477-EC66-449A-8D41-5F8A212C3D8E}" type="sibTrans" cxnId="{ECE9152A-59A8-4A3A-9D34-DB38A074F636}">
      <dgm:prSet/>
      <dgm:spPr/>
      <dgm:t>
        <a:bodyPr rtlCol="0"/>
        <a:lstStyle/>
        <a:p>
          <a:pPr rtl="0"/>
          <a:endParaRPr lang="en-US"/>
        </a:p>
      </dgm:t>
    </dgm:pt>
    <dgm:pt modelId="{68838C34-4D02-49F8-ADD7-BFA90D87B7EA}">
      <dgm:prSet phldrT="[Text]"/>
      <dgm:spPr/>
      <dgm:t>
        <a:bodyPr rtlCol="0"/>
        <a:lstStyle/>
        <a:p>
          <a:pPr rtl="0"/>
          <a:r>
            <a:rPr lang="zh-CN">
              <a:latin typeface="微软雅黑" panose="020B0503020204020204" pitchFamily="34" charset="-122"/>
              <a:ea typeface="微软雅黑" panose="020B0503020204020204" pitchFamily="34" charset="-122"/>
            </a:rPr>
            <a:t>任务描述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AD00AD-6A23-4C89-A107-68EF5D1F0B94}" type="parTrans" cxnId="{4143D757-8617-4C89-8322-E3B29A1874AF}">
      <dgm:prSet/>
      <dgm:spPr/>
      <dgm:t>
        <a:bodyPr rtlCol="0"/>
        <a:lstStyle/>
        <a:p>
          <a:pPr rtl="0"/>
          <a:endParaRPr lang="en-US"/>
        </a:p>
      </dgm:t>
    </dgm:pt>
    <dgm:pt modelId="{FFC4FCE7-6F2F-4F91-A74A-7C4C32A81657}" type="sibTrans" cxnId="{4143D757-8617-4C89-8322-E3B29A1874AF}">
      <dgm:prSet/>
      <dgm:spPr/>
      <dgm:t>
        <a:bodyPr rtlCol="0"/>
        <a:lstStyle/>
        <a:p>
          <a:pPr rtl="0"/>
          <a:endParaRPr lang="en-US"/>
        </a:p>
      </dgm:t>
    </dgm:pt>
    <dgm:pt modelId="{65B6D8B9-E558-4264-B37F-7B4B2A8896DF}">
      <dgm:prSet phldrT="[Text]"/>
      <dgm:spPr/>
      <dgm:t>
        <a:bodyPr rtlCol="0"/>
        <a:lstStyle/>
        <a:p>
          <a:pPr rtl="0"/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任务描述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F5A724-3AA7-4E78-B992-BCB3E916993F}" type="parTrans" cxnId="{CA96E113-7151-48C8-B4D5-7AA211772CC8}">
      <dgm:prSet/>
      <dgm:spPr/>
      <dgm:t>
        <a:bodyPr rtlCol="0"/>
        <a:lstStyle/>
        <a:p>
          <a:pPr rtl="0"/>
          <a:endParaRPr lang="en-US"/>
        </a:p>
      </dgm:t>
    </dgm:pt>
    <dgm:pt modelId="{370A79FF-9957-49E1-811F-78AB198DD9E0}" type="sibTrans" cxnId="{CA96E113-7151-48C8-B4D5-7AA211772CC8}">
      <dgm:prSet/>
      <dgm:spPr/>
      <dgm:t>
        <a:bodyPr rtlCol="0"/>
        <a:lstStyle/>
        <a:p>
          <a:pPr rtl="0"/>
          <a:endParaRPr lang="en-US"/>
        </a:p>
      </dgm:t>
    </dgm:pt>
    <dgm:pt modelId="{6E7DBE00-7E5B-46F8-BBA0-CF0079A58E82}">
      <dgm:prSet phldrT="[Text]"/>
      <dgm:spPr/>
      <dgm:t>
        <a:bodyPr rtlCol="0"/>
        <a:lstStyle/>
        <a:p>
          <a:pPr rtl="0"/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任务描述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AC7821-43C2-4A12-9638-E9B1BDE7C8D8}" type="parTrans" cxnId="{3D080EE7-BDF0-495B-A4FB-103A296CD73B}">
      <dgm:prSet/>
      <dgm:spPr/>
      <dgm:t>
        <a:bodyPr rtlCol="0"/>
        <a:lstStyle/>
        <a:p>
          <a:pPr rtl="0"/>
          <a:endParaRPr lang="en-US"/>
        </a:p>
      </dgm:t>
    </dgm:pt>
    <dgm:pt modelId="{65147ED7-18A4-49A5-9AEE-066FB0363316}" type="sibTrans" cxnId="{3D080EE7-BDF0-495B-A4FB-103A296CD73B}">
      <dgm:prSet/>
      <dgm:spPr/>
      <dgm:t>
        <a:bodyPr rtlCol="0"/>
        <a:lstStyle/>
        <a:p>
          <a:pPr rtl="0"/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  <dgm:t>
        <a:bodyPr/>
        <a:lstStyle/>
        <a:p>
          <a:endParaRPr lang="zh-CN" altLang="en-US"/>
        </a:p>
      </dgm:t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  <dgm:t>
        <a:bodyPr/>
        <a:lstStyle/>
        <a:p>
          <a:endParaRPr lang="zh-CN" altLang="en-US"/>
        </a:p>
      </dgm:t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0C68F2E9-D20E-4DD0-B6CB-F7DB9484C868}" type="presOf" srcId="{BF381BD4-48DC-48BF-8C18-C307CDD4D490}" destId="{BFE859F2-A9E8-4F95-9161-8EC68F2D30C4}" srcOrd="1" destOrd="1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3B2CD89C-CF67-43E3-9293-C53C72995678}" type="presOf" srcId="{BF381BD4-48DC-48BF-8C18-C307CDD4D490}" destId="{96015622-8A46-45CF-A72A-2856B699B374}" srcOrd="0" destOrd="1" presId="urn:microsoft.com/office/officeart/2005/8/layout/hProcess4"/>
    <dgm:cxn modelId="{A106624A-0005-41D4-B64A-901644325FEA}" type="presOf" srcId="{6E7DBE00-7E5B-46F8-BBA0-CF0079A58E82}" destId="{843715D2-C2C2-41EB-BDA3-21230FBA46DB}" srcOrd="1" destOrd="1" presId="urn:microsoft.com/office/officeart/2005/8/layout/hProcess4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0C99A0E7-7B5A-462A-BC31-41CB3B1D1005}" type="presOf" srcId="{0E9DE493-19D7-4EC9-97C9-5F26233F1106}" destId="{3960CFF8-4383-4382-8D6D-F2A00F508E8D}" srcOrd="0" destOrd="0" presId="urn:microsoft.com/office/officeart/2005/8/layout/hProcess4"/>
    <dgm:cxn modelId="{300E722A-937B-4681-BF9C-7933B3C6956A}" type="presOf" srcId="{F6D27D1B-CDCB-481F-B8FA-AB31B2A119DE}" destId="{029D1FDE-4DD7-4FA5-8C70-0C747477B66C}" srcOrd="0" destOrd="0" presId="urn:microsoft.com/office/officeart/2005/8/layout/hProcess4"/>
    <dgm:cxn modelId="{0DE04CA7-8D0A-42E1-B07A-0D64581626CA}" type="presOf" srcId="{7AEB6639-3258-49E8-8B1F-B4A9C61922BE}" destId="{DC2A0ADB-DCE3-4BF4-9952-0394865777AC}" srcOrd="0" destOrd="0" presId="urn:microsoft.com/office/officeart/2005/8/layout/hProcess4"/>
    <dgm:cxn modelId="{878AE697-35FC-403D-92A3-0B92F7B7EB7A}" type="presOf" srcId="{0B00F5A8-A0EF-4111-9D86-004317B4F49E}" destId="{E83793B4-2C5C-4D90-82FA-E5EE4745664D}" srcOrd="0" destOrd="0" presId="urn:microsoft.com/office/officeart/2005/8/layout/hProcess4"/>
    <dgm:cxn modelId="{E9730C94-0A42-4F8E-B45A-02CE25449719}" type="presOf" srcId="{AB2E8498-CC81-452F-A895-08F3845AA347}" destId="{BFE859F2-A9E8-4F95-9161-8EC68F2D30C4}" srcOrd="1" destOrd="0" presId="urn:microsoft.com/office/officeart/2005/8/layout/hProcess4"/>
    <dgm:cxn modelId="{0731A115-58A3-481B-8A1D-4C0F1D56F785}" type="presOf" srcId="{FB986F71-3126-4196-BD30-74AEDC39A1CA}" destId="{E18C6CF4-EDEB-4539-A36D-E0355B626199}" srcOrd="0" destOrd="0" presId="urn:microsoft.com/office/officeart/2005/8/layout/hProcess4"/>
    <dgm:cxn modelId="{C875BEE4-598B-4FE7-9AAC-474318887EB0}" type="presOf" srcId="{D0B150DF-3AA4-454C-8652-25880449C422}" destId="{6A63D16E-EEE6-4267-97EA-5AD7D2BC4E84}" srcOrd="0" destOrd="0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8593019D-C207-4E1B-B1C1-18E0CC95AA04}" type="presOf" srcId="{65B6D8B9-E558-4264-B37F-7B4B2A8896DF}" destId="{67FFE978-6FBE-4424-80BE-B9E4B4DD0695}" srcOrd="1" destOrd="1" presId="urn:microsoft.com/office/officeart/2005/8/layout/hProcess4"/>
    <dgm:cxn modelId="{F3D001C7-FD84-41F5-B497-6421DAD4965E}" type="presOf" srcId="{65B6D8B9-E558-4264-B37F-7B4B2A8896DF}" destId="{E83793B4-2C5C-4D90-82FA-E5EE4745664D}" srcOrd="0" destOrd="1" presId="urn:microsoft.com/office/officeart/2005/8/layout/hProcess4"/>
    <dgm:cxn modelId="{DC0556BF-DB8E-4C8C-A27B-FEA575AE48F1}" type="presOf" srcId="{68838C34-4D02-49F8-ADD7-BFA90D87B7EA}" destId="{843715D2-C2C2-41EB-BDA3-21230FBA46DB}" srcOrd="1" destOrd="0" presId="urn:microsoft.com/office/officeart/2005/8/layout/hProcess4"/>
    <dgm:cxn modelId="{004946A5-CBD1-4C7F-A823-A85DAC245DF7}" type="presOf" srcId="{6E7DBE00-7E5B-46F8-BBA0-CF0079A58E82}" destId="{69C28D3B-E083-42DF-9EA0-916CA12125A9}" srcOrd="0" destOrd="1" presId="urn:microsoft.com/office/officeart/2005/8/layout/hProcess4"/>
    <dgm:cxn modelId="{56878CDA-253E-4C45-8745-6F7C37074EAE}" type="presOf" srcId="{58828492-5CEF-4AFE-95CB-5D7E6A18158B}" destId="{047F5837-10E2-4FFC-A492-DB8A19EF48CA}" srcOrd="0" destOrd="0" presId="urn:microsoft.com/office/officeart/2005/8/layout/hProcess4"/>
    <dgm:cxn modelId="{E113FEAA-1F7F-443C-BD88-38A807CEBD28}" type="presOf" srcId="{0B00F5A8-A0EF-4111-9D86-004317B4F49E}" destId="{67FFE978-6FBE-4424-80BE-B9E4B4DD0695}" srcOrd="1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1BE66046-E00C-4ECF-A4C7-64A3E9346530}" type="presOf" srcId="{68838C34-4D02-49F8-ADD7-BFA90D87B7EA}" destId="{69C28D3B-E083-42DF-9EA0-916CA12125A9}" srcOrd="0" destOrd="0" presId="urn:microsoft.com/office/officeart/2005/8/layout/hProcess4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792CF8D9-766B-49FE-B851-31297691E0C7}" type="presOf" srcId="{AB2E8498-CC81-452F-A895-08F3845AA347}" destId="{96015622-8A46-45CF-A72A-2856B699B374}" srcOrd="0" destOrd="0" presId="urn:microsoft.com/office/officeart/2005/8/layout/hProcess4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7BE7AED0-385C-460E-A868-06962FF7BF4D}" type="presParOf" srcId="{3960CFF8-4383-4382-8D6D-F2A00F508E8D}" destId="{366CFF54-5C8F-47F9-BFD8-D9AF3EADDA3E}" srcOrd="0" destOrd="0" presId="urn:microsoft.com/office/officeart/2005/8/layout/hProcess4"/>
    <dgm:cxn modelId="{7C708C67-6B57-4F62-BFC8-44484A4BB8C4}" type="presParOf" srcId="{3960CFF8-4383-4382-8D6D-F2A00F508E8D}" destId="{13688FBD-4079-41FE-A6A2-B5B0F293E6BF}" srcOrd="1" destOrd="0" presId="urn:microsoft.com/office/officeart/2005/8/layout/hProcess4"/>
    <dgm:cxn modelId="{697CCE2B-9683-4DC0-A208-89C15D73093F}" type="presParOf" srcId="{3960CFF8-4383-4382-8D6D-F2A00F508E8D}" destId="{224851B6-C14D-49DE-883B-A13003DA4601}" srcOrd="2" destOrd="0" presId="urn:microsoft.com/office/officeart/2005/8/layout/hProcess4"/>
    <dgm:cxn modelId="{FB980B6C-7B77-4691-82C5-788FE8D96E48}" type="presParOf" srcId="{224851B6-C14D-49DE-883B-A13003DA4601}" destId="{1439717B-283C-48FF-AF62-1990F52B6512}" srcOrd="0" destOrd="0" presId="urn:microsoft.com/office/officeart/2005/8/layout/hProcess4"/>
    <dgm:cxn modelId="{77B1C0E7-D435-456C-A00F-39975DCDAA0B}" type="presParOf" srcId="{1439717B-283C-48FF-AF62-1990F52B6512}" destId="{BCCE6711-D1D8-4B2C-917E-41AB5A6114A8}" srcOrd="0" destOrd="0" presId="urn:microsoft.com/office/officeart/2005/8/layout/hProcess4"/>
    <dgm:cxn modelId="{983A13E1-DBFA-4048-8932-72A07B33F957}" type="presParOf" srcId="{1439717B-283C-48FF-AF62-1990F52B6512}" destId="{96015622-8A46-45CF-A72A-2856B699B374}" srcOrd="1" destOrd="0" presId="urn:microsoft.com/office/officeart/2005/8/layout/hProcess4"/>
    <dgm:cxn modelId="{9E4D9DC2-5878-4DF4-8197-C19BA06D0937}" type="presParOf" srcId="{1439717B-283C-48FF-AF62-1990F52B6512}" destId="{BFE859F2-A9E8-4F95-9161-8EC68F2D30C4}" srcOrd="2" destOrd="0" presId="urn:microsoft.com/office/officeart/2005/8/layout/hProcess4"/>
    <dgm:cxn modelId="{5175F6D1-9CB0-4593-BAC3-692D80EF050C}" type="presParOf" srcId="{1439717B-283C-48FF-AF62-1990F52B6512}" destId="{E18C6CF4-EDEB-4539-A36D-E0355B626199}" srcOrd="3" destOrd="0" presId="urn:microsoft.com/office/officeart/2005/8/layout/hProcess4"/>
    <dgm:cxn modelId="{43BDCF09-31AC-43B0-805E-DD1025F260DD}" type="presParOf" srcId="{1439717B-283C-48FF-AF62-1990F52B6512}" destId="{D9FCD5E9-9E94-4534-BAB4-3DB8EB44E7D0}" srcOrd="4" destOrd="0" presId="urn:microsoft.com/office/officeart/2005/8/layout/hProcess4"/>
    <dgm:cxn modelId="{6A5928FD-0A79-4F7E-879C-5F088F4602E9}" type="presParOf" srcId="{224851B6-C14D-49DE-883B-A13003DA4601}" destId="{6A63D16E-EEE6-4267-97EA-5AD7D2BC4E84}" srcOrd="1" destOrd="0" presId="urn:microsoft.com/office/officeart/2005/8/layout/hProcess4"/>
    <dgm:cxn modelId="{1C0B2966-A4D5-49CC-B7F2-A121C5C9817C}" type="presParOf" srcId="{224851B6-C14D-49DE-883B-A13003DA4601}" destId="{59BAED1E-A4FE-4FA3-8716-57917AF47F38}" srcOrd="2" destOrd="0" presId="urn:microsoft.com/office/officeart/2005/8/layout/hProcess4"/>
    <dgm:cxn modelId="{FE2DC098-A539-4BB8-8D74-C108718A6D23}" type="presParOf" srcId="{59BAED1E-A4FE-4FA3-8716-57917AF47F38}" destId="{5C833856-7FAF-4B27-932C-67C7D08339F2}" srcOrd="0" destOrd="0" presId="urn:microsoft.com/office/officeart/2005/8/layout/hProcess4"/>
    <dgm:cxn modelId="{16AAA183-E1A3-4ECF-997A-81333DC4EFCA}" type="presParOf" srcId="{59BAED1E-A4FE-4FA3-8716-57917AF47F38}" destId="{E83793B4-2C5C-4D90-82FA-E5EE4745664D}" srcOrd="1" destOrd="0" presId="urn:microsoft.com/office/officeart/2005/8/layout/hProcess4"/>
    <dgm:cxn modelId="{A310F834-0A95-4F4E-9CFF-8ED098D6F853}" type="presParOf" srcId="{59BAED1E-A4FE-4FA3-8716-57917AF47F38}" destId="{67FFE978-6FBE-4424-80BE-B9E4B4DD0695}" srcOrd="2" destOrd="0" presId="urn:microsoft.com/office/officeart/2005/8/layout/hProcess4"/>
    <dgm:cxn modelId="{FC3C9877-F1AB-4630-B09D-E2422D71C1B2}" type="presParOf" srcId="{59BAED1E-A4FE-4FA3-8716-57917AF47F38}" destId="{029D1FDE-4DD7-4FA5-8C70-0C747477B66C}" srcOrd="3" destOrd="0" presId="urn:microsoft.com/office/officeart/2005/8/layout/hProcess4"/>
    <dgm:cxn modelId="{0C23CC14-2827-4D42-B3F2-24A9658D4CA9}" type="presParOf" srcId="{59BAED1E-A4FE-4FA3-8716-57917AF47F38}" destId="{C2556EF6-41FF-46C6-8829-911BFA533FFE}" srcOrd="4" destOrd="0" presId="urn:microsoft.com/office/officeart/2005/8/layout/hProcess4"/>
    <dgm:cxn modelId="{03B78875-546F-4B9E-B138-1C0FF132346D}" type="presParOf" srcId="{224851B6-C14D-49DE-883B-A13003DA4601}" destId="{DC2A0ADB-DCE3-4BF4-9952-0394865777AC}" srcOrd="3" destOrd="0" presId="urn:microsoft.com/office/officeart/2005/8/layout/hProcess4"/>
    <dgm:cxn modelId="{470A6CA6-A9CE-464F-84DB-5DC13565A2C8}" type="presParOf" srcId="{224851B6-C14D-49DE-883B-A13003DA4601}" destId="{A874A3A3-A340-4ABC-99B5-7529D4415335}" srcOrd="4" destOrd="0" presId="urn:microsoft.com/office/officeart/2005/8/layout/hProcess4"/>
    <dgm:cxn modelId="{F6B1C4DA-988E-4055-9765-306F5A98CD06}" type="presParOf" srcId="{A874A3A3-A340-4ABC-99B5-7529D4415335}" destId="{14032C0B-60AE-432B-A713-F993D1C4BA8F}" srcOrd="0" destOrd="0" presId="urn:microsoft.com/office/officeart/2005/8/layout/hProcess4"/>
    <dgm:cxn modelId="{F9FB30AF-82A1-4872-8383-99625B6C2D69}" type="presParOf" srcId="{A874A3A3-A340-4ABC-99B5-7529D4415335}" destId="{69C28D3B-E083-42DF-9EA0-916CA12125A9}" srcOrd="1" destOrd="0" presId="urn:microsoft.com/office/officeart/2005/8/layout/hProcess4"/>
    <dgm:cxn modelId="{16665CFF-3E48-4ABD-A683-4C6BF569EDAE}" type="presParOf" srcId="{A874A3A3-A340-4ABC-99B5-7529D4415335}" destId="{843715D2-C2C2-41EB-BDA3-21230FBA46DB}" srcOrd="2" destOrd="0" presId="urn:microsoft.com/office/officeart/2005/8/layout/hProcess4"/>
    <dgm:cxn modelId="{A27E2538-F421-4EB9-A2F6-3C451A831951}" type="presParOf" srcId="{A874A3A3-A340-4ABC-99B5-7529D4415335}" destId="{047F5837-10E2-4FFC-A492-DB8A19EF48CA}" srcOrd="3" destOrd="0" presId="urn:microsoft.com/office/officeart/2005/8/layout/hProcess4"/>
    <dgm:cxn modelId="{043CCFDB-C988-4DED-8C9A-2A3B586895E5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9055" tIns="59055" rIns="59055" bIns="59055" numCol="1" spcCol="1270" rtlCol="0" anchor="t" anchorCtr="0">
          <a:noAutofit/>
        </a:bodyPr>
        <a:lstStyle/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3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任务描述</a:t>
          </a:r>
          <a:endParaRPr lang="en-US" sz="3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3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任务描述</a:t>
          </a:r>
          <a:endParaRPr lang="en-US" sz="3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2644" y="1095673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rtlCol="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步骤 1 标题</a:t>
          </a:r>
          <a:endParaRPr lang="en-US" sz="3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04789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9055" tIns="59055" rIns="59055" bIns="59055" numCol="1" spcCol="1270" rtlCol="0" anchor="t" anchorCtr="0">
          <a:noAutofit/>
        </a:bodyPr>
        <a:lstStyle/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3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任务描述</a:t>
          </a:r>
          <a:endParaRPr lang="en-US" sz="3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3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任务描述</a:t>
          </a:r>
          <a:endParaRPr lang="en-US" sz="3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55547" y="1527728"/>
        <a:ext cx="2351761" cy="1491398"/>
      </dsp:txXfrm>
    </dsp:sp>
    <dsp:sp modelId="{DC2A0ADB-DCE3-4BF4-9952-0394865777AC}">
      <dsp:nvSpPr>
        <dsp:cNvPr id="0" name=""/>
        <dsp:cNvSpPr/>
      </dsp:nvSpPr>
      <dsp:spPr>
        <a:xfrm>
          <a:off x="4546892" y="-216486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gradFill rotWithShape="0">
          <a:gsLst>
            <a:gs pos="0">
              <a:schemeClr val="accent1">
                <a:shade val="90000"/>
                <a:hueOff val="361866"/>
                <a:satOff val="12502"/>
                <a:lumOff val="245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361866"/>
                <a:satOff val="12502"/>
                <a:lumOff val="245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361866"/>
                <a:satOff val="12502"/>
                <a:lumOff val="245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rtlCol="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步骤 2 标题</a:t>
          </a:r>
          <a:endParaRPr lang="en-US" sz="3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77692" y="642529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9055" tIns="59055" rIns="59055" bIns="59055" numCol="1" spcCol="1270" rtlCol="0" anchor="t" anchorCtr="0">
          <a:noAutofit/>
        </a:bodyPr>
        <a:lstStyle/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3100" kern="1200">
              <a:latin typeface="微软雅黑" panose="020B0503020204020204" pitchFamily="34" charset="-122"/>
              <a:ea typeface="微软雅黑" panose="020B0503020204020204" pitchFamily="34" charset="-122"/>
            </a:rPr>
            <a:t>任务描述</a:t>
          </a:r>
          <a:endParaRPr lang="en-US" sz="3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3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任务描述</a:t>
          </a:r>
          <a:endParaRPr lang="en-US" sz="3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428450" y="1095673"/>
        <a:ext cx="2351761" cy="1491398"/>
      </dsp:txXfrm>
    </dsp:sp>
    <dsp:sp modelId="{047F5837-10E2-4FFC-A492-DB8A19EF48CA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rtlCol="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步骤 3 标题</a:t>
          </a:r>
          <a:endParaRPr lang="en-US" sz="3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950595" y="2658781"/>
        <a:ext cx="2122325" cy="813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A56E6107-4F70-4432-81A1-E9329BDC8361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2018/4/25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60B032-84D0-4C37-BA11-143E54573B20}" type="datetime1">
              <a:rPr lang="zh-CN" altLang="en-US" smtClean="0"/>
              <a:pPr/>
              <a:t>2018/4/25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93199CD-3E1B-4AE6-990F-76F925F5EA9F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CC847F5-93BF-420F-8B65-846E937E9C1A}" type="datetime1">
              <a:rPr lang="zh-CN" altLang="en-US" smtClean="0"/>
              <a:pPr/>
              <a:t>2018/4/25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377329-BC83-4AA4-8C27-9230F654D81D}" type="datetime1">
              <a:rPr lang="zh-CN" altLang="en-US" smtClean="0"/>
              <a:pPr/>
              <a:t>2018/4/25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590CACB-45F2-4467-AFEF-2FAF076B81D1}" type="datetime1">
              <a:rPr lang="zh-CN" altLang="en-US" smtClean="0"/>
              <a:pPr/>
              <a:t>2018/4/25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A013F82-EE5E-44EE-A61D-E31C6657F26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B5F8077-0E3A-4E2F-B75E-22C62A81D703}" type="datetime1">
              <a:rPr lang="zh-CN" altLang="en-US" smtClean="0"/>
              <a:pPr/>
              <a:t>2018/4/25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7CC0278-CB38-4147-A3E5-29E0B37DAE13}" type="datetime1">
              <a:rPr lang="zh-CN" altLang="en-US" smtClean="0"/>
              <a:pPr/>
              <a:t>2018/4/25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A013F82-EE5E-44EE-A61D-E31C6657F26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E3F0142-28F1-4EAE-A000-8206DFCC5E82}" type="datetime1">
              <a:rPr lang="zh-CN" altLang="en-US" smtClean="0"/>
              <a:pPr/>
              <a:t>2018/4/25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4BB1F61-C412-4D7C-8881-587417A7B600}" type="datetime1">
              <a:rPr lang="zh-CN" altLang="en-US" smtClean="0"/>
              <a:pPr/>
              <a:t>2018/4/25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469E5D7-6C97-4873-B82C-4B22B2F17496}" type="datetime1">
              <a:rPr lang="zh-CN" altLang="en-US" smtClean="0"/>
              <a:pPr/>
              <a:t>2018/4/25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B3E930-C3B3-4585-8A26-00F140A7FB77}" type="datetime1">
              <a:rPr lang="zh-CN" altLang="en-US" smtClean="0"/>
              <a:pPr/>
              <a:t>2018/4/25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46EF46F-E0E0-460C-B765-9380271A0BA1}" type="datetime1">
              <a:rPr lang="zh-CN" altLang="en-US" smtClean="0"/>
              <a:pPr/>
              <a:t>2018/4/25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C63F3C3-2912-4537-AF96-286DDB4356FC}" type="datetime1">
              <a:rPr lang="zh-CN" altLang="en-US" smtClean="0"/>
              <a:pPr/>
              <a:t>2018/4/25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A013F82-EE5E-44EE-A61D-E31C6657F26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zh.wikipedia.org/wiki/%E5%B0%A4%E7%93%A6%E5%B0%94%C2%B7%E8%B5%AB%E6%8B%89%E5%88%A9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未来简史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zh-CN" altLang="en-US" dirty="0">
                <a:hlinkClick r:id="rId2" tooltip="尤瓦尔·赫拉利"/>
              </a:rPr>
              <a:t>尤瓦尔</a:t>
            </a:r>
            <a:r>
              <a:rPr lang="en-US" altLang="zh-CN" dirty="0">
                <a:hlinkClick r:id="rId2" tooltip="尤瓦尔·赫拉利"/>
              </a:rPr>
              <a:t>·</a:t>
            </a:r>
            <a:r>
              <a:rPr lang="zh-CN" altLang="en-US" dirty="0">
                <a:hlinkClick r:id="rId2" tooltip="尤瓦尔·赫拉利"/>
              </a:rPr>
              <a:t>赫拉利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668" y="548679"/>
            <a:ext cx="2801288" cy="4176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608" y="548678"/>
            <a:ext cx="2801288" cy="4176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标题和包含图表的内容布局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内容占位符 5" descr="簇状柱形图 – 折线图组合图表" title="图表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9232177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包含表格的两栏内容布局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此处是第一个项目要点</a:t>
            </a:r>
          </a:p>
          <a:p>
            <a:pPr rtl="0"/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此处是第二个项目要点</a:t>
            </a:r>
          </a:p>
          <a:p>
            <a:pPr rtl="0"/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此处是第三个项目要点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内容占位符 8" descr="示例表格（包含 3 列和 4 行）" title="表格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50454657"/>
              </p:ext>
            </p:extLst>
          </p:nvPr>
        </p:nvGraphicFramePr>
        <p:xfrm>
          <a:off x="6229350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rtl="0"/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 1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 2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 1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95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 2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88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 3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84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标题和包含 SmartArt 的内容布局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内容占位符 2" descr="交替流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4477399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过去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未来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现在的状况既非自然而然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也不会永恒不变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草坪的历史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/>
              <a:t>研究历史的理</a:t>
            </a:r>
            <a:r>
              <a:rPr lang="zh-CN" altLang="en-US" dirty="0" smtClean="0"/>
              <a:t>由</a:t>
            </a:r>
            <a:r>
              <a:rPr lang="en-US" altLang="zh-CN" dirty="0" smtClean="0"/>
              <a:t>:</a:t>
            </a:r>
            <a:r>
              <a:rPr lang="zh-CN" altLang="en-US" dirty="0" smtClean="0"/>
              <a:t> 不是为了预测未来</a:t>
            </a:r>
            <a:r>
              <a:rPr lang="en-US" altLang="zh-CN" dirty="0" smtClean="0"/>
              <a:t>,</a:t>
            </a:r>
            <a:r>
              <a:rPr lang="zh-CN" altLang="en-US" dirty="0" smtClean="0"/>
              <a:t> 而是要摆脱过去</a:t>
            </a:r>
            <a:r>
              <a:rPr lang="en-US" altLang="zh-CN" dirty="0" smtClean="0"/>
              <a:t>,</a:t>
            </a:r>
            <a:r>
              <a:rPr lang="zh-CN" altLang="en-US" dirty="0" smtClean="0"/>
              <a:t> 想象另一种命运</a:t>
            </a:r>
            <a:r>
              <a:rPr lang="en-US" altLang="zh-CN" dirty="0"/>
              <a:t>.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饥荒 瘟疫 战争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/>
              <a:t>繁</a:t>
            </a:r>
            <a:r>
              <a:rPr lang="zh-CN" altLang="en-US" dirty="0" smtClean="0"/>
              <a:t>荣 健康 和谐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/>
              <a:t>长生不</a:t>
            </a:r>
            <a:r>
              <a:rPr lang="zh-CN" altLang="en-US" dirty="0" smtClean="0"/>
              <a:t>死 幸福快乐 化身为神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 descr="http://img.mp.itc.cn/upload/20170610/941614361fd547ffab94413801818e15_t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12" y="0"/>
            <a:ext cx="10990956" cy="686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52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认知</a:t>
            </a:r>
            <a:r>
              <a:rPr lang="zh-CN" altLang="en-US" dirty="0" smtClean="0"/>
              <a:t>革命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宇宙由数据流组成</a:t>
            </a:r>
            <a:r>
              <a:rPr lang="en-US" altLang="zh-CN" dirty="0" smtClean="0"/>
              <a:t>,</a:t>
            </a:r>
            <a:r>
              <a:rPr lang="zh-CN" altLang="en-US" dirty="0" smtClean="0"/>
              <a:t> 任何现象或实体的价值就在于对数据处理的贡献</a:t>
            </a:r>
            <a:r>
              <a:rPr lang="en-US" altLang="zh-CN" dirty="0" smtClean="0"/>
              <a:t>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787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人文</a:t>
            </a:r>
            <a:r>
              <a:rPr lang="zh-CN" altLang="en-US" dirty="0" smtClean="0"/>
              <a:t>主义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人文主义崇拜人性</a:t>
            </a:r>
            <a:r>
              <a:rPr lang="en-US" altLang="zh-CN" dirty="0" smtClean="0"/>
              <a:t>,</a:t>
            </a:r>
            <a:r>
              <a:rPr lang="zh-CN" altLang="en-US" dirty="0" smtClean="0"/>
              <a:t> 期望由人类扮演宗教中神的角色</a:t>
            </a:r>
            <a:r>
              <a:rPr lang="en-US" altLang="zh-CN" dirty="0" smtClean="0"/>
              <a:t>.</a:t>
            </a:r>
            <a:r>
              <a:rPr lang="zh-CN" altLang="en-US" dirty="0" smtClean="0"/>
              <a:t> 认为人类体验为宇宙赋予了意义</a:t>
            </a:r>
            <a:r>
              <a:rPr lang="en-US" altLang="zh-CN" dirty="0" smtClean="0"/>
              <a:t>.</a:t>
            </a:r>
            <a:r>
              <a:rPr lang="zh-CN" altLang="en-US" dirty="0" smtClean="0"/>
              <a:t> 数个世纪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787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数据主义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宇宙由数据流组成</a:t>
            </a:r>
            <a:r>
              <a:rPr lang="en-US" altLang="zh-CN" dirty="0" smtClean="0"/>
              <a:t>,</a:t>
            </a:r>
            <a:r>
              <a:rPr lang="zh-CN" altLang="en-US" dirty="0" smtClean="0"/>
              <a:t> 任何现象或实体的价值就在于对数据处理的贡献</a:t>
            </a:r>
            <a:r>
              <a:rPr lang="en-US" altLang="zh-CN" dirty="0" smtClean="0"/>
              <a:t>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787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数据主义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宇宙由数据流组成</a:t>
            </a:r>
            <a:r>
              <a:rPr lang="en-US" altLang="zh-CN" dirty="0" smtClean="0"/>
              <a:t>,</a:t>
            </a:r>
            <a:r>
              <a:rPr lang="zh-CN" altLang="en-US" dirty="0" smtClean="0"/>
              <a:t> 任何现象或实体的价值就在于对数据处理的贡献</a:t>
            </a:r>
            <a:r>
              <a:rPr lang="en-US" altLang="zh-CN" dirty="0" smtClean="0"/>
              <a:t>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787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数据主义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宇宙由数据流组成</a:t>
            </a:r>
            <a:r>
              <a:rPr lang="en-US" altLang="zh-CN" dirty="0" smtClean="0"/>
              <a:t>,</a:t>
            </a:r>
            <a:r>
              <a:rPr lang="zh-CN" altLang="en-US" dirty="0" smtClean="0"/>
              <a:t> 任何现象或实体的价值就在于对数据处理的贡献</a:t>
            </a:r>
            <a:r>
              <a:rPr lang="en-US" altLang="zh-CN" dirty="0" smtClean="0"/>
              <a:t>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787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数据主义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宇宙由数据流组成</a:t>
            </a:r>
            <a:r>
              <a:rPr lang="en-US" altLang="zh-CN" dirty="0" smtClean="0"/>
              <a:t>,</a:t>
            </a:r>
            <a:r>
              <a:rPr lang="zh-CN" altLang="en-US" dirty="0" smtClean="0"/>
              <a:t> 任何现象或实体的价值就在于对数据处理的贡献</a:t>
            </a:r>
            <a:r>
              <a:rPr lang="en-US" altLang="zh-CN" dirty="0" smtClean="0"/>
              <a:t>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350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数字蓝色隧道 16x9">
  <a:themeElements>
    <a:clrScheme name="Digital Blue Tunnel">
      <a:dk1>
        <a:srgbClr val="000000"/>
      </a:dk1>
      <a:lt1>
        <a:sysClr val="window" lastClr="C7EDCC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_9411873_TF02895261_TF02895261" id="{EE27DA37-0F8A-4E11-8B73-6D0B41DF3A3E}" vid="{4EC9EAAD-1DF4-4620-874C-40135A46AC23}"/>
    </a:ext>
  </a:extLst>
</a:theme>
</file>

<file path=ppt/theme/theme2.xml><?xml version="1.0" encoding="utf-8"?>
<a:theme xmlns:a="http://schemas.openxmlformats.org/drawingml/2006/main" name="Office 主题">
  <a:themeElements>
    <a:clrScheme name="Digital Blue Tunnel">
      <a:dk1>
        <a:srgbClr val="000000"/>
      </a:dk1>
      <a:lt1>
        <a:sysClr val="window" lastClr="C7EDCC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Digital Blue Tunnel">
      <a:dk1>
        <a:srgbClr val="000000"/>
      </a:dk1>
      <a:lt1>
        <a:sysClr val="window" lastClr="C7EDCC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数字蓝色隧道业务演示文稿（宽屏）</Template>
  <TotalTime>0</TotalTime>
  <Words>439</Words>
  <Application>Microsoft Office PowerPoint</Application>
  <PresentationFormat>Custom</PresentationFormat>
  <Paragraphs>47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数字蓝色隧道 16x9</vt:lpstr>
      <vt:lpstr>未来简史</vt:lpstr>
      <vt:lpstr>过去-未来</vt:lpstr>
      <vt:lpstr>PowerPoint Presentation</vt:lpstr>
      <vt:lpstr>认知革命</vt:lpstr>
      <vt:lpstr>人文主义</vt:lpstr>
      <vt:lpstr>数据主义</vt:lpstr>
      <vt:lpstr>数据主义</vt:lpstr>
      <vt:lpstr>数据主义</vt:lpstr>
      <vt:lpstr>数据主义</vt:lpstr>
      <vt:lpstr>标题和包含图表的内容布局</vt:lpstr>
      <vt:lpstr>包含表格的两栏内容布局</vt:lpstr>
      <vt:lpstr>标题和包含 SmartArt 的内容布局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2018-04-24T15:55:10Z</dcterms:created>
  <dcterms:modified xsi:type="dcterms:W3CDTF">2018-04-25T10:06:39Z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