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-732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7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0BC2-2884-4579-8035-556168E4090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3E7C-453F-45CC-8BDB-5AE8E1628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819296" y="555705"/>
            <a:ext cx="6218690" cy="4291910"/>
            <a:chOff x="1819296" y="555705"/>
            <a:chExt cx="6218690" cy="429191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54998" y="555705"/>
              <a:ext cx="5682988" cy="4291910"/>
              <a:chOff x="2337581" y="416367"/>
              <a:chExt cx="5682988" cy="429191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337581" y="416367"/>
                <a:ext cx="5682988" cy="4291910"/>
                <a:chOff x="143021" y="316615"/>
                <a:chExt cx="5682988" cy="429191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143021" y="316615"/>
                  <a:ext cx="2779200" cy="2084400"/>
                  <a:chOff x="143021" y="114593"/>
                  <a:chExt cx="2779200" cy="2084400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3021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3046809" y="316615"/>
                  <a:ext cx="2779200" cy="2084400"/>
                  <a:chOff x="3419475" y="114593"/>
                  <a:chExt cx="2779200" cy="2084400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114593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419475" y="1952772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143021" y="2524125"/>
                  <a:ext cx="2779200" cy="2084400"/>
                  <a:chOff x="143021" y="2524125"/>
                  <a:chExt cx="2779200" cy="2084400"/>
                </a:xfrm>
              </p:grpSpPr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021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43021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046809" y="2524125"/>
                  <a:ext cx="2779200" cy="2084400"/>
                  <a:chOff x="3419475" y="2524125"/>
                  <a:chExt cx="2779200" cy="2084400"/>
                </a:xfrm>
              </p:grpSpPr>
              <p:pic>
                <p:nvPicPr>
                  <p:cNvPr id="10" name="图片 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9475" y="2524125"/>
                    <a:ext cx="2779200" cy="2084400"/>
                  </a:xfrm>
                  <a:prstGeom prst="rect">
                    <a:avLst/>
                  </a:prstGeom>
                </p:spPr>
              </p:pic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419475" y="4362304"/>
                    <a:ext cx="15680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  <a:r>
                      <a:rPr lang="en-US" altLang="zh-CN" sz="14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(77K, 500nm) [MA/cm</a:t>
                    </a:r>
                    <a:r>
                      <a:rPr lang="en-US" altLang="zh-CN" sz="10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]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7" name="矩形 16"/>
              <p:cNvSpPr/>
              <p:nvPr/>
            </p:nvSpPr>
            <p:spPr>
              <a:xfrm>
                <a:off x="2402542" y="450038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704321" y="573148"/>
                <a:ext cx="457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0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80566" y="450037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20190524(YBCO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02542" y="2653373"/>
                <a:ext cx="264757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2-in.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80566" y="2653373"/>
                <a:ext cx="2700806" cy="191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20190617(YBCO on 10 mm * 10 mm LAO)</a:t>
                </a: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左右箭头 22"/>
            <p:cNvSpPr/>
            <p:nvPr/>
          </p:nvSpPr>
          <p:spPr>
            <a:xfrm>
              <a:off x="4918586" y="1857607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cxnSp>
          <p:nvCxnSpPr>
            <p:cNvPr id="49" name="曲线连接符 48"/>
            <p:cNvCxnSpPr/>
            <p:nvPr/>
          </p:nvCxnSpPr>
          <p:spPr>
            <a:xfrm rot="10800000" flipV="1">
              <a:off x="2303101" y="1597905"/>
              <a:ext cx="12700" cy="2207510"/>
            </a:xfrm>
            <a:prstGeom prst="curvedConnector3">
              <a:avLst>
                <a:gd name="adj1" fmla="val 3588236"/>
              </a:avLst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819296" y="2574280"/>
              <a:ext cx="2066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turn with same condition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4609" y="1492315"/>
              <a:ext cx="383766" cy="324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74690" y="1460555"/>
              <a:ext cx="1627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one turn</a:t>
              </a:r>
            </a:p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(placed on adject position)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左右箭头 28"/>
            <p:cNvSpPr/>
            <p:nvPr/>
          </p:nvSpPr>
          <p:spPr>
            <a:xfrm>
              <a:off x="4918586" y="4079220"/>
              <a:ext cx="555812" cy="17331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004609" y="3735944"/>
              <a:ext cx="383766" cy="258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04609" y="3684295"/>
              <a:ext cx="383766" cy="333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74690" y="3665048"/>
              <a:ext cx="1745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one turn</a:t>
              </a:r>
            </a:p>
            <a:p>
              <a:r>
                <a:rPr lang="en-US" altLang="zh-CN" sz="1000" b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(placed on opposite position)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93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6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89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ran</dc:creator>
  <cp:lastModifiedBy>chen ran</cp:lastModifiedBy>
  <cp:revision>14</cp:revision>
  <dcterms:created xsi:type="dcterms:W3CDTF">2019-11-18T08:33:23Z</dcterms:created>
  <dcterms:modified xsi:type="dcterms:W3CDTF">2019-11-20T13:31:41Z</dcterms:modified>
</cp:coreProperties>
</file>