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1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5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0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3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5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9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8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41B1-FA7E-4A36-8D03-E3A9B98A1489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BB0AD-81A5-448C-AEE9-7C7185BE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1551737" y="162595"/>
            <a:ext cx="6093585" cy="6312178"/>
            <a:chOff x="1551737" y="162595"/>
            <a:chExt cx="6093585" cy="6312178"/>
          </a:xfrm>
        </p:grpSpPr>
        <p:sp>
          <p:nvSpPr>
            <p:cNvPr id="4" name="矩形 3"/>
            <p:cNvSpPr>
              <a:spLocks/>
            </p:cNvSpPr>
            <p:nvPr/>
          </p:nvSpPr>
          <p:spPr>
            <a:xfrm>
              <a:off x="4221137" y="225173"/>
              <a:ext cx="378000" cy="19800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410397" y="1231771"/>
              <a:ext cx="914400" cy="9144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551737" y="757973"/>
              <a:ext cx="5716800" cy="57168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66193" y="1668379"/>
              <a:ext cx="3887888" cy="388788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H="1" flipV="1">
              <a:off x="4383137" y="3590822"/>
              <a:ext cx="54000" cy="54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543341" y="1477758"/>
              <a:ext cx="4368264" cy="4368266"/>
              <a:chOff x="2543341" y="1477758"/>
              <a:chExt cx="4368264" cy="4368266"/>
            </a:xfrm>
          </p:grpSpPr>
          <p:sp>
            <p:nvSpPr>
              <p:cNvPr id="19" name="弧形 18"/>
              <p:cNvSpPr/>
              <p:nvPr/>
            </p:nvSpPr>
            <p:spPr>
              <a:xfrm rot="3326795">
                <a:off x="2543340" y="1477759"/>
                <a:ext cx="4368266" cy="4368264"/>
              </a:xfrm>
              <a:prstGeom prst="arc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6526318" y="2429759"/>
                <a:ext cx="195323" cy="103899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18000000" flipH="1">
                <a:off x="6432498" y="2481709"/>
                <a:ext cx="195323" cy="103899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/>
            <p:cNvSpPr txBox="1"/>
            <p:nvPr/>
          </p:nvSpPr>
          <p:spPr>
            <a:xfrm>
              <a:off x="1551737" y="162595"/>
              <a:ext cx="2292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deposition area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006732" y="429132"/>
              <a:ext cx="163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LAO wafer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31"/>
            <p:cNvCxnSpPr>
              <a:stCxn id="28" idx="3"/>
            </p:cNvCxnSpPr>
            <p:nvPr/>
          </p:nvCxnSpPr>
          <p:spPr>
            <a:xfrm>
              <a:off x="3844352" y="393428"/>
              <a:ext cx="376785" cy="139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9" idx="2"/>
            </p:cNvCxnSpPr>
            <p:nvPr/>
          </p:nvCxnSpPr>
          <p:spPr>
            <a:xfrm flipH="1">
              <a:off x="6280635" y="890797"/>
              <a:ext cx="545392" cy="5073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32761" y="3752927"/>
              <a:ext cx="3692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Arial" panose="020B0604020202020204" pitchFamily="34" charset="0"/>
                  <a:cs typeface="Arial" panose="020B0604020202020204" pitchFamily="34" charset="0"/>
                </a:rPr>
                <a:t>the center of the turnplate</a:t>
              </a:r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 rot="19913341">
              <a:off x="5527011" y="1333169"/>
              <a:ext cx="704007" cy="788651"/>
              <a:chOff x="5531738" y="1331986"/>
              <a:chExt cx="704007" cy="788651"/>
            </a:xfrm>
          </p:grpSpPr>
          <p:sp>
            <p:nvSpPr>
              <p:cNvPr id="45" name="弧形 44"/>
              <p:cNvSpPr/>
              <p:nvPr/>
            </p:nvSpPr>
            <p:spPr>
              <a:xfrm rot="20436280">
                <a:off x="5531738" y="1416630"/>
                <a:ext cx="704007" cy="704007"/>
              </a:xfrm>
              <a:prstGeom prst="arc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>
                <a:stCxn id="45" idx="0"/>
              </p:cNvCxnSpPr>
              <p:nvPr/>
            </p:nvCxnSpPr>
            <p:spPr>
              <a:xfrm rot="1686659" flipV="1">
                <a:off x="5766363" y="1438538"/>
                <a:ext cx="129049" cy="302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1686659" flipV="1">
                <a:off x="5795186" y="1331986"/>
                <a:ext cx="57739" cy="1267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4561383" y="764911"/>
              <a:ext cx="17940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self-rotating</a:t>
              </a:r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37137" y="3291262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37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ran</dc:creator>
  <cp:lastModifiedBy>chen ran</cp:lastModifiedBy>
  <cp:revision>8</cp:revision>
  <dcterms:created xsi:type="dcterms:W3CDTF">2019-11-20T07:56:28Z</dcterms:created>
  <dcterms:modified xsi:type="dcterms:W3CDTF">2019-11-20T13:39:02Z</dcterms:modified>
</cp:coreProperties>
</file>