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60" d="100"/>
          <a:sy n="160" d="100"/>
        </p:scale>
        <p:origin x="-41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BC2-2884-4579-8035-556168E4090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801879" y="416367"/>
            <a:ext cx="6218690" cy="4291910"/>
            <a:chOff x="1801879" y="416367"/>
            <a:chExt cx="6218690" cy="429191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37581" y="416367"/>
              <a:ext cx="5682988" cy="4291910"/>
              <a:chOff x="2337581" y="416367"/>
              <a:chExt cx="5682988" cy="429191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337581" y="416367"/>
                <a:ext cx="5682988" cy="4291910"/>
                <a:chOff x="143021" y="316615"/>
                <a:chExt cx="5682988" cy="429191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43021" y="316615"/>
                  <a:ext cx="2779200" cy="2084400"/>
                  <a:chOff x="143021" y="114593"/>
                  <a:chExt cx="2779200" cy="2084400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3021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3046809" y="316615"/>
                  <a:ext cx="2779200" cy="2084400"/>
                  <a:chOff x="3419475" y="114593"/>
                  <a:chExt cx="2779200" cy="2084400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419475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143021" y="2524125"/>
                  <a:ext cx="2779200" cy="2084400"/>
                  <a:chOff x="143021" y="2524125"/>
                  <a:chExt cx="2779200" cy="2084400"/>
                </a:xfrm>
              </p:grpSpPr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43021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046809" y="2524125"/>
                  <a:ext cx="2779200" cy="2084400"/>
                  <a:chOff x="3419475" y="2524125"/>
                  <a:chExt cx="2779200" cy="2084400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419475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7" name="矩形 16"/>
              <p:cNvSpPr/>
              <p:nvPr/>
            </p:nvSpPr>
            <p:spPr>
              <a:xfrm>
                <a:off x="2402542" y="450038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704321" y="573148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80566" y="450037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2542" y="2653373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0566" y="2653373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878185" y="883330"/>
              <a:ext cx="6511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 turn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4916573" y="1094044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78185" y="3061685"/>
              <a:ext cx="6511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 turn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左右箭头 46"/>
            <p:cNvSpPr/>
            <p:nvPr/>
          </p:nvSpPr>
          <p:spPr>
            <a:xfrm>
              <a:off x="4916573" y="3269901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cxnSp>
          <p:nvCxnSpPr>
            <p:cNvPr id="49" name="曲线连接符 48"/>
            <p:cNvCxnSpPr/>
            <p:nvPr/>
          </p:nvCxnSpPr>
          <p:spPr>
            <a:xfrm rot="10800000" flipV="1">
              <a:off x="2285684" y="1458567"/>
              <a:ext cx="12700" cy="2207510"/>
            </a:xfrm>
            <a:prstGeom prst="curvedConnector3">
              <a:avLst>
                <a:gd name="adj1" fmla="val 3588236"/>
              </a:avLst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801879" y="2434942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  <a:r>
                <a:rPr lang="en-US" altLang="zh-CN" sz="1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turn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12</cp:revision>
  <dcterms:created xsi:type="dcterms:W3CDTF">2019-11-18T08:33:23Z</dcterms:created>
  <dcterms:modified xsi:type="dcterms:W3CDTF">2019-11-19T14:07:47Z</dcterms:modified>
</cp:coreProperties>
</file>