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167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0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25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5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4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0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7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9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4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57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FFAAF-5DA5-44DB-B7BD-DF778E2B662C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2C3C7-D378-4E5B-8340-FE4B1BF245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37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1" t="32054" r="54837" b="36731"/>
          <a:stretch/>
        </p:blipFill>
        <p:spPr>
          <a:xfrm rot="16200000">
            <a:off x="9599547" y="198221"/>
            <a:ext cx="2509207" cy="2459765"/>
          </a:xfrm>
          <a:prstGeom prst="rect">
            <a:avLst/>
          </a:prstGeom>
        </p:spPr>
      </p:pic>
      <p:cxnSp>
        <p:nvCxnSpPr>
          <p:cNvPr id="42" name="直接连接符 41"/>
          <p:cNvCxnSpPr/>
          <p:nvPr/>
        </p:nvCxnSpPr>
        <p:spPr>
          <a:xfrm flipV="1">
            <a:off x="9013030" y="5220919"/>
            <a:ext cx="0" cy="98753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V="1">
            <a:off x="9421434" y="5220919"/>
            <a:ext cx="0" cy="98753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V="1">
            <a:off x="9013030" y="6208453"/>
            <a:ext cx="0" cy="65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V="1">
            <a:off x="9421434" y="6208454"/>
            <a:ext cx="0" cy="65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9829183" y="6208454"/>
            <a:ext cx="0" cy="65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V="1">
            <a:off x="10227224" y="6208454"/>
            <a:ext cx="0" cy="65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V="1">
            <a:off x="10636124" y="6208454"/>
            <a:ext cx="0" cy="65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11044528" y="6208454"/>
            <a:ext cx="0" cy="65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V="1">
            <a:off x="9829183" y="5220919"/>
            <a:ext cx="0" cy="987534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10227224" y="5131088"/>
            <a:ext cx="0" cy="1077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10501532" y="6273901"/>
            <a:ext cx="274815" cy="28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847958" y="6273900"/>
            <a:ext cx="274815" cy="28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9683097" y="6273901"/>
            <a:ext cx="274815" cy="28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10020509" y="6273901"/>
            <a:ext cx="405523" cy="28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10856877" y="6273901"/>
            <a:ext cx="405523" cy="28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200" smtClean="0"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9220650" y="6273901"/>
            <a:ext cx="405523" cy="28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200" smtClean="0"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  <a:endParaRPr lang="zh-C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直接连接符 154"/>
          <p:cNvCxnSpPr/>
          <p:nvPr/>
        </p:nvCxnSpPr>
        <p:spPr>
          <a:xfrm flipV="1">
            <a:off x="8847958" y="6208453"/>
            <a:ext cx="0" cy="65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 flipV="1">
            <a:off x="11260901" y="6208454"/>
            <a:ext cx="0" cy="65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 flipV="1">
            <a:off x="9212857" y="6208453"/>
            <a:ext cx="0" cy="65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 flipV="1">
            <a:off x="9619818" y="6208453"/>
            <a:ext cx="0" cy="65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 flipV="1">
            <a:off x="10026778" y="6208453"/>
            <a:ext cx="0" cy="65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V="1">
            <a:off x="10438931" y="6208453"/>
            <a:ext cx="0" cy="65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V="1">
            <a:off x="10026778" y="6208452"/>
            <a:ext cx="0" cy="65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0842560" y="6208454"/>
            <a:ext cx="0" cy="65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847958" y="6273900"/>
            <a:ext cx="241144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385272" y="6460324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Radius</a:t>
            </a:r>
            <a:r>
              <a:rPr lang="en-US" altLang="zh-CN" sz="1400" smtClean="0">
                <a:latin typeface="Arial" panose="020B0604020202020204" pitchFamily="34" charset="0"/>
                <a:cs typeface="Arial" panose="020B0604020202020204" pitchFamily="34" charset="0"/>
              </a:rPr>
              <a:t> (cm)</a:t>
            </a:r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V="1">
            <a:off x="10636124" y="5131088"/>
            <a:ext cx="0" cy="1077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1044528" y="5131088"/>
            <a:ext cx="0" cy="1077365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49146" y="2626621"/>
            <a:ext cx="294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2-in. YBCO thin films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弧形 1"/>
          <p:cNvSpPr/>
          <p:nvPr/>
        </p:nvSpPr>
        <p:spPr>
          <a:xfrm>
            <a:off x="6859820" y="3171095"/>
            <a:ext cx="4251090" cy="4193178"/>
          </a:xfrm>
          <a:prstGeom prst="arc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" idx="0"/>
            <a:endCxn id="2" idx="1"/>
          </p:cNvCxnSpPr>
          <p:nvPr/>
        </p:nvCxnSpPr>
        <p:spPr>
          <a:xfrm>
            <a:off x="8985365" y="3171095"/>
            <a:ext cx="0" cy="209658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" idx="2"/>
            <a:endCxn id="2" idx="1"/>
          </p:cNvCxnSpPr>
          <p:nvPr/>
        </p:nvCxnSpPr>
        <p:spPr>
          <a:xfrm flipH="1">
            <a:off x="8985365" y="5267684"/>
            <a:ext cx="2125545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>
            <a:off x="10187480" y="3171092"/>
            <a:ext cx="238552" cy="383175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664193" y="1089939"/>
            <a:ext cx="1367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2-in YBCO film</a:t>
            </a:r>
            <a:endParaRPr lang="zh-CN" alt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 flipH="1">
            <a:off x="620055" y="3380894"/>
            <a:ext cx="238552" cy="173373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2438998" y="842015"/>
            <a:ext cx="4633504" cy="4658157"/>
            <a:chOff x="1255500" y="2706116"/>
            <a:chExt cx="4633504" cy="4658157"/>
          </a:xfrm>
        </p:grpSpPr>
        <p:grpSp>
          <p:nvGrpSpPr>
            <p:cNvPr id="8" name="组合 7"/>
            <p:cNvGrpSpPr/>
            <p:nvPr/>
          </p:nvGrpSpPr>
          <p:grpSpPr>
            <a:xfrm>
              <a:off x="3243638" y="2706116"/>
              <a:ext cx="2645366" cy="4313026"/>
              <a:chOff x="3243638" y="2706116"/>
              <a:chExt cx="2645366" cy="4313026"/>
            </a:xfrm>
          </p:grpSpPr>
          <p:cxnSp>
            <p:nvCxnSpPr>
              <p:cNvPr id="81" name="直接连接符 80"/>
              <p:cNvCxnSpPr/>
              <p:nvPr/>
            </p:nvCxnSpPr>
            <p:spPr>
              <a:xfrm flipV="1">
                <a:off x="3408710" y="5220919"/>
                <a:ext cx="0" cy="987534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3817114" y="5220919"/>
                <a:ext cx="0" cy="987534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V="1">
                <a:off x="3408710" y="6208453"/>
                <a:ext cx="0" cy="654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3817114" y="6208454"/>
                <a:ext cx="0" cy="654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V="1">
                <a:off x="4224863" y="6208454"/>
                <a:ext cx="0" cy="654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V="1">
                <a:off x="4622904" y="6208454"/>
                <a:ext cx="0" cy="654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V="1">
                <a:off x="5031804" y="6208454"/>
                <a:ext cx="0" cy="654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V="1">
                <a:off x="4224863" y="5220919"/>
                <a:ext cx="0" cy="987534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V="1">
                <a:off x="4622904" y="5131088"/>
                <a:ext cx="0" cy="1077365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文本框 93"/>
              <p:cNvSpPr txBox="1"/>
              <p:nvPr/>
            </p:nvSpPr>
            <p:spPr>
              <a:xfrm>
                <a:off x="4897212" y="6273901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3243638" y="6273900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4078777" y="6273901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4416189" y="6273901"/>
                <a:ext cx="505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1.5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3616330" y="6273901"/>
                <a:ext cx="505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.5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直接连接符 102"/>
              <p:cNvCxnSpPr/>
              <p:nvPr/>
            </p:nvCxnSpPr>
            <p:spPr>
              <a:xfrm flipV="1">
                <a:off x="3243638" y="6208453"/>
                <a:ext cx="0" cy="654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flipV="1">
                <a:off x="3608537" y="6208453"/>
                <a:ext cx="0" cy="654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 flipV="1">
                <a:off x="4015498" y="6208453"/>
                <a:ext cx="0" cy="654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 flipV="1">
                <a:off x="4422458" y="6208453"/>
                <a:ext cx="0" cy="654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flipV="1">
                <a:off x="4834611" y="6208453"/>
                <a:ext cx="0" cy="654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 flipV="1">
                <a:off x="4422458" y="6208452"/>
                <a:ext cx="0" cy="6545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flipV="1">
                <a:off x="5238240" y="6208454"/>
                <a:ext cx="0" cy="6545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243638" y="6273900"/>
                <a:ext cx="199460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文本框 113"/>
              <p:cNvSpPr txBox="1"/>
              <p:nvPr/>
            </p:nvSpPr>
            <p:spPr>
              <a:xfrm>
                <a:off x="3632080" y="6619032"/>
                <a:ext cx="14430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</a:t>
                </a:r>
                <a:r>
                  <a:rPr lang="en-US" altLang="zh-C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(cm)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5" name="直接连接符 114"/>
              <p:cNvCxnSpPr/>
              <p:nvPr/>
            </p:nvCxnSpPr>
            <p:spPr>
              <a:xfrm flipV="1">
                <a:off x="5031804" y="5131088"/>
                <a:ext cx="0" cy="1077365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>
                <a:stCxn id="118" idx="0"/>
                <a:endCxn id="118" idx="1"/>
              </p:cNvCxnSpPr>
              <p:nvPr/>
            </p:nvCxnSpPr>
            <p:spPr>
              <a:xfrm>
                <a:off x="3381045" y="3171095"/>
                <a:ext cx="0" cy="2096589"/>
              </a:xfrm>
              <a:prstGeom prst="line">
                <a:avLst/>
              </a:prstGeom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118" idx="2"/>
                <a:endCxn id="118" idx="1"/>
              </p:cNvCxnSpPr>
              <p:nvPr/>
            </p:nvCxnSpPr>
            <p:spPr>
              <a:xfrm flipH="1">
                <a:off x="3381045" y="5267684"/>
                <a:ext cx="2125545" cy="0"/>
              </a:xfrm>
              <a:prstGeom prst="line">
                <a:avLst/>
              </a:prstGeom>
              <a:ln w="254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/>
              <p:cNvSpPr txBox="1"/>
              <p:nvPr/>
            </p:nvSpPr>
            <p:spPr>
              <a:xfrm>
                <a:off x="3408710" y="2706116"/>
                <a:ext cx="24802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2-in. YBCO thin films</a:t>
                </a:r>
                <a:endParaRPr lang="zh-CN" alt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 flipH="1">
                <a:off x="4519468" y="3069208"/>
                <a:ext cx="75617" cy="4012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弧形 117"/>
            <p:cNvSpPr/>
            <p:nvPr/>
          </p:nvSpPr>
          <p:spPr>
            <a:xfrm>
              <a:off x="1255500" y="3171095"/>
              <a:ext cx="4251090" cy="4193178"/>
            </a:xfrm>
            <a:prstGeom prst="arc">
              <a:avLst/>
            </a:prstGeom>
            <a:solidFill>
              <a:schemeClr val="accent3">
                <a:lumMod val="50000"/>
              </a:schemeClr>
            </a:solidFill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4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2" t="31111" r="57127" b="33639"/>
          <a:stretch/>
        </p:blipFill>
        <p:spPr>
          <a:xfrm rot="16200000">
            <a:off x="2503347" y="1238335"/>
            <a:ext cx="3543476" cy="33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2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45359" y="156754"/>
            <a:ext cx="8558950" cy="6858000"/>
            <a:chOff x="1806616" y="0"/>
            <a:chExt cx="855895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1"/>
            <a:stretch/>
          </p:blipFill>
          <p:spPr>
            <a:xfrm>
              <a:off x="5731782" y="0"/>
              <a:ext cx="4633784" cy="6831874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158"/>
            <a:stretch/>
          </p:blipFill>
          <p:spPr>
            <a:xfrm>
              <a:off x="1806616" y="0"/>
              <a:ext cx="416311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93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247007" y="0"/>
            <a:ext cx="9697986" cy="6858000"/>
            <a:chOff x="1247007" y="0"/>
            <a:chExt cx="9697986" cy="685800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007" y="0"/>
              <a:ext cx="9697986" cy="6858000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3683387" y="1737359"/>
              <a:ext cx="1569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l-GR" altLang="zh-CN" sz="22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r>
                <a:rPr lang="en-US" altLang="zh-CN" sz="22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=0.507</a:t>
              </a:r>
              <a:r>
                <a:rPr lang="en-US" altLang="zh-CN" sz="3200" baseline="300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°</a:t>
              </a:r>
              <a:endParaRPr lang="zh-CN" altLang="en-US" sz="3200" baseline="30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5253047" y="1952803"/>
              <a:ext cx="792480" cy="287382"/>
            </a:xfrm>
            <a:prstGeom prst="straightConnector1">
              <a:avLst/>
            </a:prstGeom>
            <a:ln w="2222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3683387" y="2661212"/>
              <a:ext cx="15696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l-GR" altLang="zh-CN" sz="2200" smtClean="0">
                  <a:latin typeface="Arial" panose="020B0604020202020204" pitchFamily="34" charset="0"/>
                  <a:cs typeface="Arial" panose="020B0604020202020204" pitchFamily="34" charset="0"/>
                </a:rPr>
                <a:t>ω</a:t>
              </a:r>
              <a:r>
                <a:rPr lang="en-US" altLang="zh-CN" sz="2200" smtClean="0">
                  <a:latin typeface="Arial" panose="020B0604020202020204" pitchFamily="34" charset="0"/>
                  <a:cs typeface="Arial" panose="020B0604020202020204" pitchFamily="34" charset="0"/>
                </a:rPr>
                <a:t>=0.498</a:t>
              </a:r>
              <a:r>
                <a:rPr lang="en-US" altLang="zh-CN" sz="3200" baseline="30000" smtClean="0">
                  <a:latin typeface="Arial" panose="020B0604020202020204" pitchFamily="34" charset="0"/>
                  <a:cs typeface="Arial" panose="020B0604020202020204" pitchFamily="34" charset="0"/>
                </a:rPr>
                <a:t>°</a:t>
              </a:r>
              <a:endParaRPr lang="zh-CN" altLang="en-US" sz="3200" baseline="30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5154573" y="2876656"/>
              <a:ext cx="1189956" cy="430887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91" y="1356690"/>
            <a:ext cx="8754615" cy="32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9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721741" y="1703682"/>
            <a:ext cx="8748518" cy="3205943"/>
            <a:chOff x="1721741" y="1703682"/>
            <a:chExt cx="8748518" cy="320594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b="7091"/>
            <a:stretch/>
          </p:blipFill>
          <p:spPr>
            <a:xfrm>
              <a:off x="1721741" y="1703682"/>
              <a:ext cx="8748518" cy="3205943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871003" y="1871004"/>
              <a:ext cx="956603" cy="379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Side-A</a:t>
              </a:r>
              <a:endParaRPr lang="zh-CN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316394" y="1871004"/>
              <a:ext cx="956603" cy="379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Side-B</a:t>
              </a:r>
              <a:endParaRPr lang="zh-CN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076522" y="4764258"/>
              <a:ext cx="7276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5045067" y="4302593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l-GR" altLang="zh-CN" sz="240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9484399" y="4764258"/>
              <a:ext cx="7276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9452944" y="4302593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l-GR" altLang="zh-CN" sz="2400" smtClean="0">
                  <a:latin typeface="Arial" panose="020B0604020202020204" pitchFamily="34" charset="0"/>
                  <a:cs typeface="Arial" panose="020B0604020202020204" pitchFamily="34" charset="0"/>
                </a:rPr>
                <a:t>μ</a:t>
              </a: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1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33" y="0"/>
            <a:ext cx="4523809" cy="25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771" y="470766"/>
            <a:ext cx="3628571" cy="2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4" t="9944" r="4949" b="3276"/>
          <a:stretch/>
        </p:blipFill>
        <p:spPr>
          <a:xfrm>
            <a:off x="2061275" y="681925"/>
            <a:ext cx="8353586" cy="595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1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460651" y="914398"/>
            <a:ext cx="6980261" cy="5208501"/>
            <a:chOff x="3460651" y="914398"/>
            <a:chExt cx="6980261" cy="520850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26" t="24411" r="52359" b="32307"/>
            <a:stretch/>
          </p:blipFill>
          <p:spPr>
            <a:xfrm>
              <a:off x="3460651" y="914398"/>
              <a:ext cx="5233182" cy="5208501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/>
            <p:nvPr/>
          </p:nvCxnSpPr>
          <p:spPr>
            <a:xfrm flipH="1">
              <a:off x="7357403" y="1406770"/>
              <a:ext cx="478302" cy="309489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 flipV="1">
              <a:off x="7104185" y="1856935"/>
              <a:ext cx="1055077" cy="70339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835705" y="1084496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159262" y="1661271"/>
              <a:ext cx="22816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2-in. LAO Wafer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0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181500" y="666766"/>
            <a:ext cx="5215082" cy="5383933"/>
            <a:chOff x="2181500" y="666766"/>
            <a:chExt cx="5215082" cy="5383933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5" t="25958" r="39619" b="28074"/>
            <a:stretch/>
          </p:blipFill>
          <p:spPr>
            <a:xfrm rot="16200000">
              <a:off x="1925756" y="922510"/>
              <a:ext cx="5383933" cy="4872446"/>
            </a:xfrm>
            <a:prstGeom prst="rect">
              <a:avLst/>
            </a:prstGeom>
          </p:spPr>
        </p:pic>
        <p:cxnSp>
          <p:nvCxnSpPr>
            <p:cNvPr id="11" name="直接箭头连接符 10"/>
            <p:cNvCxnSpPr/>
            <p:nvPr/>
          </p:nvCxnSpPr>
          <p:spPr>
            <a:xfrm flipH="1" flipV="1">
              <a:off x="4715692" y="3657601"/>
              <a:ext cx="1084217" cy="182879"/>
            </a:xfrm>
            <a:prstGeom prst="straightConnector1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4101737" y="3866606"/>
              <a:ext cx="1685109" cy="117565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786846" y="3609647"/>
              <a:ext cx="160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Slits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796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079526" y="793890"/>
            <a:ext cx="5534501" cy="4936344"/>
            <a:chOff x="6806486" y="862884"/>
            <a:chExt cx="3876995" cy="345797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14" t="25070" r="40470" b="28826"/>
            <a:stretch/>
          </p:blipFill>
          <p:spPr>
            <a:xfrm rot="16200000">
              <a:off x="6658379" y="1010991"/>
              <a:ext cx="3457978" cy="3161763"/>
            </a:xfrm>
            <a:prstGeom prst="rect">
              <a:avLst/>
            </a:prstGeom>
          </p:spPr>
        </p:pic>
        <p:sp>
          <p:nvSpPr>
            <p:cNvPr id="21" name="右弧形箭头 20"/>
            <p:cNvSpPr/>
            <p:nvPr/>
          </p:nvSpPr>
          <p:spPr>
            <a:xfrm rot="17888460" flipV="1">
              <a:off x="9337802" y="3308211"/>
              <a:ext cx="193529" cy="239179"/>
            </a:xfrm>
            <a:prstGeom prst="curvedLeftArrow">
              <a:avLst>
                <a:gd name="adj1" fmla="val 25000"/>
                <a:gd name="adj2" fmla="val 47043"/>
                <a:gd name="adj3" fmla="val 25000"/>
              </a:avLst>
            </a:prstGeom>
            <a:solidFill>
              <a:srgbClr val="167F9F"/>
            </a:solidFill>
            <a:ln>
              <a:solidFill>
                <a:srgbClr val="167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右弧形箭头 21"/>
            <p:cNvSpPr/>
            <p:nvPr/>
          </p:nvSpPr>
          <p:spPr>
            <a:xfrm rot="17888460" flipV="1">
              <a:off x="9575589" y="2007322"/>
              <a:ext cx="193529" cy="239179"/>
            </a:xfrm>
            <a:prstGeom prst="curvedLeftArrow">
              <a:avLst>
                <a:gd name="adj1" fmla="val 25000"/>
                <a:gd name="adj2" fmla="val 47043"/>
                <a:gd name="adj3" fmla="val 25000"/>
              </a:avLst>
            </a:prstGeom>
            <a:solidFill>
              <a:srgbClr val="167F9F"/>
            </a:solidFill>
            <a:ln>
              <a:solidFill>
                <a:srgbClr val="167F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341708" y="3015169"/>
              <a:ext cx="870492" cy="32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Rotating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394137" y="1661779"/>
              <a:ext cx="1289344" cy="32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Self-Rotating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05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55</Words>
  <Application>Microsoft Office PowerPoint</Application>
  <PresentationFormat>宽屏</PresentationFormat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ran</dc:creator>
  <cp:lastModifiedBy>chen ran</cp:lastModifiedBy>
  <cp:revision>51</cp:revision>
  <dcterms:created xsi:type="dcterms:W3CDTF">2019-06-30T07:56:35Z</dcterms:created>
  <dcterms:modified xsi:type="dcterms:W3CDTF">2019-11-20T09:39:08Z</dcterms:modified>
</cp:coreProperties>
</file>