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1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0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3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5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8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1551737" y="162595"/>
            <a:ext cx="6093585" cy="6312178"/>
            <a:chOff x="1551737" y="162595"/>
            <a:chExt cx="6093585" cy="6312178"/>
          </a:xfrm>
        </p:grpSpPr>
        <p:sp>
          <p:nvSpPr>
            <p:cNvPr id="4" name="矩形 3"/>
            <p:cNvSpPr>
              <a:spLocks/>
            </p:cNvSpPr>
            <p:nvPr/>
          </p:nvSpPr>
          <p:spPr>
            <a:xfrm>
              <a:off x="4221137" y="225173"/>
              <a:ext cx="378000" cy="1980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410397" y="1231771"/>
              <a:ext cx="914400" cy="914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551737" y="757973"/>
              <a:ext cx="5716800" cy="5716800"/>
            </a:xfrm>
            <a:prstGeom prst="ellipse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66193" y="1668379"/>
              <a:ext cx="3887888" cy="3887888"/>
            </a:xfrm>
            <a:prstGeom prst="ellipse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H="1" flipV="1">
              <a:off x="4383137" y="3590822"/>
              <a:ext cx="54000" cy="54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543341" y="1477758"/>
              <a:ext cx="4368264" cy="4368266"/>
              <a:chOff x="2543341" y="1477758"/>
              <a:chExt cx="4368264" cy="4368266"/>
            </a:xfrm>
          </p:grpSpPr>
          <p:sp>
            <p:nvSpPr>
              <p:cNvPr id="19" name="弧形 18"/>
              <p:cNvSpPr/>
              <p:nvPr/>
            </p:nvSpPr>
            <p:spPr>
              <a:xfrm rot="3326795">
                <a:off x="2543340" y="1477759"/>
                <a:ext cx="4368266" cy="4368264"/>
              </a:xfrm>
              <a:prstGeom prst="arc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19" idx="0"/>
              </p:cNvCxnSpPr>
              <p:nvPr/>
            </p:nvCxnSpPr>
            <p:spPr>
              <a:xfrm>
                <a:off x="6526319" y="2423107"/>
                <a:ext cx="195323" cy="10389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-3600000" flipH="1">
                <a:off x="6428656" y="2465138"/>
                <a:ext cx="195323" cy="10389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1551737" y="162595"/>
              <a:ext cx="2292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deposition area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06732" y="429132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 wafer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/>
            <p:cNvCxnSpPr>
              <a:stCxn id="28" idx="3"/>
            </p:cNvCxnSpPr>
            <p:nvPr/>
          </p:nvCxnSpPr>
          <p:spPr>
            <a:xfrm>
              <a:off x="3844352" y="393428"/>
              <a:ext cx="376785" cy="1397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2"/>
            </p:cNvCxnSpPr>
            <p:nvPr/>
          </p:nvCxnSpPr>
          <p:spPr>
            <a:xfrm flipH="1">
              <a:off x="6280635" y="890797"/>
              <a:ext cx="545392" cy="50737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2761" y="3752927"/>
              <a:ext cx="3692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the center of the turnplate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 rot="19913341">
              <a:off x="5531738" y="1352050"/>
              <a:ext cx="704007" cy="768587"/>
              <a:chOff x="5531738" y="1352050"/>
              <a:chExt cx="704007" cy="768587"/>
            </a:xfrm>
          </p:grpSpPr>
          <p:sp>
            <p:nvSpPr>
              <p:cNvPr id="45" name="弧形 44"/>
              <p:cNvSpPr/>
              <p:nvPr/>
            </p:nvSpPr>
            <p:spPr>
              <a:xfrm rot="20436280">
                <a:off x="5531738" y="1416630"/>
                <a:ext cx="704007" cy="704007"/>
              </a:xfrm>
              <a:prstGeom prst="arc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rot="-600000">
                <a:off x="5772885" y="1430368"/>
                <a:ext cx="109958" cy="4710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5" idx="0"/>
              </p:cNvCxnSpPr>
              <p:nvPr/>
            </p:nvCxnSpPr>
            <p:spPr>
              <a:xfrm flipV="1">
                <a:off x="5766846" y="1352050"/>
                <a:ext cx="110631" cy="8455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4561383" y="764911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self-rotating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37137" y="3291262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37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ran</dc:creator>
  <cp:lastModifiedBy>chen ran</cp:lastModifiedBy>
  <cp:revision>7</cp:revision>
  <dcterms:created xsi:type="dcterms:W3CDTF">2019-11-20T07:56:28Z</dcterms:created>
  <dcterms:modified xsi:type="dcterms:W3CDTF">2019-11-20T09:32:29Z</dcterms:modified>
</cp:coreProperties>
</file>