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7" r:id="rId2"/>
    <p:sldId id="275" r:id="rId3"/>
    <p:sldId id="270" r:id="rId4"/>
    <p:sldId id="284" r:id="rId5"/>
    <p:sldId id="271" r:id="rId6"/>
    <p:sldId id="272" r:id="rId7"/>
    <p:sldId id="283" r:id="rId8"/>
    <p:sldId id="273" r:id="rId9"/>
    <p:sldId id="274" r:id="rId10"/>
    <p:sldId id="276" r:id="rId11"/>
    <p:sldId id="277" r:id="rId12"/>
    <p:sldId id="286" r:id="rId13"/>
    <p:sldId id="294" r:id="rId14"/>
    <p:sldId id="279" r:id="rId15"/>
    <p:sldId id="280" r:id="rId16"/>
    <p:sldId id="293" r:id="rId17"/>
    <p:sldId id="281" r:id="rId18"/>
    <p:sldId id="282" r:id="rId19"/>
    <p:sldId id="278" r:id="rId20"/>
    <p:sldId id="291" r:id="rId21"/>
    <p:sldId id="292" r:id="rId22"/>
    <p:sldId id="295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3E"/>
    <a:srgbClr val="077B3B"/>
    <a:srgbClr val="00A44E"/>
    <a:srgbClr val="007B3B"/>
    <a:srgbClr val="00A651"/>
    <a:srgbClr val="079418"/>
    <a:srgbClr val="004A24"/>
    <a:srgbClr val="74C427"/>
    <a:srgbClr val="8A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5"/>
    <p:restoredTop sz="94541"/>
  </p:normalViewPr>
  <p:slideViewPr>
    <p:cSldViewPr snapToGrid="0" snapToObjects="1">
      <p:cViewPr varScale="1">
        <p:scale>
          <a:sx n="81" d="100"/>
          <a:sy n="81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50CC5-378D-4356-83F6-2B8F293A17A2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6FF768F-5F1C-4BC1-A6C7-559A8997F83E}">
      <dgm:prSet/>
      <dgm:spPr/>
      <dgm:t>
        <a:bodyPr/>
        <a:lstStyle/>
        <a:p>
          <a:r>
            <a:rPr lang="en-US" dirty="0"/>
            <a:t>1. Introduction</a:t>
          </a:r>
        </a:p>
      </dgm:t>
    </dgm:pt>
    <dgm:pt modelId="{1D128108-C752-452C-958A-9290C6164C1E}" type="parTrans" cxnId="{2F1A5209-89D0-487F-9AD9-DD27A92B5481}">
      <dgm:prSet/>
      <dgm:spPr/>
      <dgm:t>
        <a:bodyPr/>
        <a:lstStyle/>
        <a:p>
          <a:endParaRPr lang="en-US"/>
        </a:p>
      </dgm:t>
    </dgm:pt>
    <dgm:pt modelId="{5F0F2A01-A361-4701-974A-80870E57E31F}" type="sibTrans" cxnId="{2F1A5209-89D0-487F-9AD9-DD27A92B5481}">
      <dgm:prSet/>
      <dgm:spPr/>
      <dgm:t>
        <a:bodyPr/>
        <a:lstStyle/>
        <a:p>
          <a:endParaRPr lang="en-US"/>
        </a:p>
      </dgm:t>
    </dgm:pt>
    <dgm:pt modelId="{2A21A5B3-58E1-4D56-8DE7-0076124BBD8A}">
      <dgm:prSet/>
      <dgm:spPr/>
      <dgm:t>
        <a:bodyPr/>
        <a:lstStyle/>
        <a:p>
          <a:r>
            <a:rPr lang="en-US" dirty="0"/>
            <a:t>2. Purpose of Analysis</a:t>
          </a:r>
        </a:p>
      </dgm:t>
    </dgm:pt>
    <dgm:pt modelId="{396590A2-6AD6-413C-9240-2AF3BA4BE8EE}" type="parTrans" cxnId="{7C2BAED6-1590-4699-BA41-1AC96A3CADDF}">
      <dgm:prSet/>
      <dgm:spPr/>
      <dgm:t>
        <a:bodyPr/>
        <a:lstStyle/>
        <a:p>
          <a:endParaRPr lang="en-US"/>
        </a:p>
      </dgm:t>
    </dgm:pt>
    <dgm:pt modelId="{0DF610D2-2295-4120-B41A-D491B6EC9C5B}" type="sibTrans" cxnId="{7C2BAED6-1590-4699-BA41-1AC96A3CADDF}">
      <dgm:prSet/>
      <dgm:spPr/>
      <dgm:t>
        <a:bodyPr/>
        <a:lstStyle/>
        <a:p>
          <a:endParaRPr lang="en-US"/>
        </a:p>
      </dgm:t>
    </dgm:pt>
    <dgm:pt modelId="{F2C1438E-5BBA-44FE-8B5D-978FD3B967FF}">
      <dgm:prSet/>
      <dgm:spPr/>
      <dgm:t>
        <a:bodyPr/>
        <a:lstStyle/>
        <a:p>
          <a:r>
            <a:rPr lang="en-US" dirty="0"/>
            <a:t>3. Questions to be answered</a:t>
          </a:r>
        </a:p>
      </dgm:t>
    </dgm:pt>
    <dgm:pt modelId="{0312981E-E795-4518-8B1A-5A5D53B40100}" type="parTrans" cxnId="{EFDC4DC0-BB65-4C2B-9437-6C9CF4DF4FCE}">
      <dgm:prSet/>
      <dgm:spPr/>
      <dgm:t>
        <a:bodyPr/>
        <a:lstStyle/>
        <a:p>
          <a:endParaRPr lang="en-US"/>
        </a:p>
      </dgm:t>
    </dgm:pt>
    <dgm:pt modelId="{1E9962A4-81A6-4E91-85EE-DCF9EBF8309C}" type="sibTrans" cxnId="{EFDC4DC0-BB65-4C2B-9437-6C9CF4DF4FCE}">
      <dgm:prSet/>
      <dgm:spPr/>
      <dgm:t>
        <a:bodyPr/>
        <a:lstStyle/>
        <a:p>
          <a:endParaRPr lang="en-US"/>
        </a:p>
      </dgm:t>
    </dgm:pt>
    <dgm:pt modelId="{DADC5A6B-BCC8-449D-A773-011DC4D6E7D7}">
      <dgm:prSet/>
      <dgm:spPr/>
      <dgm:t>
        <a:bodyPr/>
        <a:lstStyle/>
        <a:p>
          <a:r>
            <a:rPr lang="en-US" dirty="0"/>
            <a:t>4. Steps followed</a:t>
          </a:r>
        </a:p>
      </dgm:t>
    </dgm:pt>
    <dgm:pt modelId="{14B9B1A3-45AD-45E7-AC19-F3FFE71FDA1F}" type="parTrans" cxnId="{F58A4AE6-75C7-45B4-AFDE-9577C96933EF}">
      <dgm:prSet/>
      <dgm:spPr/>
      <dgm:t>
        <a:bodyPr/>
        <a:lstStyle/>
        <a:p>
          <a:endParaRPr lang="en-US"/>
        </a:p>
      </dgm:t>
    </dgm:pt>
    <dgm:pt modelId="{CA567586-0067-4E1A-A0BB-07BE507CFB3C}" type="sibTrans" cxnId="{F58A4AE6-75C7-45B4-AFDE-9577C96933EF}">
      <dgm:prSet/>
      <dgm:spPr/>
      <dgm:t>
        <a:bodyPr/>
        <a:lstStyle/>
        <a:p>
          <a:endParaRPr lang="en-US"/>
        </a:p>
      </dgm:t>
    </dgm:pt>
    <dgm:pt modelId="{6135EC17-69AC-4A71-A2D8-5162C36AAD12}">
      <dgm:prSet/>
      <dgm:spPr/>
      <dgm:t>
        <a:bodyPr/>
        <a:lstStyle/>
        <a:p>
          <a:r>
            <a:rPr lang="en-US" dirty="0"/>
            <a:t>5. Seed keyword selection &amp; Data Collection</a:t>
          </a:r>
        </a:p>
      </dgm:t>
    </dgm:pt>
    <dgm:pt modelId="{15529CA6-F725-4BDE-A834-A6CB692BF3C4}" type="parTrans" cxnId="{2514EDCF-8333-461D-A6C0-CAB6ED2BA484}">
      <dgm:prSet/>
      <dgm:spPr/>
      <dgm:t>
        <a:bodyPr/>
        <a:lstStyle/>
        <a:p>
          <a:endParaRPr lang="en-US"/>
        </a:p>
      </dgm:t>
    </dgm:pt>
    <dgm:pt modelId="{97AC2EC2-87BD-4BAC-BB8D-8508484050F0}" type="sibTrans" cxnId="{2514EDCF-8333-461D-A6C0-CAB6ED2BA484}">
      <dgm:prSet/>
      <dgm:spPr/>
      <dgm:t>
        <a:bodyPr/>
        <a:lstStyle/>
        <a:p>
          <a:endParaRPr lang="en-US"/>
        </a:p>
      </dgm:t>
    </dgm:pt>
    <dgm:pt modelId="{44A9638F-A26F-4EA0-ADD0-B1B5598580BC}">
      <dgm:prSet/>
      <dgm:spPr/>
      <dgm:t>
        <a:bodyPr/>
        <a:lstStyle/>
        <a:p>
          <a:r>
            <a:rPr lang="en-US" dirty="0"/>
            <a:t>6. Data Cleaning</a:t>
          </a:r>
        </a:p>
      </dgm:t>
    </dgm:pt>
    <dgm:pt modelId="{294D045E-B5AF-4365-B480-9DBA9910DBFC}" type="parTrans" cxnId="{5AD3474F-D91A-4212-AFFB-B3F74554B730}">
      <dgm:prSet/>
      <dgm:spPr/>
      <dgm:t>
        <a:bodyPr/>
        <a:lstStyle/>
        <a:p>
          <a:endParaRPr lang="en-US"/>
        </a:p>
      </dgm:t>
    </dgm:pt>
    <dgm:pt modelId="{C536948C-520E-492E-ADFF-87C6B860AC89}" type="sibTrans" cxnId="{5AD3474F-D91A-4212-AFFB-B3F74554B730}">
      <dgm:prSet/>
      <dgm:spPr/>
      <dgm:t>
        <a:bodyPr/>
        <a:lstStyle/>
        <a:p>
          <a:endParaRPr lang="en-US"/>
        </a:p>
      </dgm:t>
    </dgm:pt>
    <dgm:pt modelId="{AF3CE5A5-61EF-4352-80C3-B9C2555981E4}">
      <dgm:prSet/>
      <dgm:spPr/>
      <dgm:t>
        <a:bodyPr/>
        <a:lstStyle/>
        <a:p>
          <a:r>
            <a:rPr lang="en-US" dirty="0"/>
            <a:t>7. Data Preprocessing</a:t>
          </a:r>
        </a:p>
      </dgm:t>
    </dgm:pt>
    <dgm:pt modelId="{34DA5C4E-690F-497C-AFAE-9894552F3A84}" type="parTrans" cxnId="{1BAF3F2C-A1B2-4F22-830D-822D9C904BD3}">
      <dgm:prSet/>
      <dgm:spPr/>
      <dgm:t>
        <a:bodyPr/>
        <a:lstStyle/>
        <a:p>
          <a:endParaRPr lang="en-US"/>
        </a:p>
      </dgm:t>
    </dgm:pt>
    <dgm:pt modelId="{2045677A-8AA6-4EDA-994E-E34DC03E0D18}" type="sibTrans" cxnId="{1BAF3F2C-A1B2-4F22-830D-822D9C904BD3}">
      <dgm:prSet/>
      <dgm:spPr/>
      <dgm:t>
        <a:bodyPr/>
        <a:lstStyle/>
        <a:p>
          <a:endParaRPr lang="en-US"/>
        </a:p>
      </dgm:t>
    </dgm:pt>
    <dgm:pt modelId="{EBC8FB2F-4A90-4769-9F37-318994358CDA}">
      <dgm:prSet/>
      <dgm:spPr/>
      <dgm:t>
        <a:bodyPr/>
        <a:lstStyle/>
        <a:p>
          <a:r>
            <a:rPr lang="en-US" dirty="0"/>
            <a:t>9. Sentiment Analysis</a:t>
          </a:r>
        </a:p>
      </dgm:t>
    </dgm:pt>
    <dgm:pt modelId="{0B021B7A-4B98-4652-84BC-8A409E144C1B}" type="parTrans" cxnId="{AF09E679-692C-4A5B-8854-32C7D904A4A4}">
      <dgm:prSet/>
      <dgm:spPr/>
      <dgm:t>
        <a:bodyPr/>
        <a:lstStyle/>
        <a:p>
          <a:endParaRPr lang="en-US"/>
        </a:p>
      </dgm:t>
    </dgm:pt>
    <dgm:pt modelId="{F325BE6F-92FC-425E-BB57-083F91A0272A}" type="sibTrans" cxnId="{AF09E679-692C-4A5B-8854-32C7D904A4A4}">
      <dgm:prSet/>
      <dgm:spPr/>
      <dgm:t>
        <a:bodyPr/>
        <a:lstStyle/>
        <a:p>
          <a:endParaRPr lang="en-US"/>
        </a:p>
      </dgm:t>
    </dgm:pt>
    <dgm:pt modelId="{1DE22F86-E1F0-4AD5-89D4-0B1B1B3D05AC}">
      <dgm:prSet/>
      <dgm:spPr/>
      <dgm:t>
        <a:bodyPr/>
        <a:lstStyle/>
        <a:p>
          <a:r>
            <a:rPr lang="en-US" dirty="0"/>
            <a:t>10. Keyword Extraction</a:t>
          </a:r>
        </a:p>
      </dgm:t>
    </dgm:pt>
    <dgm:pt modelId="{0F4D6373-A3BA-4120-93EC-A84CE312223F}" type="parTrans" cxnId="{6D5E76F2-D09A-40FC-9404-3A44A5D2FF5E}">
      <dgm:prSet/>
      <dgm:spPr/>
      <dgm:t>
        <a:bodyPr/>
        <a:lstStyle/>
        <a:p>
          <a:endParaRPr lang="en-US"/>
        </a:p>
      </dgm:t>
    </dgm:pt>
    <dgm:pt modelId="{47BFFD39-9769-4D4F-A3DA-BF938BF36140}" type="sibTrans" cxnId="{6D5E76F2-D09A-40FC-9404-3A44A5D2FF5E}">
      <dgm:prSet/>
      <dgm:spPr/>
      <dgm:t>
        <a:bodyPr/>
        <a:lstStyle/>
        <a:p>
          <a:endParaRPr lang="en-US"/>
        </a:p>
      </dgm:t>
    </dgm:pt>
    <dgm:pt modelId="{9B2C489B-BBBD-4903-A8FC-83A395D1066E}">
      <dgm:prSet/>
      <dgm:spPr/>
      <dgm:t>
        <a:bodyPr/>
        <a:lstStyle/>
        <a:p>
          <a:r>
            <a:rPr lang="en-US" dirty="0"/>
            <a:t>11. Entity Extraction</a:t>
          </a:r>
        </a:p>
      </dgm:t>
    </dgm:pt>
    <dgm:pt modelId="{60CC21CC-593A-44BE-B409-53A055B27010}" type="parTrans" cxnId="{1F51171B-C8CA-45FB-8502-AE286ADB7445}">
      <dgm:prSet/>
      <dgm:spPr/>
      <dgm:t>
        <a:bodyPr/>
        <a:lstStyle/>
        <a:p>
          <a:endParaRPr lang="en-US"/>
        </a:p>
      </dgm:t>
    </dgm:pt>
    <dgm:pt modelId="{CAA69864-4EF8-40E6-BF6B-48D4ADFA8655}" type="sibTrans" cxnId="{1F51171B-C8CA-45FB-8502-AE286ADB7445}">
      <dgm:prSet/>
      <dgm:spPr/>
      <dgm:t>
        <a:bodyPr/>
        <a:lstStyle/>
        <a:p>
          <a:endParaRPr lang="en-US"/>
        </a:p>
      </dgm:t>
    </dgm:pt>
    <dgm:pt modelId="{AB00F06E-0E82-477F-9AAA-B83B3E5092C5}">
      <dgm:prSet/>
      <dgm:spPr/>
      <dgm:t>
        <a:bodyPr/>
        <a:lstStyle/>
        <a:p>
          <a:r>
            <a:rPr lang="en-US" dirty="0"/>
            <a:t>14. Conclusion</a:t>
          </a:r>
        </a:p>
      </dgm:t>
    </dgm:pt>
    <dgm:pt modelId="{5D047629-5887-4583-ACAD-EB9AEBB6B896}" type="parTrans" cxnId="{E6AB1FAE-1BB7-4406-B9D1-CBA62928E4D7}">
      <dgm:prSet/>
      <dgm:spPr/>
      <dgm:t>
        <a:bodyPr/>
        <a:lstStyle/>
        <a:p>
          <a:endParaRPr lang="en-US"/>
        </a:p>
      </dgm:t>
    </dgm:pt>
    <dgm:pt modelId="{6A2A90C3-5A52-412D-A040-90B539E31970}" type="sibTrans" cxnId="{E6AB1FAE-1BB7-4406-B9D1-CBA62928E4D7}">
      <dgm:prSet/>
      <dgm:spPr/>
      <dgm:t>
        <a:bodyPr/>
        <a:lstStyle/>
        <a:p>
          <a:endParaRPr lang="en-US"/>
        </a:p>
      </dgm:t>
    </dgm:pt>
    <dgm:pt modelId="{6DCE7B41-7AF2-4160-B4FA-416985AE8870}">
      <dgm:prSet/>
      <dgm:spPr/>
      <dgm:t>
        <a:bodyPr/>
        <a:lstStyle/>
        <a:p>
          <a:r>
            <a:rPr lang="en-US" dirty="0"/>
            <a:t>15. References</a:t>
          </a:r>
        </a:p>
      </dgm:t>
    </dgm:pt>
    <dgm:pt modelId="{CF93C444-D906-483B-AA10-DDD361B96C07}" type="parTrans" cxnId="{C0F69540-CC47-4CCC-BB52-02005CEDF45E}">
      <dgm:prSet/>
      <dgm:spPr/>
      <dgm:t>
        <a:bodyPr/>
        <a:lstStyle/>
        <a:p>
          <a:endParaRPr lang="en-US"/>
        </a:p>
      </dgm:t>
    </dgm:pt>
    <dgm:pt modelId="{9D120844-BAF1-420B-9F2E-EF044A85CCF1}" type="sibTrans" cxnId="{C0F69540-CC47-4CCC-BB52-02005CEDF45E}">
      <dgm:prSet/>
      <dgm:spPr/>
      <dgm:t>
        <a:bodyPr/>
        <a:lstStyle/>
        <a:p>
          <a:endParaRPr lang="en-US"/>
        </a:p>
      </dgm:t>
    </dgm:pt>
    <dgm:pt modelId="{44DD821D-93DE-46C5-85E4-22A41B36AB73}">
      <dgm:prSet/>
      <dgm:spPr/>
      <dgm:t>
        <a:bodyPr/>
        <a:lstStyle/>
        <a:p>
          <a:r>
            <a:rPr lang="en-US" dirty="0"/>
            <a:t>8. Data Analytics</a:t>
          </a:r>
        </a:p>
      </dgm:t>
    </dgm:pt>
    <dgm:pt modelId="{DC50C8C6-4C65-48C5-B86D-F29F2693492A}" type="parTrans" cxnId="{9EA5F2E2-A982-4F44-B108-4EFC681657B7}">
      <dgm:prSet/>
      <dgm:spPr/>
      <dgm:t>
        <a:bodyPr/>
        <a:lstStyle/>
        <a:p>
          <a:endParaRPr lang="en-US"/>
        </a:p>
      </dgm:t>
    </dgm:pt>
    <dgm:pt modelId="{3726485E-4C11-4B36-8834-8808FB1685BC}" type="sibTrans" cxnId="{9EA5F2E2-A982-4F44-B108-4EFC681657B7}">
      <dgm:prSet/>
      <dgm:spPr/>
      <dgm:t>
        <a:bodyPr/>
        <a:lstStyle/>
        <a:p>
          <a:endParaRPr lang="en-US"/>
        </a:p>
      </dgm:t>
    </dgm:pt>
    <dgm:pt modelId="{B4272D29-C06C-4E06-998B-A2C5B2A68B22}">
      <dgm:prSet/>
      <dgm:spPr/>
      <dgm:t>
        <a:bodyPr/>
        <a:lstStyle/>
        <a:p>
          <a:r>
            <a:rPr lang="en-US" dirty="0"/>
            <a:t>13. Results</a:t>
          </a:r>
        </a:p>
      </dgm:t>
    </dgm:pt>
    <dgm:pt modelId="{D989C05D-FB1C-460B-8509-B14F7E7F19F8}" type="parTrans" cxnId="{3A81ABF7-5F26-4151-9818-0AF5CD925B05}">
      <dgm:prSet/>
      <dgm:spPr/>
      <dgm:t>
        <a:bodyPr/>
        <a:lstStyle/>
        <a:p>
          <a:endParaRPr lang="en-US"/>
        </a:p>
      </dgm:t>
    </dgm:pt>
    <dgm:pt modelId="{FFFA0747-FBF5-40B8-ADAE-F66A4563C666}" type="sibTrans" cxnId="{3A81ABF7-5F26-4151-9818-0AF5CD925B05}">
      <dgm:prSet/>
      <dgm:spPr/>
      <dgm:t>
        <a:bodyPr/>
        <a:lstStyle/>
        <a:p>
          <a:endParaRPr lang="en-US"/>
        </a:p>
      </dgm:t>
    </dgm:pt>
    <dgm:pt modelId="{00958CDB-C0A4-4423-BDCE-4292C3E07CC9}">
      <dgm:prSet/>
      <dgm:spPr/>
      <dgm:t>
        <a:bodyPr/>
        <a:lstStyle/>
        <a:p>
          <a:r>
            <a:rPr lang="en-US" dirty="0"/>
            <a:t>12. Topic Modelling</a:t>
          </a:r>
        </a:p>
      </dgm:t>
    </dgm:pt>
    <dgm:pt modelId="{6036F644-A571-46C6-94A6-CFB9C182DE48}" type="parTrans" cxnId="{AE6D62CB-7A45-4780-B815-C680BD9D64CE}">
      <dgm:prSet/>
      <dgm:spPr/>
      <dgm:t>
        <a:bodyPr/>
        <a:lstStyle/>
        <a:p>
          <a:endParaRPr lang="en-US"/>
        </a:p>
      </dgm:t>
    </dgm:pt>
    <dgm:pt modelId="{9A9F71F2-49F5-404F-970B-6DFC415248A4}" type="sibTrans" cxnId="{AE6D62CB-7A45-4780-B815-C680BD9D64CE}">
      <dgm:prSet/>
      <dgm:spPr/>
      <dgm:t>
        <a:bodyPr/>
        <a:lstStyle/>
        <a:p>
          <a:endParaRPr lang="en-US"/>
        </a:p>
      </dgm:t>
    </dgm:pt>
    <dgm:pt modelId="{1BE82B90-1726-44CA-AC69-80189D149E4E}" type="pres">
      <dgm:prSet presAssocID="{F3950CC5-378D-4356-83F6-2B8F293A17A2}" presName="vert0" presStyleCnt="0">
        <dgm:presLayoutVars>
          <dgm:dir/>
          <dgm:animOne val="branch"/>
          <dgm:animLvl val="lvl"/>
        </dgm:presLayoutVars>
      </dgm:prSet>
      <dgm:spPr/>
    </dgm:pt>
    <dgm:pt modelId="{91DB49B4-B680-40FD-8159-8E6EFD49B937}" type="pres">
      <dgm:prSet presAssocID="{D6FF768F-5F1C-4BC1-A6C7-559A8997F83E}" presName="thickLine" presStyleLbl="alignNode1" presStyleIdx="0" presStyleCnt="15"/>
      <dgm:spPr/>
    </dgm:pt>
    <dgm:pt modelId="{FA93509F-8EAF-4BE3-A085-291A1D31E0D5}" type="pres">
      <dgm:prSet presAssocID="{D6FF768F-5F1C-4BC1-A6C7-559A8997F83E}" presName="horz1" presStyleCnt="0"/>
      <dgm:spPr/>
    </dgm:pt>
    <dgm:pt modelId="{8C16AE81-6D78-46F0-9544-5C4FF8F0D775}" type="pres">
      <dgm:prSet presAssocID="{D6FF768F-5F1C-4BC1-A6C7-559A8997F83E}" presName="tx1" presStyleLbl="revTx" presStyleIdx="0" presStyleCnt="15"/>
      <dgm:spPr/>
    </dgm:pt>
    <dgm:pt modelId="{D824A16D-4C34-4BD5-AA53-E347481843BB}" type="pres">
      <dgm:prSet presAssocID="{D6FF768F-5F1C-4BC1-A6C7-559A8997F83E}" presName="vert1" presStyleCnt="0"/>
      <dgm:spPr/>
    </dgm:pt>
    <dgm:pt modelId="{8665A8CA-C5FF-4432-923E-69469501C98E}" type="pres">
      <dgm:prSet presAssocID="{2A21A5B3-58E1-4D56-8DE7-0076124BBD8A}" presName="thickLine" presStyleLbl="alignNode1" presStyleIdx="1" presStyleCnt="15"/>
      <dgm:spPr/>
    </dgm:pt>
    <dgm:pt modelId="{903AED24-4A19-4193-8CE7-0837C48C6E8E}" type="pres">
      <dgm:prSet presAssocID="{2A21A5B3-58E1-4D56-8DE7-0076124BBD8A}" presName="horz1" presStyleCnt="0"/>
      <dgm:spPr/>
    </dgm:pt>
    <dgm:pt modelId="{914EC1FA-8D98-47B1-9299-3E0DE5AB7536}" type="pres">
      <dgm:prSet presAssocID="{2A21A5B3-58E1-4D56-8DE7-0076124BBD8A}" presName="tx1" presStyleLbl="revTx" presStyleIdx="1" presStyleCnt="15"/>
      <dgm:spPr/>
    </dgm:pt>
    <dgm:pt modelId="{E58ECC3E-1C9A-4AB5-8CBD-465CBC2D7BA1}" type="pres">
      <dgm:prSet presAssocID="{2A21A5B3-58E1-4D56-8DE7-0076124BBD8A}" presName="vert1" presStyleCnt="0"/>
      <dgm:spPr/>
    </dgm:pt>
    <dgm:pt modelId="{EAC1E2DD-5798-49BE-AA38-AD6B7A70F352}" type="pres">
      <dgm:prSet presAssocID="{F2C1438E-5BBA-44FE-8B5D-978FD3B967FF}" presName="thickLine" presStyleLbl="alignNode1" presStyleIdx="2" presStyleCnt="15"/>
      <dgm:spPr/>
    </dgm:pt>
    <dgm:pt modelId="{BC9F0713-9CDA-4495-815C-3C6FEA1538F6}" type="pres">
      <dgm:prSet presAssocID="{F2C1438E-5BBA-44FE-8B5D-978FD3B967FF}" presName="horz1" presStyleCnt="0"/>
      <dgm:spPr/>
    </dgm:pt>
    <dgm:pt modelId="{B0F5B9A7-FA66-4BB8-8521-F2B38E0AD34F}" type="pres">
      <dgm:prSet presAssocID="{F2C1438E-5BBA-44FE-8B5D-978FD3B967FF}" presName="tx1" presStyleLbl="revTx" presStyleIdx="2" presStyleCnt="15"/>
      <dgm:spPr/>
    </dgm:pt>
    <dgm:pt modelId="{CB577114-0765-4EB4-9FDB-3A65F4EFD1CD}" type="pres">
      <dgm:prSet presAssocID="{F2C1438E-5BBA-44FE-8B5D-978FD3B967FF}" presName="vert1" presStyleCnt="0"/>
      <dgm:spPr/>
    </dgm:pt>
    <dgm:pt modelId="{14788B60-B49B-420F-9EA8-49C0CF14BFE6}" type="pres">
      <dgm:prSet presAssocID="{DADC5A6B-BCC8-449D-A773-011DC4D6E7D7}" presName="thickLine" presStyleLbl="alignNode1" presStyleIdx="3" presStyleCnt="15"/>
      <dgm:spPr/>
    </dgm:pt>
    <dgm:pt modelId="{73BE5080-6864-4396-B715-27C407A928AD}" type="pres">
      <dgm:prSet presAssocID="{DADC5A6B-BCC8-449D-A773-011DC4D6E7D7}" presName="horz1" presStyleCnt="0"/>
      <dgm:spPr/>
    </dgm:pt>
    <dgm:pt modelId="{EF131D26-9D3C-4175-B035-D1D0DA5B00AA}" type="pres">
      <dgm:prSet presAssocID="{DADC5A6B-BCC8-449D-A773-011DC4D6E7D7}" presName="tx1" presStyleLbl="revTx" presStyleIdx="3" presStyleCnt="15"/>
      <dgm:spPr/>
    </dgm:pt>
    <dgm:pt modelId="{5F92237A-A891-4EA3-9F1E-A898AFA4FE63}" type="pres">
      <dgm:prSet presAssocID="{DADC5A6B-BCC8-449D-A773-011DC4D6E7D7}" presName="vert1" presStyleCnt="0"/>
      <dgm:spPr/>
    </dgm:pt>
    <dgm:pt modelId="{5917F8F2-28AF-4D97-BEB5-42C86BA4500F}" type="pres">
      <dgm:prSet presAssocID="{6135EC17-69AC-4A71-A2D8-5162C36AAD12}" presName="thickLine" presStyleLbl="alignNode1" presStyleIdx="4" presStyleCnt="15"/>
      <dgm:spPr/>
    </dgm:pt>
    <dgm:pt modelId="{77B1DE44-66E0-4DA1-B654-0D445B63B328}" type="pres">
      <dgm:prSet presAssocID="{6135EC17-69AC-4A71-A2D8-5162C36AAD12}" presName="horz1" presStyleCnt="0"/>
      <dgm:spPr/>
    </dgm:pt>
    <dgm:pt modelId="{609246DB-C6A1-47C2-9925-027F39F3DFCA}" type="pres">
      <dgm:prSet presAssocID="{6135EC17-69AC-4A71-A2D8-5162C36AAD12}" presName="tx1" presStyleLbl="revTx" presStyleIdx="4" presStyleCnt="15"/>
      <dgm:spPr/>
    </dgm:pt>
    <dgm:pt modelId="{4E557844-CB21-48CA-8E1A-4D253040B643}" type="pres">
      <dgm:prSet presAssocID="{6135EC17-69AC-4A71-A2D8-5162C36AAD12}" presName="vert1" presStyleCnt="0"/>
      <dgm:spPr/>
    </dgm:pt>
    <dgm:pt modelId="{34F92C61-EEAF-4863-B74B-F89EA61B4269}" type="pres">
      <dgm:prSet presAssocID="{44A9638F-A26F-4EA0-ADD0-B1B5598580BC}" presName="thickLine" presStyleLbl="alignNode1" presStyleIdx="5" presStyleCnt="15"/>
      <dgm:spPr/>
    </dgm:pt>
    <dgm:pt modelId="{6E6C07DE-8135-482B-A3BD-B4926A786600}" type="pres">
      <dgm:prSet presAssocID="{44A9638F-A26F-4EA0-ADD0-B1B5598580BC}" presName="horz1" presStyleCnt="0"/>
      <dgm:spPr/>
    </dgm:pt>
    <dgm:pt modelId="{3031F164-8212-4D47-BA21-372ED36E99CC}" type="pres">
      <dgm:prSet presAssocID="{44A9638F-A26F-4EA0-ADD0-B1B5598580BC}" presName="tx1" presStyleLbl="revTx" presStyleIdx="5" presStyleCnt="15"/>
      <dgm:spPr/>
    </dgm:pt>
    <dgm:pt modelId="{C2781B0E-8BCF-41C8-8D81-1C85F4DC9AA6}" type="pres">
      <dgm:prSet presAssocID="{44A9638F-A26F-4EA0-ADD0-B1B5598580BC}" presName="vert1" presStyleCnt="0"/>
      <dgm:spPr/>
    </dgm:pt>
    <dgm:pt modelId="{7080596D-1D3E-4A5C-B8C4-BE8CF2700400}" type="pres">
      <dgm:prSet presAssocID="{AF3CE5A5-61EF-4352-80C3-B9C2555981E4}" presName="thickLine" presStyleLbl="alignNode1" presStyleIdx="6" presStyleCnt="15"/>
      <dgm:spPr/>
    </dgm:pt>
    <dgm:pt modelId="{BE86DE44-0786-496C-B524-D94441DCFA0D}" type="pres">
      <dgm:prSet presAssocID="{AF3CE5A5-61EF-4352-80C3-B9C2555981E4}" presName="horz1" presStyleCnt="0"/>
      <dgm:spPr/>
    </dgm:pt>
    <dgm:pt modelId="{88A39313-2CFA-4023-9F09-7701571E568A}" type="pres">
      <dgm:prSet presAssocID="{AF3CE5A5-61EF-4352-80C3-B9C2555981E4}" presName="tx1" presStyleLbl="revTx" presStyleIdx="6" presStyleCnt="15"/>
      <dgm:spPr/>
    </dgm:pt>
    <dgm:pt modelId="{FB668952-0D5D-4B63-BE54-1ADF14290AE4}" type="pres">
      <dgm:prSet presAssocID="{AF3CE5A5-61EF-4352-80C3-B9C2555981E4}" presName="vert1" presStyleCnt="0"/>
      <dgm:spPr/>
    </dgm:pt>
    <dgm:pt modelId="{ED8D8144-5479-4C17-B92E-2D934A2B638E}" type="pres">
      <dgm:prSet presAssocID="{44DD821D-93DE-46C5-85E4-22A41B36AB73}" presName="thickLine" presStyleLbl="alignNode1" presStyleIdx="7" presStyleCnt="15"/>
      <dgm:spPr/>
    </dgm:pt>
    <dgm:pt modelId="{EF3CC889-C6DC-4855-A0E9-E360D5F2D744}" type="pres">
      <dgm:prSet presAssocID="{44DD821D-93DE-46C5-85E4-22A41B36AB73}" presName="horz1" presStyleCnt="0"/>
      <dgm:spPr/>
    </dgm:pt>
    <dgm:pt modelId="{7A7172CD-E060-4620-A0F0-15A856350F64}" type="pres">
      <dgm:prSet presAssocID="{44DD821D-93DE-46C5-85E4-22A41B36AB73}" presName="tx1" presStyleLbl="revTx" presStyleIdx="7" presStyleCnt="15"/>
      <dgm:spPr/>
    </dgm:pt>
    <dgm:pt modelId="{517797FF-2951-4719-BB6D-4DC78949491E}" type="pres">
      <dgm:prSet presAssocID="{44DD821D-93DE-46C5-85E4-22A41B36AB73}" presName="vert1" presStyleCnt="0"/>
      <dgm:spPr/>
    </dgm:pt>
    <dgm:pt modelId="{745647E1-666B-4BD1-BA24-FB6255893ADC}" type="pres">
      <dgm:prSet presAssocID="{EBC8FB2F-4A90-4769-9F37-318994358CDA}" presName="thickLine" presStyleLbl="alignNode1" presStyleIdx="8" presStyleCnt="15"/>
      <dgm:spPr/>
    </dgm:pt>
    <dgm:pt modelId="{C416549A-43C9-48AB-AED1-B4CE411FC893}" type="pres">
      <dgm:prSet presAssocID="{EBC8FB2F-4A90-4769-9F37-318994358CDA}" presName="horz1" presStyleCnt="0"/>
      <dgm:spPr/>
    </dgm:pt>
    <dgm:pt modelId="{75233DE5-B91A-4A1D-9284-FE8CFFC95DEC}" type="pres">
      <dgm:prSet presAssocID="{EBC8FB2F-4A90-4769-9F37-318994358CDA}" presName="tx1" presStyleLbl="revTx" presStyleIdx="8" presStyleCnt="15"/>
      <dgm:spPr/>
    </dgm:pt>
    <dgm:pt modelId="{17193EFE-203F-4F76-9892-77D0796BAD66}" type="pres">
      <dgm:prSet presAssocID="{EBC8FB2F-4A90-4769-9F37-318994358CDA}" presName="vert1" presStyleCnt="0"/>
      <dgm:spPr/>
    </dgm:pt>
    <dgm:pt modelId="{75099103-5B60-442F-B716-2F7BE5A7FC37}" type="pres">
      <dgm:prSet presAssocID="{1DE22F86-E1F0-4AD5-89D4-0B1B1B3D05AC}" presName="thickLine" presStyleLbl="alignNode1" presStyleIdx="9" presStyleCnt="15"/>
      <dgm:spPr/>
    </dgm:pt>
    <dgm:pt modelId="{547EA129-4DFB-43AD-864B-47D1BEFC8E65}" type="pres">
      <dgm:prSet presAssocID="{1DE22F86-E1F0-4AD5-89D4-0B1B1B3D05AC}" presName="horz1" presStyleCnt="0"/>
      <dgm:spPr/>
    </dgm:pt>
    <dgm:pt modelId="{529A1FBB-EA88-41AA-BD00-74F47BC748E1}" type="pres">
      <dgm:prSet presAssocID="{1DE22F86-E1F0-4AD5-89D4-0B1B1B3D05AC}" presName="tx1" presStyleLbl="revTx" presStyleIdx="9" presStyleCnt="15"/>
      <dgm:spPr/>
    </dgm:pt>
    <dgm:pt modelId="{C6A1FDDE-BFB3-4CE8-8B86-4072A17B395A}" type="pres">
      <dgm:prSet presAssocID="{1DE22F86-E1F0-4AD5-89D4-0B1B1B3D05AC}" presName="vert1" presStyleCnt="0"/>
      <dgm:spPr/>
    </dgm:pt>
    <dgm:pt modelId="{D44EA3B7-0BCC-49AF-8995-32FBA254B1B7}" type="pres">
      <dgm:prSet presAssocID="{9B2C489B-BBBD-4903-A8FC-83A395D1066E}" presName="thickLine" presStyleLbl="alignNode1" presStyleIdx="10" presStyleCnt="15"/>
      <dgm:spPr/>
    </dgm:pt>
    <dgm:pt modelId="{FB73EB0C-F461-44B9-BCE8-88C516DFDCAD}" type="pres">
      <dgm:prSet presAssocID="{9B2C489B-BBBD-4903-A8FC-83A395D1066E}" presName="horz1" presStyleCnt="0"/>
      <dgm:spPr/>
    </dgm:pt>
    <dgm:pt modelId="{13989789-FF09-41FA-8463-B74E63E77759}" type="pres">
      <dgm:prSet presAssocID="{9B2C489B-BBBD-4903-A8FC-83A395D1066E}" presName="tx1" presStyleLbl="revTx" presStyleIdx="10" presStyleCnt="15"/>
      <dgm:spPr/>
    </dgm:pt>
    <dgm:pt modelId="{81B4D0B0-CF7C-4E6A-91DB-73723E8AA69E}" type="pres">
      <dgm:prSet presAssocID="{9B2C489B-BBBD-4903-A8FC-83A395D1066E}" presName="vert1" presStyleCnt="0"/>
      <dgm:spPr/>
    </dgm:pt>
    <dgm:pt modelId="{D491949F-B20B-49E0-AEEF-D68A20D868A8}" type="pres">
      <dgm:prSet presAssocID="{00958CDB-C0A4-4423-BDCE-4292C3E07CC9}" presName="thickLine" presStyleLbl="alignNode1" presStyleIdx="11" presStyleCnt="15"/>
      <dgm:spPr/>
    </dgm:pt>
    <dgm:pt modelId="{F2EAD6C1-9D73-40F4-9BBB-E47ECFDF4BDC}" type="pres">
      <dgm:prSet presAssocID="{00958CDB-C0A4-4423-BDCE-4292C3E07CC9}" presName="horz1" presStyleCnt="0"/>
      <dgm:spPr/>
    </dgm:pt>
    <dgm:pt modelId="{FAF8A571-D307-4F60-9E05-6FDEE497A2EB}" type="pres">
      <dgm:prSet presAssocID="{00958CDB-C0A4-4423-BDCE-4292C3E07CC9}" presName="tx1" presStyleLbl="revTx" presStyleIdx="11" presStyleCnt="15"/>
      <dgm:spPr/>
    </dgm:pt>
    <dgm:pt modelId="{992B3722-5211-4AA7-BAC6-046A2D2D9034}" type="pres">
      <dgm:prSet presAssocID="{00958CDB-C0A4-4423-BDCE-4292C3E07CC9}" presName="vert1" presStyleCnt="0"/>
      <dgm:spPr/>
    </dgm:pt>
    <dgm:pt modelId="{AEC7619A-3D18-4EB7-8271-D118499A25CE}" type="pres">
      <dgm:prSet presAssocID="{B4272D29-C06C-4E06-998B-A2C5B2A68B22}" presName="thickLine" presStyleLbl="alignNode1" presStyleIdx="12" presStyleCnt="15"/>
      <dgm:spPr/>
    </dgm:pt>
    <dgm:pt modelId="{A9655A21-C593-4958-8C3E-178CA17C10C7}" type="pres">
      <dgm:prSet presAssocID="{B4272D29-C06C-4E06-998B-A2C5B2A68B22}" presName="horz1" presStyleCnt="0"/>
      <dgm:spPr/>
    </dgm:pt>
    <dgm:pt modelId="{3B4F6BB4-BB93-44D7-A2F6-AF7ACEBC8B2D}" type="pres">
      <dgm:prSet presAssocID="{B4272D29-C06C-4E06-998B-A2C5B2A68B22}" presName="tx1" presStyleLbl="revTx" presStyleIdx="12" presStyleCnt="15"/>
      <dgm:spPr/>
    </dgm:pt>
    <dgm:pt modelId="{965A7935-253E-45C3-AEED-7F51311C12F4}" type="pres">
      <dgm:prSet presAssocID="{B4272D29-C06C-4E06-998B-A2C5B2A68B22}" presName="vert1" presStyleCnt="0"/>
      <dgm:spPr/>
    </dgm:pt>
    <dgm:pt modelId="{728A6AF3-B749-4032-BEBE-F35EC3175901}" type="pres">
      <dgm:prSet presAssocID="{AB00F06E-0E82-477F-9AAA-B83B3E5092C5}" presName="thickLine" presStyleLbl="alignNode1" presStyleIdx="13" presStyleCnt="15"/>
      <dgm:spPr/>
    </dgm:pt>
    <dgm:pt modelId="{E2164536-04A6-4D0A-BBB6-C13C9DDBAD95}" type="pres">
      <dgm:prSet presAssocID="{AB00F06E-0E82-477F-9AAA-B83B3E5092C5}" presName="horz1" presStyleCnt="0"/>
      <dgm:spPr/>
    </dgm:pt>
    <dgm:pt modelId="{6466A8DF-1A52-4353-95C6-CB5A9E8CEFC8}" type="pres">
      <dgm:prSet presAssocID="{AB00F06E-0E82-477F-9AAA-B83B3E5092C5}" presName="tx1" presStyleLbl="revTx" presStyleIdx="13" presStyleCnt="15"/>
      <dgm:spPr/>
    </dgm:pt>
    <dgm:pt modelId="{47D73247-0B40-4B64-9A1A-0CFCD6747BA1}" type="pres">
      <dgm:prSet presAssocID="{AB00F06E-0E82-477F-9AAA-B83B3E5092C5}" presName="vert1" presStyleCnt="0"/>
      <dgm:spPr/>
    </dgm:pt>
    <dgm:pt modelId="{61C336F5-4EE4-4765-95F1-BA7824E190B2}" type="pres">
      <dgm:prSet presAssocID="{6DCE7B41-7AF2-4160-B4FA-416985AE8870}" presName="thickLine" presStyleLbl="alignNode1" presStyleIdx="14" presStyleCnt="15"/>
      <dgm:spPr/>
    </dgm:pt>
    <dgm:pt modelId="{F05732CC-E015-44CB-B602-D4C9966D88CC}" type="pres">
      <dgm:prSet presAssocID="{6DCE7B41-7AF2-4160-B4FA-416985AE8870}" presName="horz1" presStyleCnt="0"/>
      <dgm:spPr/>
    </dgm:pt>
    <dgm:pt modelId="{2AD8431F-B75A-496F-A500-D3EDAD7AA8F5}" type="pres">
      <dgm:prSet presAssocID="{6DCE7B41-7AF2-4160-B4FA-416985AE8870}" presName="tx1" presStyleLbl="revTx" presStyleIdx="14" presStyleCnt="15"/>
      <dgm:spPr/>
    </dgm:pt>
    <dgm:pt modelId="{585890ED-9102-4EFE-BA40-5421AEB5FF12}" type="pres">
      <dgm:prSet presAssocID="{6DCE7B41-7AF2-4160-B4FA-416985AE8870}" presName="vert1" presStyleCnt="0"/>
      <dgm:spPr/>
    </dgm:pt>
  </dgm:ptLst>
  <dgm:cxnLst>
    <dgm:cxn modelId="{2F1A5209-89D0-487F-9AD9-DD27A92B5481}" srcId="{F3950CC5-378D-4356-83F6-2B8F293A17A2}" destId="{D6FF768F-5F1C-4BC1-A6C7-559A8997F83E}" srcOrd="0" destOrd="0" parTransId="{1D128108-C752-452C-958A-9290C6164C1E}" sibTransId="{5F0F2A01-A361-4701-974A-80870E57E31F}"/>
    <dgm:cxn modelId="{F5220C17-B89C-4B7B-8914-73DDFDBC0BAD}" type="presOf" srcId="{44A9638F-A26F-4EA0-ADD0-B1B5598580BC}" destId="{3031F164-8212-4D47-BA21-372ED36E99CC}" srcOrd="0" destOrd="0" presId="urn:microsoft.com/office/officeart/2008/layout/LinedList"/>
    <dgm:cxn modelId="{1F51171B-C8CA-45FB-8502-AE286ADB7445}" srcId="{F3950CC5-378D-4356-83F6-2B8F293A17A2}" destId="{9B2C489B-BBBD-4903-A8FC-83A395D1066E}" srcOrd="10" destOrd="0" parTransId="{60CC21CC-593A-44BE-B409-53A055B27010}" sibTransId="{CAA69864-4EF8-40E6-BF6B-48D4ADFA8655}"/>
    <dgm:cxn modelId="{1BAF3F2C-A1B2-4F22-830D-822D9C904BD3}" srcId="{F3950CC5-378D-4356-83F6-2B8F293A17A2}" destId="{AF3CE5A5-61EF-4352-80C3-B9C2555981E4}" srcOrd="6" destOrd="0" parTransId="{34DA5C4E-690F-497C-AFAE-9894552F3A84}" sibTransId="{2045677A-8AA6-4EDA-994E-E34DC03E0D18}"/>
    <dgm:cxn modelId="{C0F69540-CC47-4CCC-BB52-02005CEDF45E}" srcId="{F3950CC5-378D-4356-83F6-2B8F293A17A2}" destId="{6DCE7B41-7AF2-4160-B4FA-416985AE8870}" srcOrd="14" destOrd="0" parTransId="{CF93C444-D906-483B-AA10-DDD361B96C07}" sibTransId="{9D120844-BAF1-420B-9F2E-EF044A85CCF1}"/>
    <dgm:cxn modelId="{2327AC42-5113-4AB2-9464-B74C0E49C35F}" type="presOf" srcId="{AF3CE5A5-61EF-4352-80C3-B9C2555981E4}" destId="{88A39313-2CFA-4023-9F09-7701571E568A}" srcOrd="0" destOrd="0" presId="urn:microsoft.com/office/officeart/2008/layout/LinedList"/>
    <dgm:cxn modelId="{E8EE7247-B809-4CB4-BCA4-2A1BFD2863A3}" type="presOf" srcId="{B4272D29-C06C-4E06-998B-A2C5B2A68B22}" destId="{3B4F6BB4-BB93-44D7-A2F6-AF7ACEBC8B2D}" srcOrd="0" destOrd="0" presId="urn:microsoft.com/office/officeart/2008/layout/LinedList"/>
    <dgm:cxn modelId="{86BD4368-D344-477F-9044-F1C8072D6946}" type="presOf" srcId="{1DE22F86-E1F0-4AD5-89D4-0B1B1B3D05AC}" destId="{529A1FBB-EA88-41AA-BD00-74F47BC748E1}" srcOrd="0" destOrd="0" presId="urn:microsoft.com/office/officeart/2008/layout/LinedList"/>
    <dgm:cxn modelId="{A379AD4C-8079-4054-B18E-BD485C394BEF}" type="presOf" srcId="{9B2C489B-BBBD-4903-A8FC-83A395D1066E}" destId="{13989789-FF09-41FA-8463-B74E63E77759}" srcOrd="0" destOrd="0" presId="urn:microsoft.com/office/officeart/2008/layout/LinedList"/>
    <dgm:cxn modelId="{5AD3474F-D91A-4212-AFFB-B3F74554B730}" srcId="{F3950CC5-378D-4356-83F6-2B8F293A17A2}" destId="{44A9638F-A26F-4EA0-ADD0-B1B5598580BC}" srcOrd="5" destOrd="0" parTransId="{294D045E-B5AF-4365-B480-9DBA9910DBFC}" sibTransId="{C536948C-520E-492E-ADFF-87C6B860AC89}"/>
    <dgm:cxn modelId="{7EF3FE52-224F-428F-857F-167945014164}" type="presOf" srcId="{2A21A5B3-58E1-4D56-8DE7-0076124BBD8A}" destId="{914EC1FA-8D98-47B1-9299-3E0DE5AB7536}" srcOrd="0" destOrd="0" presId="urn:microsoft.com/office/officeart/2008/layout/LinedList"/>
    <dgm:cxn modelId="{AF09E679-692C-4A5B-8854-32C7D904A4A4}" srcId="{F3950CC5-378D-4356-83F6-2B8F293A17A2}" destId="{EBC8FB2F-4A90-4769-9F37-318994358CDA}" srcOrd="8" destOrd="0" parTransId="{0B021B7A-4B98-4652-84BC-8A409E144C1B}" sibTransId="{F325BE6F-92FC-425E-BB57-083F91A0272A}"/>
    <dgm:cxn modelId="{945C2781-6E20-4D63-9122-E7F2C45F9C36}" type="presOf" srcId="{EBC8FB2F-4A90-4769-9F37-318994358CDA}" destId="{75233DE5-B91A-4A1D-9284-FE8CFFC95DEC}" srcOrd="0" destOrd="0" presId="urn:microsoft.com/office/officeart/2008/layout/LinedList"/>
    <dgm:cxn modelId="{62A66891-0BB3-4978-A896-34CB327D66DF}" type="presOf" srcId="{6135EC17-69AC-4A71-A2D8-5162C36AAD12}" destId="{609246DB-C6A1-47C2-9925-027F39F3DFCA}" srcOrd="0" destOrd="0" presId="urn:microsoft.com/office/officeart/2008/layout/LinedList"/>
    <dgm:cxn modelId="{DC941DA9-CE33-4489-9C62-35A0BB7D172C}" type="presOf" srcId="{DADC5A6B-BCC8-449D-A773-011DC4D6E7D7}" destId="{EF131D26-9D3C-4175-B035-D1D0DA5B00AA}" srcOrd="0" destOrd="0" presId="urn:microsoft.com/office/officeart/2008/layout/LinedList"/>
    <dgm:cxn modelId="{E6AB1FAE-1BB7-4406-B9D1-CBA62928E4D7}" srcId="{F3950CC5-378D-4356-83F6-2B8F293A17A2}" destId="{AB00F06E-0E82-477F-9AAA-B83B3E5092C5}" srcOrd="13" destOrd="0" parTransId="{5D047629-5887-4583-ACAD-EB9AEBB6B896}" sibTransId="{6A2A90C3-5A52-412D-A040-90B539E31970}"/>
    <dgm:cxn modelId="{60427BB2-8875-4C7E-A6C3-35D1FEB10212}" type="presOf" srcId="{00958CDB-C0A4-4423-BDCE-4292C3E07CC9}" destId="{FAF8A571-D307-4F60-9E05-6FDEE497A2EB}" srcOrd="0" destOrd="0" presId="urn:microsoft.com/office/officeart/2008/layout/LinedList"/>
    <dgm:cxn modelId="{DF67EFB6-E245-4D3F-B99A-A9FDA6F795FD}" type="presOf" srcId="{AB00F06E-0E82-477F-9AAA-B83B3E5092C5}" destId="{6466A8DF-1A52-4353-95C6-CB5A9E8CEFC8}" srcOrd="0" destOrd="0" presId="urn:microsoft.com/office/officeart/2008/layout/LinedList"/>
    <dgm:cxn modelId="{E4B7EABD-99A1-453D-A36F-6F1802391179}" type="presOf" srcId="{D6FF768F-5F1C-4BC1-A6C7-559A8997F83E}" destId="{8C16AE81-6D78-46F0-9544-5C4FF8F0D775}" srcOrd="0" destOrd="0" presId="urn:microsoft.com/office/officeart/2008/layout/LinedList"/>
    <dgm:cxn modelId="{EFDC4DC0-BB65-4C2B-9437-6C9CF4DF4FCE}" srcId="{F3950CC5-378D-4356-83F6-2B8F293A17A2}" destId="{F2C1438E-5BBA-44FE-8B5D-978FD3B967FF}" srcOrd="2" destOrd="0" parTransId="{0312981E-E795-4518-8B1A-5A5D53B40100}" sibTransId="{1E9962A4-81A6-4E91-85EE-DCF9EBF8309C}"/>
    <dgm:cxn modelId="{944DF7C0-9A16-4DF8-9C51-CAF4499C56C5}" type="presOf" srcId="{F2C1438E-5BBA-44FE-8B5D-978FD3B967FF}" destId="{B0F5B9A7-FA66-4BB8-8521-F2B38E0AD34F}" srcOrd="0" destOrd="0" presId="urn:microsoft.com/office/officeart/2008/layout/LinedList"/>
    <dgm:cxn modelId="{AE6D62CB-7A45-4780-B815-C680BD9D64CE}" srcId="{F3950CC5-378D-4356-83F6-2B8F293A17A2}" destId="{00958CDB-C0A4-4423-BDCE-4292C3E07CC9}" srcOrd="11" destOrd="0" parTransId="{6036F644-A571-46C6-94A6-CFB9C182DE48}" sibTransId="{9A9F71F2-49F5-404F-970B-6DFC415248A4}"/>
    <dgm:cxn modelId="{2514EDCF-8333-461D-A6C0-CAB6ED2BA484}" srcId="{F3950CC5-378D-4356-83F6-2B8F293A17A2}" destId="{6135EC17-69AC-4A71-A2D8-5162C36AAD12}" srcOrd="4" destOrd="0" parTransId="{15529CA6-F725-4BDE-A834-A6CB692BF3C4}" sibTransId="{97AC2EC2-87BD-4BAC-BB8D-8508484050F0}"/>
    <dgm:cxn modelId="{7C2BAED6-1590-4699-BA41-1AC96A3CADDF}" srcId="{F3950CC5-378D-4356-83F6-2B8F293A17A2}" destId="{2A21A5B3-58E1-4D56-8DE7-0076124BBD8A}" srcOrd="1" destOrd="0" parTransId="{396590A2-6AD6-413C-9240-2AF3BA4BE8EE}" sibTransId="{0DF610D2-2295-4120-B41A-D491B6EC9C5B}"/>
    <dgm:cxn modelId="{DA39ECD9-A5F6-4CDE-9F9C-C0B9B19DF78E}" type="presOf" srcId="{F3950CC5-378D-4356-83F6-2B8F293A17A2}" destId="{1BE82B90-1726-44CA-AC69-80189D149E4E}" srcOrd="0" destOrd="0" presId="urn:microsoft.com/office/officeart/2008/layout/LinedList"/>
    <dgm:cxn modelId="{9EA5F2E2-A982-4F44-B108-4EFC681657B7}" srcId="{F3950CC5-378D-4356-83F6-2B8F293A17A2}" destId="{44DD821D-93DE-46C5-85E4-22A41B36AB73}" srcOrd="7" destOrd="0" parTransId="{DC50C8C6-4C65-48C5-B86D-F29F2693492A}" sibTransId="{3726485E-4C11-4B36-8834-8808FB1685BC}"/>
    <dgm:cxn modelId="{F58A4AE6-75C7-45B4-AFDE-9577C96933EF}" srcId="{F3950CC5-378D-4356-83F6-2B8F293A17A2}" destId="{DADC5A6B-BCC8-449D-A773-011DC4D6E7D7}" srcOrd="3" destOrd="0" parTransId="{14B9B1A3-45AD-45E7-AC19-F3FFE71FDA1F}" sibTransId="{CA567586-0067-4E1A-A0BB-07BE507CFB3C}"/>
    <dgm:cxn modelId="{6D5E76F2-D09A-40FC-9404-3A44A5D2FF5E}" srcId="{F3950CC5-378D-4356-83F6-2B8F293A17A2}" destId="{1DE22F86-E1F0-4AD5-89D4-0B1B1B3D05AC}" srcOrd="9" destOrd="0" parTransId="{0F4D6373-A3BA-4120-93EC-A84CE312223F}" sibTransId="{47BFFD39-9769-4D4F-A3DA-BF938BF36140}"/>
    <dgm:cxn modelId="{3A81ABF7-5F26-4151-9818-0AF5CD925B05}" srcId="{F3950CC5-378D-4356-83F6-2B8F293A17A2}" destId="{B4272D29-C06C-4E06-998B-A2C5B2A68B22}" srcOrd="12" destOrd="0" parTransId="{D989C05D-FB1C-460B-8509-B14F7E7F19F8}" sibTransId="{FFFA0747-FBF5-40B8-ADAE-F66A4563C666}"/>
    <dgm:cxn modelId="{15B7C9F7-6C46-4722-99CB-054649CE3772}" type="presOf" srcId="{6DCE7B41-7AF2-4160-B4FA-416985AE8870}" destId="{2AD8431F-B75A-496F-A500-D3EDAD7AA8F5}" srcOrd="0" destOrd="0" presId="urn:microsoft.com/office/officeart/2008/layout/LinedList"/>
    <dgm:cxn modelId="{6684CFFE-E0F3-41C7-AA85-3DFE0028FD53}" type="presOf" srcId="{44DD821D-93DE-46C5-85E4-22A41B36AB73}" destId="{7A7172CD-E060-4620-A0F0-15A856350F64}" srcOrd="0" destOrd="0" presId="urn:microsoft.com/office/officeart/2008/layout/LinedList"/>
    <dgm:cxn modelId="{4838B1D8-A363-40AA-A0EB-FB4CDB9FCAD3}" type="presParOf" srcId="{1BE82B90-1726-44CA-AC69-80189D149E4E}" destId="{91DB49B4-B680-40FD-8159-8E6EFD49B937}" srcOrd="0" destOrd="0" presId="urn:microsoft.com/office/officeart/2008/layout/LinedList"/>
    <dgm:cxn modelId="{667FA2FE-A27C-4E00-A573-CA09EDE4F4D3}" type="presParOf" srcId="{1BE82B90-1726-44CA-AC69-80189D149E4E}" destId="{FA93509F-8EAF-4BE3-A085-291A1D31E0D5}" srcOrd="1" destOrd="0" presId="urn:microsoft.com/office/officeart/2008/layout/LinedList"/>
    <dgm:cxn modelId="{841C29E2-4193-45ED-A10F-003120AF0B47}" type="presParOf" srcId="{FA93509F-8EAF-4BE3-A085-291A1D31E0D5}" destId="{8C16AE81-6D78-46F0-9544-5C4FF8F0D775}" srcOrd="0" destOrd="0" presId="urn:microsoft.com/office/officeart/2008/layout/LinedList"/>
    <dgm:cxn modelId="{90CB5DC8-FA94-48D9-AAED-26BE94FCB747}" type="presParOf" srcId="{FA93509F-8EAF-4BE3-A085-291A1D31E0D5}" destId="{D824A16D-4C34-4BD5-AA53-E347481843BB}" srcOrd="1" destOrd="0" presId="urn:microsoft.com/office/officeart/2008/layout/LinedList"/>
    <dgm:cxn modelId="{A613644B-A4B3-4AEF-B691-97759BE6582E}" type="presParOf" srcId="{1BE82B90-1726-44CA-AC69-80189D149E4E}" destId="{8665A8CA-C5FF-4432-923E-69469501C98E}" srcOrd="2" destOrd="0" presId="urn:microsoft.com/office/officeart/2008/layout/LinedList"/>
    <dgm:cxn modelId="{2B4B1C53-10D4-41EB-8D2E-F8E47596740D}" type="presParOf" srcId="{1BE82B90-1726-44CA-AC69-80189D149E4E}" destId="{903AED24-4A19-4193-8CE7-0837C48C6E8E}" srcOrd="3" destOrd="0" presId="urn:microsoft.com/office/officeart/2008/layout/LinedList"/>
    <dgm:cxn modelId="{99075FE5-14E7-4A5A-9F14-5EB586E8A824}" type="presParOf" srcId="{903AED24-4A19-4193-8CE7-0837C48C6E8E}" destId="{914EC1FA-8D98-47B1-9299-3E0DE5AB7536}" srcOrd="0" destOrd="0" presId="urn:microsoft.com/office/officeart/2008/layout/LinedList"/>
    <dgm:cxn modelId="{BFA4D7C6-1B5F-4CB5-A008-78165C36B712}" type="presParOf" srcId="{903AED24-4A19-4193-8CE7-0837C48C6E8E}" destId="{E58ECC3E-1C9A-4AB5-8CBD-465CBC2D7BA1}" srcOrd="1" destOrd="0" presId="urn:microsoft.com/office/officeart/2008/layout/LinedList"/>
    <dgm:cxn modelId="{FFEF3591-1DF1-44CB-ABC8-51D50E210AB5}" type="presParOf" srcId="{1BE82B90-1726-44CA-AC69-80189D149E4E}" destId="{EAC1E2DD-5798-49BE-AA38-AD6B7A70F352}" srcOrd="4" destOrd="0" presId="urn:microsoft.com/office/officeart/2008/layout/LinedList"/>
    <dgm:cxn modelId="{8313C5DE-F854-4B09-948E-8741D621C04B}" type="presParOf" srcId="{1BE82B90-1726-44CA-AC69-80189D149E4E}" destId="{BC9F0713-9CDA-4495-815C-3C6FEA1538F6}" srcOrd="5" destOrd="0" presId="urn:microsoft.com/office/officeart/2008/layout/LinedList"/>
    <dgm:cxn modelId="{E061EEBC-C610-4796-857D-79C9F9E94F5A}" type="presParOf" srcId="{BC9F0713-9CDA-4495-815C-3C6FEA1538F6}" destId="{B0F5B9A7-FA66-4BB8-8521-F2B38E0AD34F}" srcOrd="0" destOrd="0" presId="urn:microsoft.com/office/officeart/2008/layout/LinedList"/>
    <dgm:cxn modelId="{42C92042-3E38-4E12-96F6-F939FB88749A}" type="presParOf" srcId="{BC9F0713-9CDA-4495-815C-3C6FEA1538F6}" destId="{CB577114-0765-4EB4-9FDB-3A65F4EFD1CD}" srcOrd="1" destOrd="0" presId="urn:microsoft.com/office/officeart/2008/layout/LinedList"/>
    <dgm:cxn modelId="{BC08DDBC-D4B1-4474-A151-40BA32F0A6F1}" type="presParOf" srcId="{1BE82B90-1726-44CA-AC69-80189D149E4E}" destId="{14788B60-B49B-420F-9EA8-49C0CF14BFE6}" srcOrd="6" destOrd="0" presId="urn:microsoft.com/office/officeart/2008/layout/LinedList"/>
    <dgm:cxn modelId="{C2B7CCE6-A87F-456A-BC4A-FD4888B46FE6}" type="presParOf" srcId="{1BE82B90-1726-44CA-AC69-80189D149E4E}" destId="{73BE5080-6864-4396-B715-27C407A928AD}" srcOrd="7" destOrd="0" presId="urn:microsoft.com/office/officeart/2008/layout/LinedList"/>
    <dgm:cxn modelId="{964EDBBC-5F01-4B45-94AC-33DE075A71F4}" type="presParOf" srcId="{73BE5080-6864-4396-B715-27C407A928AD}" destId="{EF131D26-9D3C-4175-B035-D1D0DA5B00AA}" srcOrd="0" destOrd="0" presId="urn:microsoft.com/office/officeart/2008/layout/LinedList"/>
    <dgm:cxn modelId="{50714DF8-B4C9-4E29-85B0-CD452F7AD592}" type="presParOf" srcId="{73BE5080-6864-4396-B715-27C407A928AD}" destId="{5F92237A-A891-4EA3-9F1E-A898AFA4FE63}" srcOrd="1" destOrd="0" presId="urn:microsoft.com/office/officeart/2008/layout/LinedList"/>
    <dgm:cxn modelId="{275FA86F-4B4B-405C-B5A0-F641D5FE9C70}" type="presParOf" srcId="{1BE82B90-1726-44CA-AC69-80189D149E4E}" destId="{5917F8F2-28AF-4D97-BEB5-42C86BA4500F}" srcOrd="8" destOrd="0" presId="urn:microsoft.com/office/officeart/2008/layout/LinedList"/>
    <dgm:cxn modelId="{CAB09911-13FF-4EF6-9CAB-137F7DD728AE}" type="presParOf" srcId="{1BE82B90-1726-44CA-AC69-80189D149E4E}" destId="{77B1DE44-66E0-4DA1-B654-0D445B63B328}" srcOrd="9" destOrd="0" presId="urn:microsoft.com/office/officeart/2008/layout/LinedList"/>
    <dgm:cxn modelId="{A5CC0F0B-B562-45D3-ADA8-A288FBAC08DD}" type="presParOf" srcId="{77B1DE44-66E0-4DA1-B654-0D445B63B328}" destId="{609246DB-C6A1-47C2-9925-027F39F3DFCA}" srcOrd="0" destOrd="0" presId="urn:microsoft.com/office/officeart/2008/layout/LinedList"/>
    <dgm:cxn modelId="{E6A8278D-C67B-4B55-A62B-C44765FF4ACD}" type="presParOf" srcId="{77B1DE44-66E0-4DA1-B654-0D445B63B328}" destId="{4E557844-CB21-48CA-8E1A-4D253040B643}" srcOrd="1" destOrd="0" presId="urn:microsoft.com/office/officeart/2008/layout/LinedList"/>
    <dgm:cxn modelId="{45472484-6FF5-4F3E-8373-042B20CA6EFC}" type="presParOf" srcId="{1BE82B90-1726-44CA-AC69-80189D149E4E}" destId="{34F92C61-EEAF-4863-B74B-F89EA61B4269}" srcOrd="10" destOrd="0" presId="urn:microsoft.com/office/officeart/2008/layout/LinedList"/>
    <dgm:cxn modelId="{AF3917DF-39A5-4BF1-90C1-223182B95A54}" type="presParOf" srcId="{1BE82B90-1726-44CA-AC69-80189D149E4E}" destId="{6E6C07DE-8135-482B-A3BD-B4926A786600}" srcOrd="11" destOrd="0" presId="urn:microsoft.com/office/officeart/2008/layout/LinedList"/>
    <dgm:cxn modelId="{11B9FFAF-76CA-46FF-8BDF-57CED0B5F890}" type="presParOf" srcId="{6E6C07DE-8135-482B-A3BD-B4926A786600}" destId="{3031F164-8212-4D47-BA21-372ED36E99CC}" srcOrd="0" destOrd="0" presId="urn:microsoft.com/office/officeart/2008/layout/LinedList"/>
    <dgm:cxn modelId="{B308F457-6D2E-4DAB-BD25-E558CB613D08}" type="presParOf" srcId="{6E6C07DE-8135-482B-A3BD-B4926A786600}" destId="{C2781B0E-8BCF-41C8-8D81-1C85F4DC9AA6}" srcOrd="1" destOrd="0" presId="urn:microsoft.com/office/officeart/2008/layout/LinedList"/>
    <dgm:cxn modelId="{67C3A48C-1525-4598-8DF1-8538F1878060}" type="presParOf" srcId="{1BE82B90-1726-44CA-AC69-80189D149E4E}" destId="{7080596D-1D3E-4A5C-B8C4-BE8CF2700400}" srcOrd="12" destOrd="0" presId="urn:microsoft.com/office/officeart/2008/layout/LinedList"/>
    <dgm:cxn modelId="{9ABDAE34-25DB-40C8-A125-5C967E805125}" type="presParOf" srcId="{1BE82B90-1726-44CA-AC69-80189D149E4E}" destId="{BE86DE44-0786-496C-B524-D94441DCFA0D}" srcOrd="13" destOrd="0" presId="urn:microsoft.com/office/officeart/2008/layout/LinedList"/>
    <dgm:cxn modelId="{F68B5202-65FC-4D36-92A0-741D406CDFDF}" type="presParOf" srcId="{BE86DE44-0786-496C-B524-D94441DCFA0D}" destId="{88A39313-2CFA-4023-9F09-7701571E568A}" srcOrd="0" destOrd="0" presId="urn:microsoft.com/office/officeart/2008/layout/LinedList"/>
    <dgm:cxn modelId="{9A0E63D3-D86F-4D8E-9DFE-17FF3792BF54}" type="presParOf" srcId="{BE86DE44-0786-496C-B524-D94441DCFA0D}" destId="{FB668952-0D5D-4B63-BE54-1ADF14290AE4}" srcOrd="1" destOrd="0" presId="urn:microsoft.com/office/officeart/2008/layout/LinedList"/>
    <dgm:cxn modelId="{F1F7B147-2DB1-452B-BF2F-F1B8FBD46C9F}" type="presParOf" srcId="{1BE82B90-1726-44CA-AC69-80189D149E4E}" destId="{ED8D8144-5479-4C17-B92E-2D934A2B638E}" srcOrd="14" destOrd="0" presId="urn:microsoft.com/office/officeart/2008/layout/LinedList"/>
    <dgm:cxn modelId="{1C0E8ADE-83D9-4F9E-B872-16C35363693D}" type="presParOf" srcId="{1BE82B90-1726-44CA-AC69-80189D149E4E}" destId="{EF3CC889-C6DC-4855-A0E9-E360D5F2D744}" srcOrd="15" destOrd="0" presId="urn:microsoft.com/office/officeart/2008/layout/LinedList"/>
    <dgm:cxn modelId="{B5F7164B-E3DE-4D83-BC25-FE1DD6740E23}" type="presParOf" srcId="{EF3CC889-C6DC-4855-A0E9-E360D5F2D744}" destId="{7A7172CD-E060-4620-A0F0-15A856350F64}" srcOrd="0" destOrd="0" presId="urn:microsoft.com/office/officeart/2008/layout/LinedList"/>
    <dgm:cxn modelId="{6EF17BAA-0FAF-4C06-B701-0ED78A015477}" type="presParOf" srcId="{EF3CC889-C6DC-4855-A0E9-E360D5F2D744}" destId="{517797FF-2951-4719-BB6D-4DC78949491E}" srcOrd="1" destOrd="0" presId="urn:microsoft.com/office/officeart/2008/layout/LinedList"/>
    <dgm:cxn modelId="{CB5C7CB5-FCEE-4A31-A542-534F819B8757}" type="presParOf" srcId="{1BE82B90-1726-44CA-AC69-80189D149E4E}" destId="{745647E1-666B-4BD1-BA24-FB6255893ADC}" srcOrd="16" destOrd="0" presId="urn:microsoft.com/office/officeart/2008/layout/LinedList"/>
    <dgm:cxn modelId="{BBE1ECB2-A548-4BE3-8A9C-84C1EDB42779}" type="presParOf" srcId="{1BE82B90-1726-44CA-AC69-80189D149E4E}" destId="{C416549A-43C9-48AB-AED1-B4CE411FC893}" srcOrd="17" destOrd="0" presId="urn:microsoft.com/office/officeart/2008/layout/LinedList"/>
    <dgm:cxn modelId="{A63B47B9-D268-4004-A689-DA791C65D17F}" type="presParOf" srcId="{C416549A-43C9-48AB-AED1-B4CE411FC893}" destId="{75233DE5-B91A-4A1D-9284-FE8CFFC95DEC}" srcOrd="0" destOrd="0" presId="urn:microsoft.com/office/officeart/2008/layout/LinedList"/>
    <dgm:cxn modelId="{406B9A8D-0A05-435E-A1D7-2D9337D43939}" type="presParOf" srcId="{C416549A-43C9-48AB-AED1-B4CE411FC893}" destId="{17193EFE-203F-4F76-9892-77D0796BAD66}" srcOrd="1" destOrd="0" presId="urn:microsoft.com/office/officeart/2008/layout/LinedList"/>
    <dgm:cxn modelId="{58E95A0F-BF68-44E5-AA19-4811D0E392F6}" type="presParOf" srcId="{1BE82B90-1726-44CA-AC69-80189D149E4E}" destId="{75099103-5B60-442F-B716-2F7BE5A7FC37}" srcOrd="18" destOrd="0" presId="urn:microsoft.com/office/officeart/2008/layout/LinedList"/>
    <dgm:cxn modelId="{0EDD10F4-6C70-4680-83EA-A92B41E484A8}" type="presParOf" srcId="{1BE82B90-1726-44CA-AC69-80189D149E4E}" destId="{547EA129-4DFB-43AD-864B-47D1BEFC8E65}" srcOrd="19" destOrd="0" presId="urn:microsoft.com/office/officeart/2008/layout/LinedList"/>
    <dgm:cxn modelId="{4B2CD1F1-9CF1-4879-82CF-9424AB90D33B}" type="presParOf" srcId="{547EA129-4DFB-43AD-864B-47D1BEFC8E65}" destId="{529A1FBB-EA88-41AA-BD00-74F47BC748E1}" srcOrd="0" destOrd="0" presId="urn:microsoft.com/office/officeart/2008/layout/LinedList"/>
    <dgm:cxn modelId="{2BB20E76-D4B3-4121-82B0-9D50FCE71004}" type="presParOf" srcId="{547EA129-4DFB-43AD-864B-47D1BEFC8E65}" destId="{C6A1FDDE-BFB3-4CE8-8B86-4072A17B395A}" srcOrd="1" destOrd="0" presId="urn:microsoft.com/office/officeart/2008/layout/LinedList"/>
    <dgm:cxn modelId="{D5FCCB13-70D6-4345-A655-74D277649495}" type="presParOf" srcId="{1BE82B90-1726-44CA-AC69-80189D149E4E}" destId="{D44EA3B7-0BCC-49AF-8995-32FBA254B1B7}" srcOrd="20" destOrd="0" presId="urn:microsoft.com/office/officeart/2008/layout/LinedList"/>
    <dgm:cxn modelId="{D9F710D1-81BC-4DCF-B58F-AA17057B857E}" type="presParOf" srcId="{1BE82B90-1726-44CA-AC69-80189D149E4E}" destId="{FB73EB0C-F461-44B9-BCE8-88C516DFDCAD}" srcOrd="21" destOrd="0" presId="urn:microsoft.com/office/officeart/2008/layout/LinedList"/>
    <dgm:cxn modelId="{9E060FBD-F52D-4E3E-A2E2-D24394B18065}" type="presParOf" srcId="{FB73EB0C-F461-44B9-BCE8-88C516DFDCAD}" destId="{13989789-FF09-41FA-8463-B74E63E77759}" srcOrd="0" destOrd="0" presId="urn:microsoft.com/office/officeart/2008/layout/LinedList"/>
    <dgm:cxn modelId="{9D89B939-3115-4A10-982B-5A36EA44FBEA}" type="presParOf" srcId="{FB73EB0C-F461-44B9-BCE8-88C516DFDCAD}" destId="{81B4D0B0-CF7C-4E6A-91DB-73723E8AA69E}" srcOrd="1" destOrd="0" presId="urn:microsoft.com/office/officeart/2008/layout/LinedList"/>
    <dgm:cxn modelId="{4DA51101-4188-427C-B186-C771D2B0152A}" type="presParOf" srcId="{1BE82B90-1726-44CA-AC69-80189D149E4E}" destId="{D491949F-B20B-49E0-AEEF-D68A20D868A8}" srcOrd="22" destOrd="0" presId="urn:microsoft.com/office/officeart/2008/layout/LinedList"/>
    <dgm:cxn modelId="{B3C7A46B-2BAF-4F70-B07B-5547CCE739F9}" type="presParOf" srcId="{1BE82B90-1726-44CA-AC69-80189D149E4E}" destId="{F2EAD6C1-9D73-40F4-9BBB-E47ECFDF4BDC}" srcOrd="23" destOrd="0" presId="urn:microsoft.com/office/officeart/2008/layout/LinedList"/>
    <dgm:cxn modelId="{32575B50-8BA8-4498-8930-D63E2578F7BE}" type="presParOf" srcId="{F2EAD6C1-9D73-40F4-9BBB-E47ECFDF4BDC}" destId="{FAF8A571-D307-4F60-9E05-6FDEE497A2EB}" srcOrd="0" destOrd="0" presId="urn:microsoft.com/office/officeart/2008/layout/LinedList"/>
    <dgm:cxn modelId="{1458730A-8BBA-4D04-9336-606E4325638D}" type="presParOf" srcId="{F2EAD6C1-9D73-40F4-9BBB-E47ECFDF4BDC}" destId="{992B3722-5211-4AA7-BAC6-046A2D2D9034}" srcOrd="1" destOrd="0" presId="urn:microsoft.com/office/officeart/2008/layout/LinedList"/>
    <dgm:cxn modelId="{335EAAF4-498D-479E-9A81-9C6C503AFB96}" type="presParOf" srcId="{1BE82B90-1726-44CA-AC69-80189D149E4E}" destId="{AEC7619A-3D18-4EB7-8271-D118499A25CE}" srcOrd="24" destOrd="0" presId="urn:microsoft.com/office/officeart/2008/layout/LinedList"/>
    <dgm:cxn modelId="{4843A77E-CCEE-433A-AEE1-7444AB46B05D}" type="presParOf" srcId="{1BE82B90-1726-44CA-AC69-80189D149E4E}" destId="{A9655A21-C593-4958-8C3E-178CA17C10C7}" srcOrd="25" destOrd="0" presId="urn:microsoft.com/office/officeart/2008/layout/LinedList"/>
    <dgm:cxn modelId="{E64AA40C-CC51-4918-879D-6DC9699A46C8}" type="presParOf" srcId="{A9655A21-C593-4958-8C3E-178CA17C10C7}" destId="{3B4F6BB4-BB93-44D7-A2F6-AF7ACEBC8B2D}" srcOrd="0" destOrd="0" presId="urn:microsoft.com/office/officeart/2008/layout/LinedList"/>
    <dgm:cxn modelId="{DD2B4848-2668-431B-9680-F3812B123F95}" type="presParOf" srcId="{A9655A21-C593-4958-8C3E-178CA17C10C7}" destId="{965A7935-253E-45C3-AEED-7F51311C12F4}" srcOrd="1" destOrd="0" presId="urn:microsoft.com/office/officeart/2008/layout/LinedList"/>
    <dgm:cxn modelId="{998D284A-739B-4234-B56A-1EFFD0AF733F}" type="presParOf" srcId="{1BE82B90-1726-44CA-AC69-80189D149E4E}" destId="{728A6AF3-B749-4032-BEBE-F35EC3175901}" srcOrd="26" destOrd="0" presId="urn:microsoft.com/office/officeart/2008/layout/LinedList"/>
    <dgm:cxn modelId="{5F97DCA4-F682-4E2C-9499-BF1025A17497}" type="presParOf" srcId="{1BE82B90-1726-44CA-AC69-80189D149E4E}" destId="{E2164536-04A6-4D0A-BBB6-C13C9DDBAD95}" srcOrd="27" destOrd="0" presId="urn:microsoft.com/office/officeart/2008/layout/LinedList"/>
    <dgm:cxn modelId="{A839264F-B1BA-421A-B6EF-B255CFAAA2E2}" type="presParOf" srcId="{E2164536-04A6-4D0A-BBB6-C13C9DDBAD95}" destId="{6466A8DF-1A52-4353-95C6-CB5A9E8CEFC8}" srcOrd="0" destOrd="0" presId="urn:microsoft.com/office/officeart/2008/layout/LinedList"/>
    <dgm:cxn modelId="{49027F67-F776-4B11-97E6-99349FCAEA2C}" type="presParOf" srcId="{E2164536-04A6-4D0A-BBB6-C13C9DDBAD95}" destId="{47D73247-0B40-4B64-9A1A-0CFCD6747BA1}" srcOrd="1" destOrd="0" presId="urn:microsoft.com/office/officeart/2008/layout/LinedList"/>
    <dgm:cxn modelId="{CD7D31E0-D6C4-4339-A3A8-CAC5EC9A6A0B}" type="presParOf" srcId="{1BE82B90-1726-44CA-AC69-80189D149E4E}" destId="{61C336F5-4EE4-4765-95F1-BA7824E190B2}" srcOrd="28" destOrd="0" presId="urn:microsoft.com/office/officeart/2008/layout/LinedList"/>
    <dgm:cxn modelId="{00FFD146-C250-4A42-86EC-1B90CD49E6F8}" type="presParOf" srcId="{1BE82B90-1726-44CA-AC69-80189D149E4E}" destId="{F05732CC-E015-44CB-B602-D4C9966D88CC}" srcOrd="29" destOrd="0" presId="urn:microsoft.com/office/officeart/2008/layout/LinedList"/>
    <dgm:cxn modelId="{54535CBB-9151-4FA9-90A6-054BC5C08B66}" type="presParOf" srcId="{F05732CC-E015-44CB-B602-D4C9966D88CC}" destId="{2AD8431F-B75A-496F-A500-D3EDAD7AA8F5}" srcOrd="0" destOrd="0" presId="urn:microsoft.com/office/officeart/2008/layout/LinedList"/>
    <dgm:cxn modelId="{87261654-451D-488B-886D-B6BA63E7A282}" type="presParOf" srcId="{F05732CC-E015-44CB-B602-D4C9966D88CC}" destId="{585890ED-9102-4EFE-BA40-5421AEB5FF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5108F-7D59-4740-945F-9131B7A2B2D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77A8594-BD74-4509-A712-5EF83B3DF716}">
      <dgm:prSet/>
      <dgm:spPr/>
      <dgm:t>
        <a:bodyPr/>
        <a:lstStyle/>
        <a:p>
          <a:r>
            <a:rPr lang="en-US"/>
            <a:t>About ChatGPT:</a:t>
          </a:r>
        </a:p>
      </dgm:t>
    </dgm:pt>
    <dgm:pt modelId="{AFB5F89A-974E-42AA-AAC9-06B01D2ED64A}" type="parTrans" cxnId="{34696080-AB16-4DFE-BB58-33702ACB33BE}">
      <dgm:prSet/>
      <dgm:spPr/>
      <dgm:t>
        <a:bodyPr/>
        <a:lstStyle/>
        <a:p>
          <a:endParaRPr lang="en-US"/>
        </a:p>
      </dgm:t>
    </dgm:pt>
    <dgm:pt modelId="{B4E9945B-8115-452F-812D-2EF3699F0CEC}" type="sibTrans" cxnId="{34696080-AB16-4DFE-BB58-33702ACB33BE}">
      <dgm:prSet/>
      <dgm:spPr/>
      <dgm:t>
        <a:bodyPr/>
        <a:lstStyle/>
        <a:p>
          <a:endParaRPr lang="en-US"/>
        </a:p>
      </dgm:t>
    </dgm:pt>
    <dgm:pt modelId="{688E5C6F-B296-4154-85CA-6F6DFD10FBB8}">
      <dgm:prSet/>
      <dgm:spPr/>
      <dgm:t>
        <a:bodyPr/>
        <a:lstStyle/>
        <a:p>
          <a:r>
            <a:rPr lang="en-US"/>
            <a:t>Artificial intelligence chatbot </a:t>
          </a:r>
        </a:p>
      </dgm:t>
    </dgm:pt>
    <dgm:pt modelId="{8C7C166A-B4C1-4E12-A2D4-393CD47151B8}" type="parTrans" cxnId="{7CEC5DC6-1FC6-4F71-AEDE-20C15FE54529}">
      <dgm:prSet/>
      <dgm:spPr/>
      <dgm:t>
        <a:bodyPr/>
        <a:lstStyle/>
        <a:p>
          <a:endParaRPr lang="en-US"/>
        </a:p>
      </dgm:t>
    </dgm:pt>
    <dgm:pt modelId="{713AFF47-DCE3-4F6B-A8A0-652A387F3B66}" type="sibTrans" cxnId="{7CEC5DC6-1FC6-4F71-AEDE-20C15FE54529}">
      <dgm:prSet/>
      <dgm:spPr/>
      <dgm:t>
        <a:bodyPr/>
        <a:lstStyle/>
        <a:p>
          <a:endParaRPr lang="en-US"/>
        </a:p>
      </dgm:t>
    </dgm:pt>
    <dgm:pt modelId="{6502D8C2-CCEE-4738-A9F8-6AF65EF4F95D}">
      <dgm:prSet/>
      <dgm:spPr/>
      <dgm:t>
        <a:bodyPr/>
        <a:lstStyle/>
        <a:p>
          <a:r>
            <a:rPr lang="en-US" dirty="0"/>
            <a:t>Widespread applications in various languages, code writing &amp; debugging, solving problems</a:t>
          </a:r>
        </a:p>
      </dgm:t>
    </dgm:pt>
    <dgm:pt modelId="{8D8A6CAA-4EDE-4FBB-9D97-D51B5C0BB2FA}" type="parTrans" cxnId="{4FC6F5BC-53D7-4FEA-964F-782A5A722911}">
      <dgm:prSet/>
      <dgm:spPr/>
      <dgm:t>
        <a:bodyPr/>
        <a:lstStyle/>
        <a:p>
          <a:endParaRPr lang="en-US"/>
        </a:p>
      </dgm:t>
    </dgm:pt>
    <dgm:pt modelId="{219BCE60-9187-41E3-B0F7-E3BFE0A7070E}" type="sibTrans" cxnId="{4FC6F5BC-53D7-4FEA-964F-782A5A722911}">
      <dgm:prSet/>
      <dgm:spPr/>
      <dgm:t>
        <a:bodyPr/>
        <a:lstStyle/>
        <a:p>
          <a:endParaRPr lang="en-US"/>
        </a:p>
      </dgm:t>
    </dgm:pt>
    <dgm:pt modelId="{E1FA57CA-1A9A-4FA5-86F4-A67693B921CC}">
      <dgm:prSet/>
      <dgm:spPr/>
      <dgm:t>
        <a:bodyPr/>
        <a:lstStyle/>
        <a:p>
          <a:r>
            <a:rPr lang="en-US"/>
            <a:t>Downsides of ChatGPT:</a:t>
          </a:r>
        </a:p>
      </dgm:t>
    </dgm:pt>
    <dgm:pt modelId="{DA91C5A5-B5C5-472A-9FCE-E0E6DDABFAF5}" type="parTrans" cxnId="{8BC2EF6E-D06D-4887-A8AD-262E8EDAE75D}">
      <dgm:prSet/>
      <dgm:spPr/>
      <dgm:t>
        <a:bodyPr/>
        <a:lstStyle/>
        <a:p>
          <a:endParaRPr lang="en-US"/>
        </a:p>
      </dgm:t>
    </dgm:pt>
    <dgm:pt modelId="{A6641736-0755-4E27-AB24-CB1F57B39E33}" type="sibTrans" cxnId="{8BC2EF6E-D06D-4887-A8AD-262E8EDAE75D}">
      <dgm:prSet/>
      <dgm:spPr/>
      <dgm:t>
        <a:bodyPr/>
        <a:lstStyle/>
        <a:p>
          <a:endParaRPr lang="en-US"/>
        </a:p>
      </dgm:t>
    </dgm:pt>
    <dgm:pt modelId="{399245B3-EF1F-45A4-BDC0-B683BFE5366B}">
      <dgm:prSet/>
      <dgm:spPr/>
      <dgm:t>
        <a:bodyPr/>
        <a:lstStyle/>
        <a:p>
          <a:r>
            <a:rPr lang="en-US"/>
            <a:t>May give incorrect answers</a:t>
          </a:r>
        </a:p>
      </dgm:t>
    </dgm:pt>
    <dgm:pt modelId="{3C132614-3F95-402C-AF23-0D3E95E52B64}" type="parTrans" cxnId="{06803988-F991-40E5-AB51-CEB3CD36B4C6}">
      <dgm:prSet/>
      <dgm:spPr/>
      <dgm:t>
        <a:bodyPr/>
        <a:lstStyle/>
        <a:p>
          <a:endParaRPr lang="en-US"/>
        </a:p>
      </dgm:t>
    </dgm:pt>
    <dgm:pt modelId="{97A8C345-3BE2-4FBC-A32B-AF0527567E04}" type="sibTrans" cxnId="{06803988-F991-40E5-AB51-CEB3CD36B4C6}">
      <dgm:prSet/>
      <dgm:spPr/>
      <dgm:t>
        <a:bodyPr/>
        <a:lstStyle/>
        <a:p>
          <a:endParaRPr lang="en-US"/>
        </a:p>
      </dgm:t>
    </dgm:pt>
    <dgm:pt modelId="{E25F2538-9CA3-4ECF-BCE9-5BB7034777C7}">
      <dgm:prSet/>
      <dgm:spPr/>
      <dgm:t>
        <a:bodyPr/>
        <a:lstStyle/>
        <a:p>
          <a:r>
            <a:rPr lang="en-US"/>
            <a:t>Can be biased</a:t>
          </a:r>
        </a:p>
      </dgm:t>
    </dgm:pt>
    <dgm:pt modelId="{1443E6F3-3505-4024-B94F-2AC9A9AAF889}" type="parTrans" cxnId="{B2BAFD11-473E-4A75-B92D-ACC52D615F66}">
      <dgm:prSet/>
      <dgm:spPr/>
      <dgm:t>
        <a:bodyPr/>
        <a:lstStyle/>
        <a:p>
          <a:endParaRPr lang="en-US"/>
        </a:p>
      </dgm:t>
    </dgm:pt>
    <dgm:pt modelId="{8156DC8C-B5CC-40FE-893B-64A9CA5176AC}" type="sibTrans" cxnId="{B2BAFD11-473E-4A75-B92D-ACC52D615F66}">
      <dgm:prSet/>
      <dgm:spPr/>
      <dgm:t>
        <a:bodyPr/>
        <a:lstStyle/>
        <a:p>
          <a:endParaRPr lang="en-US"/>
        </a:p>
      </dgm:t>
    </dgm:pt>
    <dgm:pt modelId="{EDD9B9A4-FDAA-4355-9108-BBF323933647}">
      <dgm:prSet/>
      <dgm:spPr/>
      <dgm:t>
        <a:bodyPr/>
        <a:lstStyle/>
        <a:p>
          <a:r>
            <a:rPr lang="en-US"/>
            <a:t>May spread negative social sentiment</a:t>
          </a:r>
        </a:p>
      </dgm:t>
    </dgm:pt>
    <dgm:pt modelId="{EFA17D04-7E67-4992-8B1F-BE7F93B041D4}" type="parTrans" cxnId="{213E6FBA-ED40-44BE-A218-15A6D6CB6169}">
      <dgm:prSet/>
      <dgm:spPr/>
      <dgm:t>
        <a:bodyPr/>
        <a:lstStyle/>
        <a:p>
          <a:endParaRPr lang="en-US"/>
        </a:p>
      </dgm:t>
    </dgm:pt>
    <dgm:pt modelId="{7FD936D5-646E-4C11-BD1E-7967E66D4306}" type="sibTrans" cxnId="{213E6FBA-ED40-44BE-A218-15A6D6CB6169}">
      <dgm:prSet/>
      <dgm:spPr/>
      <dgm:t>
        <a:bodyPr/>
        <a:lstStyle/>
        <a:p>
          <a:endParaRPr lang="en-US"/>
        </a:p>
      </dgm:t>
    </dgm:pt>
    <dgm:pt modelId="{7C86E28A-D6C7-4830-BC0E-DCB60B562979}">
      <dgm:prSet/>
      <dgm:spPr/>
      <dgm:t>
        <a:bodyPr/>
        <a:lstStyle/>
        <a:p>
          <a:r>
            <a:rPr lang="en-US"/>
            <a:t>May fail at multitasking </a:t>
          </a:r>
        </a:p>
      </dgm:t>
    </dgm:pt>
    <dgm:pt modelId="{C8A5A9D3-3364-4AFF-A190-E35CA8E52A0A}" type="parTrans" cxnId="{7C3AF831-2D41-49C3-93FF-364E8CB37BCF}">
      <dgm:prSet/>
      <dgm:spPr/>
      <dgm:t>
        <a:bodyPr/>
        <a:lstStyle/>
        <a:p>
          <a:endParaRPr lang="en-US"/>
        </a:p>
      </dgm:t>
    </dgm:pt>
    <dgm:pt modelId="{B7FC957E-87B3-4DDD-A760-39C2D7238026}" type="sibTrans" cxnId="{7C3AF831-2D41-49C3-93FF-364E8CB37BCF}">
      <dgm:prSet/>
      <dgm:spPr/>
      <dgm:t>
        <a:bodyPr/>
        <a:lstStyle/>
        <a:p>
          <a:endParaRPr lang="en-US"/>
        </a:p>
      </dgm:t>
    </dgm:pt>
    <dgm:pt modelId="{2FCE3DED-A4D0-495D-B44A-9479A11C48BA}">
      <dgm:prSet/>
      <dgm:spPr/>
      <dgm:t>
        <a:bodyPr/>
        <a:lstStyle/>
        <a:p>
          <a:r>
            <a:rPr lang="en-US"/>
            <a:t>Hence, it is important to look at the usefulness &amp; shortcomings of ChatGPT</a:t>
          </a:r>
        </a:p>
      </dgm:t>
    </dgm:pt>
    <dgm:pt modelId="{B2107ADA-D045-4E55-A600-335B7D2C4C62}" type="parTrans" cxnId="{384405AC-F9BB-40E3-B55C-329DF5AEB81A}">
      <dgm:prSet/>
      <dgm:spPr/>
      <dgm:t>
        <a:bodyPr/>
        <a:lstStyle/>
        <a:p>
          <a:endParaRPr lang="en-US"/>
        </a:p>
      </dgm:t>
    </dgm:pt>
    <dgm:pt modelId="{E1121AFD-AB7C-4ADF-A876-5967CE59E415}" type="sibTrans" cxnId="{384405AC-F9BB-40E3-B55C-329DF5AEB81A}">
      <dgm:prSet/>
      <dgm:spPr/>
      <dgm:t>
        <a:bodyPr/>
        <a:lstStyle/>
        <a:p>
          <a:endParaRPr lang="en-US"/>
        </a:p>
      </dgm:t>
    </dgm:pt>
    <dgm:pt modelId="{654B61FE-3FF7-4376-AFE9-FF0C405E1677}" type="pres">
      <dgm:prSet presAssocID="{08E5108F-7D59-4740-945F-9131B7A2B2DC}" presName="linear" presStyleCnt="0">
        <dgm:presLayoutVars>
          <dgm:animLvl val="lvl"/>
          <dgm:resizeHandles val="exact"/>
        </dgm:presLayoutVars>
      </dgm:prSet>
      <dgm:spPr/>
    </dgm:pt>
    <dgm:pt modelId="{4C182BBE-3646-4941-ACE1-6639D5845D1A}" type="pres">
      <dgm:prSet presAssocID="{277A8594-BD74-4509-A712-5EF83B3DF71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2D9E257-0015-416A-99D6-D6E6B3B0358F}" type="pres">
      <dgm:prSet presAssocID="{277A8594-BD74-4509-A712-5EF83B3DF71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A7D590D-EEBA-400F-9267-0720B876B216}" type="presOf" srcId="{688E5C6F-B296-4154-85CA-6F6DFD10FBB8}" destId="{E2D9E257-0015-416A-99D6-D6E6B3B0358F}" srcOrd="0" destOrd="0" presId="urn:microsoft.com/office/officeart/2005/8/layout/vList2"/>
    <dgm:cxn modelId="{B2BAFD11-473E-4A75-B92D-ACC52D615F66}" srcId="{E1FA57CA-1A9A-4FA5-86F4-A67693B921CC}" destId="{E25F2538-9CA3-4ECF-BCE9-5BB7034777C7}" srcOrd="1" destOrd="0" parTransId="{1443E6F3-3505-4024-B94F-2AC9A9AAF889}" sibTransId="{8156DC8C-B5CC-40FE-893B-64A9CA5176AC}"/>
    <dgm:cxn modelId="{7C3AF831-2D41-49C3-93FF-364E8CB37BCF}" srcId="{E1FA57CA-1A9A-4FA5-86F4-A67693B921CC}" destId="{7C86E28A-D6C7-4830-BC0E-DCB60B562979}" srcOrd="3" destOrd="0" parTransId="{C8A5A9D3-3364-4AFF-A190-E35CA8E52A0A}" sibTransId="{B7FC957E-87B3-4DDD-A760-39C2D7238026}"/>
    <dgm:cxn modelId="{C98B3133-6B36-464D-B047-70D7A33759C1}" type="presOf" srcId="{E1FA57CA-1A9A-4FA5-86F4-A67693B921CC}" destId="{E2D9E257-0015-416A-99D6-D6E6B3B0358F}" srcOrd="0" destOrd="2" presId="urn:microsoft.com/office/officeart/2005/8/layout/vList2"/>
    <dgm:cxn modelId="{5E43B35D-1A68-4345-A573-FAAEC60E7521}" type="presOf" srcId="{EDD9B9A4-FDAA-4355-9108-BBF323933647}" destId="{E2D9E257-0015-416A-99D6-D6E6B3B0358F}" srcOrd="0" destOrd="5" presId="urn:microsoft.com/office/officeart/2005/8/layout/vList2"/>
    <dgm:cxn modelId="{BFF68B42-F6F9-4175-88F5-19CDEBA9AEC5}" type="presOf" srcId="{E25F2538-9CA3-4ECF-BCE9-5BB7034777C7}" destId="{E2D9E257-0015-416A-99D6-D6E6B3B0358F}" srcOrd="0" destOrd="4" presId="urn:microsoft.com/office/officeart/2005/8/layout/vList2"/>
    <dgm:cxn modelId="{B9723C4B-33BD-428F-B8FE-B5121DBD6C12}" type="presOf" srcId="{2FCE3DED-A4D0-495D-B44A-9479A11C48BA}" destId="{E2D9E257-0015-416A-99D6-D6E6B3B0358F}" srcOrd="0" destOrd="7" presId="urn:microsoft.com/office/officeart/2005/8/layout/vList2"/>
    <dgm:cxn modelId="{8BC2EF6E-D06D-4887-A8AD-262E8EDAE75D}" srcId="{277A8594-BD74-4509-A712-5EF83B3DF716}" destId="{E1FA57CA-1A9A-4FA5-86F4-A67693B921CC}" srcOrd="2" destOrd="0" parTransId="{DA91C5A5-B5C5-472A-9FCE-E0E6DDABFAF5}" sibTransId="{A6641736-0755-4E27-AB24-CB1F57B39E33}"/>
    <dgm:cxn modelId="{34696080-AB16-4DFE-BB58-33702ACB33BE}" srcId="{08E5108F-7D59-4740-945F-9131B7A2B2DC}" destId="{277A8594-BD74-4509-A712-5EF83B3DF716}" srcOrd="0" destOrd="0" parTransId="{AFB5F89A-974E-42AA-AAC9-06B01D2ED64A}" sibTransId="{B4E9945B-8115-452F-812D-2EF3699F0CEC}"/>
    <dgm:cxn modelId="{06803988-F991-40E5-AB51-CEB3CD36B4C6}" srcId="{E1FA57CA-1A9A-4FA5-86F4-A67693B921CC}" destId="{399245B3-EF1F-45A4-BDC0-B683BFE5366B}" srcOrd="0" destOrd="0" parTransId="{3C132614-3F95-402C-AF23-0D3E95E52B64}" sibTransId="{97A8C345-3BE2-4FBC-A32B-AF0527567E04}"/>
    <dgm:cxn modelId="{E4EB0D9F-0E3E-4D34-A444-75593E1A90D5}" type="presOf" srcId="{399245B3-EF1F-45A4-BDC0-B683BFE5366B}" destId="{E2D9E257-0015-416A-99D6-D6E6B3B0358F}" srcOrd="0" destOrd="3" presId="urn:microsoft.com/office/officeart/2005/8/layout/vList2"/>
    <dgm:cxn modelId="{384405AC-F9BB-40E3-B55C-329DF5AEB81A}" srcId="{277A8594-BD74-4509-A712-5EF83B3DF716}" destId="{2FCE3DED-A4D0-495D-B44A-9479A11C48BA}" srcOrd="3" destOrd="0" parTransId="{B2107ADA-D045-4E55-A600-335B7D2C4C62}" sibTransId="{E1121AFD-AB7C-4ADF-A876-5967CE59E415}"/>
    <dgm:cxn modelId="{213E6FBA-ED40-44BE-A218-15A6D6CB6169}" srcId="{E1FA57CA-1A9A-4FA5-86F4-A67693B921CC}" destId="{EDD9B9A4-FDAA-4355-9108-BBF323933647}" srcOrd="2" destOrd="0" parTransId="{EFA17D04-7E67-4992-8B1F-BE7F93B041D4}" sibTransId="{7FD936D5-646E-4C11-BD1E-7967E66D4306}"/>
    <dgm:cxn modelId="{4FC6F5BC-53D7-4FEA-964F-782A5A722911}" srcId="{277A8594-BD74-4509-A712-5EF83B3DF716}" destId="{6502D8C2-CCEE-4738-A9F8-6AF65EF4F95D}" srcOrd="1" destOrd="0" parTransId="{8D8A6CAA-4EDE-4FBB-9D97-D51B5C0BB2FA}" sibTransId="{219BCE60-9187-41E3-B0F7-E3BFE0A7070E}"/>
    <dgm:cxn modelId="{AB6014BF-F1C3-4E8C-9A86-AA7C51A601CF}" type="presOf" srcId="{7C86E28A-D6C7-4830-BC0E-DCB60B562979}" destId="{E2D9E257-0015-416A-99D6-D6E6B3B0358F}" srcOrd="0" destOrd="6" presId="urn:microsoft.com/office/officeart/2005/8/layout/vList2"/>
    <dgm:cxn modelId="{04EF45C1-0C3E-46C1-B13F-4F8060BC8D95}" type="presOf" srcId="{277A8594-BD74-4509-A712-5EF83B3DF716}" destId="{4C182BBE-3646-4941-ACE1-6639D5845D1A}" srcOrd="0" destOrd="0" presId="urn:microsoft.com/office/officeart/2005/8/layout/vList2"/>
    <dgm:cxn modelId="{7CEC5DC6-1FC6-4F71-AEDE-20C15FE54529}" srcId="{277A8594-BD74-4509-A712-5EF83B3DF716}" destId="{688E5C6F-B296-4154-85CA-6F6DFD10FBB8}" srcOrd="0" destOrd="0" parTransId="{8C7C166A-B4C1-4E12-A2D4-393CD47151B8}" sibTransId="{713AFF47-DCE3-4F6B-A8A0-652A387F3B66}"/>
    <dgm:cxn modelId="{A64F1AD1-3822-450B-B5B3-9CD51F101040}" type="presOf" srcId="{08E5108F-7D59-4740-945F-9131B7A2B2DC}" destId="{654B61FE-3FF7-4376-AFE9-FF0C405E1677}" srcOrd="0" destOrd="0" presId="urn:microsoft.com/office/officeart/2005/8/layout/vList2"/>
    <dgm:cxn modelId="{C3EBBED7-0373-4EFE-BA33-0270369A4D4A}" type="presOf" srcId="{6502D8C2-CCEE-4738-A9F8-6AF65EF4F95D}" destId="{E2D9E257-0015-416A-99D6-D6E6B3B0358F}" srcOrd="0" destOrd="1" presId="urn:microsoft.com/office/officeart/2005/8/layout/vList2"/>
    <dgm:cxn modelId="{507DA711-5EAA-4B1C-963A-5364EF73D2FA}" type="presParOf" srcId="{654B61FE-3FF7-4376-AFE9-FF0C405E1677}" destId="{4C182BBE-3646-4941-ACE1-6639D5845D1A}" srcOrd="0" destOrd="0" presId="urn:microsoft.com/office/officeart/2005/8/layout/vList2"/>
    <dgm:cxn modelId="{7D4D799E-8EE0-4469-AB65-B2838622E4BC}" type="presParOf" srcId="{654B61FE-3FF7-4376-AFE9-FF0C405E1677}" destId="{E2D9E257-0015-416A-99D6-D6E6B3B035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8F0126-454C-4B40-AF2D-87335B87B41C}" type="doc">
      <dgm:prSet loTypeId="urn:microsoft.com/office/officeart/2005/8/layout/chevron2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7E2F048-B66A-4AB3-AC3F-2D64C7C088B5}">
      <dgm:prSet/>
      <dgm:spPr/>
      <dgm:t>
        <a:bodyPr/>
        <a:lstStyle/>
        <a:p>
          <a:r>
            <a:rPr lang="en-US" dirty="0"/>
            <a:t>What is Sentiment Analysis?</a:t>
          </a:r>
        </a:p>
      </dgm:t>
    </dgm:pt>
    <dgm:pt modelId="{16562A53-572E-4969-8BA6-3B8F5787A809}" type="parTrans" cxnId="{BA469478-8123-428C-B29E-953967828038}">
      <dgm:prSet/>
      <dgm:spPr/>
      <dgm:t>
        <a:bodyPr/>
        <a:lstStyle/>
        <a:p>
          <a:endParaRPr lang="en-US"/>
        </a:p>
      </dgm:t>
    </dgm:pt>
    <dgm:pt modelId="{766E7F7E-B4D6-472C-8359-F2598887623E}" type="sibTrans" cxnId="{BA469478-8123-428C-B29E-953967828038}">
      <dgm:prSet/>
      <dgm:spPr/>
      <dgm:t>
        <a:bodyPr/>
        <a:lstStyle/>
        <a:p>
          <a:endParaRPr lang="en-US"/>
        </a:p>
      </dgm:t>
    </dgm:pt>
    <dgm:pt modelId="{48214B86-9C9E-4FB8-B931-132A275243C2}">
      <dgm:prSet custT="1"/>
      <dgm:spPr/>
      <dgm:t>
        <a:bodyPr/>
        <a:lstStyle/>
        <a:p>
          <a:r>
            <a:rPr lang="en-US" sz="1800" dirty="0"/>
            <a:t>Sentiment Analysis is computationally identifying &amp; categorizing people’s opinions</a:t>
          </a:r>
        </a:p>
      </dgm:t>
    </dgm:pt>
    <dgm:pt modelId="{5E7212B1-864F-40B8-8827-B31850708B98}" type="parTrans" cxnId="{9E52468D-3008-469E-9FDA-FD9E1BA2938D}">
      <dgm:prSet/>
      <dgm:spPr/>
      <dgm:t>
        <a:bodyPr/>
        <a:lstStyle/>
        <a:p>
          <a:endParaRPr lang="en-US"/>
        </a:p>
      </dgm:t>
    </dgm:pt>
    <dgm:pt modelId="{B153DEC9-FCF4-459F-9302-73B90E13BE0D}" type="sibTrans" cxnId="{9E52468D-3008-469E-9FDA-FD9E1BA2938D}">
      <dgm:prSet/>
      <dgm:spPr/>
      <dgm:t>
        <a:bodyPr/>
        <a:lstStyle/>
        <a:p>
          <a:endParaRPr lang="en-US"/>
        </a:p>
      </dgm:t>
    </dgm:pt>
    <dgm:pt modelId="{6885F49F-5904-49AC-93B2-BDEEE0A663C6}">
      <dgm:prSet custT="1"/>
      <dgm:spPr/>
      <dgm:t>
        <a:bodyPr/>
        <a:lstStyle/>
        <a:p>
          <a:r>
            <a:rPr lang="en-US" sz="1800" dirty="0"/>
            <a:t>Can indicate people’s feelings, views, opinions towards a topic</a:t>
          </a:r>
        </a:p>
      </dgm:t>
    </dgm:pt>
    <dgm:pt modelId="{066D51B1-2D2D-4DA0-92A4-A8091E7C10FA}" type="parTrans" cxnId="{2C2CA744-B987-4CCD-A8F1-138207B45294}">
      <dgm:prSet/>
      <dgm:spPr/>
      <dgm:t>
        <a:bodyPr/>
        <a:lstStyle/>
        <a:p>
          <a:endParaRPr lang="en-US"/>
        </a:p>
      </dgm:t>
    </dgm:pt>
    <dgm:pt modelId="{07C4E339-8C83-484C-9ED9-EC1762F889EA}" type="sibTrans" cxnId="{2C2CA744-B987-4CCD-A8F1-138207B45294}">
      <dgm:prSet/>
      <dgm:spPr/>
      <dgm:t>
        <a:bodyPr/>
        <a:lstStyle/>
        <a:p>
          <a:endParaRPr lang="en-US"/>
        </a:p>
      </dgm:t>
    </dgm:pt>
    <dgm:pt modelId="{3EBC62B3-B3DA-4BBD-B79D-61468C8FC73B}">
      <dgm:prSet/>
      <dgm:spPr/>
      <dgm:t>
        <a:bodyPr/>
        <a:lstStyle/>
        <a:p>
          <a:r>
            <a:rPr lang="en-US" dirty="0"/>
            <a:t>Why is it important to analyze these for </a:t>
          </a:r>
          <a:r>
            <a:rPr lang="en-US" dirty="0" err="1"/>
            <a:t>ChatGPT</a:t>
          </a:r>
          <a:r>
            <a:rPr lang="en-US" dirty="0"/>
            <a:t>?</a:t>
          </a:r>
        </a:p>
      </dgm:t>
    </dgm:pt>
    <dgm:pt modelId="{965B1F51-04F9-41AC-A22B-DFF6C53B4159}" type="parTrans" cxnId="{23AC27C6-06BA-46D1-8D03-9F3BB4742EF5}">
      <dgm:prSet/>
      <dgm:spPr/>
      <dgm:t>
        <a:bodyPr/>
        <a:lstStyle/>
        <a:p>
          <a:endParaRPr lang="en-US"/>
        </a:p>
      </dgm:t>
    </dgm:pt>
    <dgm:pt modelId="{0494FD18-3A02-4C4F-94C3-495AC7070E3C}" type="sibTrans" cxnId="{23AC27C6-06BA-46D1-8D03-9F3BB4742EF5}">
      <dgm:prSet/>
      <dgm:spPr/>
      <dgm:t>
        <a:bodyPr/>
        <a:lstStyle/>
        <a:p>
          <a:endParaRPr lang="en-US"/>
        </a:p>
      </dgm:t>
    </dgm:pt>
    <dgm:pt modelId="{291B742A-EC71-4B54-A9BA-B83E061FFB77}">
      <dgm:prSet custT="1"/>
      <dgm:spPr/>
      <dgm:t>
        <a:bodyPr/>
        <a:lstStyle/>
        <a:p>
          <a:r>
            <a:rPr lang="en-US" sz="1500" dirty="0"/>
            <a:t>To check the public’s opinion on usefulness of product/service, in this case, </a:t>
          </a:r>
          <a:r>
            <a:rPr lang="en-US" sz="1500" dirty="0" err="1"/>
            <a:t>ChatGPT</a:t>
          </a:r>
          <a:endParaRPr lang="en-US" sz="1500" dirty="0"/>
        </a:p>
      </dgm:t>
    </dgm:pt>
    <dgm:pt modelId="{343CA624-86F8-43B9-9561-0E18AF92A506}" type="parTrans" cxnId="{1152232D-3B58-4CB1-A182-393F5BBC45FF}">
      <dgm:prSet/>
      <dgm:spPr/>
      <dgm:t>
        <a:bodyPr/>
        <a:lstStyle/>
        <a:p>
          <a:endParaRPr lang="en-US"/>
        </a:p>
      </dgm:t>
    </dgm:pt>
    <dgm:pt modelId="{FE0CE001-5CC9-4F40-8AFB-DEB8958EF331}" type="sibTrans" cxnId="{1152232D-3B58-4CB1-A182-393F5BBC45FF}">
      <dgm:prSet/>
      <dgm:spPr/>
      <dgm:t>
        <a:bodyPr/>
        <a:lstStyle/>
        <a:p>
          <a:endParaRPr lang="en-US"/>
        </a:p>
      </dgm:t>
    </dgm:pt>
    <dgm:pt modelId="{F916AFAD-773D-4BAC-A0DE-CD75748D3ED6}">
      <dgm:prSet custT="1"/>
      <dgm:spPr/>
      <dgm:t>
        <a:bodyPr/>
        <a:lstStyle/>
        <a:p>
          <a:r>
            <a:rPr lang="en-US" sz="1500" dirty="0"/>
            <a:t>Can help to comprehend users’ needs</a:t>
          </a:r>
        </a:p>
      </dgm:t>
    </dgm:pt>
    <dgm:pt modelId="{4AF0AE66-0ADA-47BC-ABFC-CDDD7D7E8DCE}" type="parTrans" cxnId="{B7B29F99-EA83-425B-9D84-8BF7543D7FBC}">
      <dgm:prSet/>
      <dgm:spPr/>
      <dgm:t>
        <a:bodyPr/>
        <a:lstStyle/>
        <a:p>
          <a:endParaRPr lang="en-US"/>
        </a:p>
      </dgm:t>
    </dgm:pt>
    <dgm:pt modelId="{F32F6D9C-CB8F-434B-94A1-3CAE651590C0}" type="sibTrans" cxnId="{B7B29F99-EA83-425B-9D84-8BF7543D7FBC}">
      <dgm:prSet/>
      <dgm:spPr/>
      <dgm:t>
        <a:bodyPr/>
        <a:lstStyle/>
        <a:p>
          <a:endParaRPr lang="en-US"/>
        </a:p>
      </dgm:t>
    </dgm:pt>
    <dgm:pt modelId="{91B55122-F0D4-40F5-9E20-5451AA690327}">
      <dgm:prSet custT="1"/>
      <dgm:spPr/>
      <dgm:t>
        <a:bodyPr/>
        <a:lstStyle/>
        <a:p>
          <a:r>
            <a:rPr lang="en-US" sz="1500" dirty="0"/>
            <a:t>Performed on textual, unstructured data</a:t>
          </a:r>
        </a:p>
      </dgm:t>
    </dgm:pt>
    <dgm:pt modelId="{99D6E84B-A6D9-41D5-AF45-6DBD3C9D91C5}" type="parTrans" cxnId="{BF378B1A-F757-49AD-A730-255A25E805F4}">
      <dgm:prSet/>
      <dgm:spPr/>
      <dgm:t>
        <a:bodyPr/>
        <a:lstStyle/>
        <a:p>
          <a:endParaRPr lang="en-US"/>
        </a:p>
      </dgm:t>
    </dgm:pt>
    <dgm:pt modelId="{91C54D17-8A64-416A-991F-9D82785D6440}" type="sibTrans" cxnId="{BF378B1A-F757-49AD-A730-255A25E805F4}">
      <dgm:prSet/>
      <dgm:spPr/>
      <dgm:t>
        <a:bodyPr/>
        <a:lstStyle/>
        <a:p>
          <a:endParaRPr lang="en-US"/>
        </a:p>
      </dgm:t>
    </dgm:pt>
    <dgm:pt modelId="{D23D42F9-9837-4A7F-991A-6A3145586508}">
      <dgm:prSet custT="1"/>
      <dgm:spPr/>
      <dgm:t>
        <a:bodyPr/>
        <a:lstStyle/>
        <a:p>
          <a:r>
            <a:rPr lang="en-US" sz="1500" dirty="0"/>
            <a:t>While </a:t>
          </a:r>
          <a:r>
            <a:rPr lang="en-US" sz="1500" dirty="0" err="1"/>
            <a:t>ChatGPT</a:t>
          </a:r>
          <a:r>
            <a:rPr lang="en-US" sz="1500" dirty="0"/>
            <a:t> is a breakthrough in AI inventions, there have been instances that its utility is questioned</a:t>
          </a:r>
        </a:p>
      </dgm:t>
    </dgm:pt>
    <dgm:pt modelId="{56B49F51-DF2A-4687-B5C0-CAA632DC5A9C}" type="parTrans" cxnId="{B5F96AD4-9D18-4C38-9FBA-EC68A6949F7F}">
      <dgm:prSet/>
      <dgm:spPr/>
      <dgm:t>
        <a:bodyPr/>
        <a:lstStyle/>
        <a:p>
          <a:endParaRPr lang="en-US"/>
        </a:p>
      </dgm:t>
    </dgm:pt>
    <dgm:pt modelId="{F7E34618-071C-451B-B4D7-628FA995FA05}" type="sibTrans" cxnId="{B5F96AD4-9D18-4C38-9FBA-EC68A6949F7F}">
      <dgm:prSet/>
      <dgm:spPr/>
      <dgm:t>
        <a:bodyPr/>
        <a:lstStyle/>
        <a:p>
          <a:endParaRPr lang="en-US"/>
        </a:p>
      </dgm:t>
    </dgm:pt>
    <dgm:pt modelId="{63B38383-5051-49C0-8C61-EA013261859E}">
      <dgm:prSet custT="1"/>
      <dgm:spPr/>
      <dgm:t>
        <a:bodyPr/>
        <a:lstStyle/>
        <a:p>
          <a:r>
            <a:rPr lang="en-US" sz="1200" dirty="0"/>
            <a:t>For e.g., </a:t>
          </a:r>
          <a:r>
            <a:rPr lang="en-US" sz="1200" dirty="0" err="1"/>
            <a:t>ChatGPT</a:t>
          </a:r>
          <a:r>
            <a:rPr lang="en-US" sz="1200" dirty="0"/>
            <a:t> had been temporarily banned in Italy </a:t>
          </a:r>
        </a:p>
      </dgm:t>
    </dgm:pt>
    <dgm:pt modelId="{774F6E47-8C90-4675-84AE-C6C65D5B3DC5}" type="parTrans" cxnId="{3CAE0A0B-516E-4FA7-BE3C-DB45D8295BB6}">
      <dgm:prSet/>
      <dgm:spPr/>
      <dgm:t>
        <a:bodyPr/>
        <a:lstStyle/>
        <a:p>
          <a:endParaRPr lang="en-US"/>
        </a:p>
      </dgm:t>
    </dgm:pt>
    <dgm:pt modelId="{C72570D7-ED07-4BB9-893F-07C5B877B624}" type="sibTrans" cxnId="{3CAE0A0B-516E-4FA7-BE3C-DB45D8295BB6}">
      <dgm:prSet/>
      <dgm:spPr/>
      <dgm:t>
        <a:bodyPr/>
        <a:lstStyle/>
        <a:p>
          <a:endParaRPr lang="en-US"/>
        </a:p>
      </dgm:t>
    </dgm:pt>
    <dgm:pt modelId="{C67CBD07-7F59-49EB-889F-B457B790E335}">
      <dgm:prSet custT="1"/>
      <dgm:spPr/>
      <dgm:t>
        <a:bodyPr/>
        <a:lstStyle/>
        <a:p>
          <a:r>
            <a:rPr lang="en-US" sz="1200" dirty="0"/>
            <a:t>Ban was over data privacy concerns</a:t>
          </a:r>
        </a:p>
      </dgm:t>
    </dgm:pt>
    <dgm:pt modelId="{ED847A73-4DDE-4096-B9BD-09E4B4690B98}" type="parTrans" cxnId="{8CC41116-C40C-4B14-BC37-DC41C926952B}">
      <dgm:prSet/>
      <dgm:spPr/>
      <dgm:t>
        <a:bodyPr/>
        <a:lstStyle/>
        <a:p>
          <a:endParaRPr lang="en-US"/>
        </a:p>
      </dgm:t>
    </dgm:pt>
    <dgm:pt modelId="{172E874B-BD17-4C18-BFA7-D2D8F92C3E25}" type="sibTrans" cxnId="{8CC41116-C40C-4B14-BC37-DC41C926952B}">
      <dgm:prSet/>
      <dgm:spPr/>
      <dgm:t>
        <a:bodyPr/>
        <a:lstStyle/>
        <a:p>
          <a:endParaRPr lang="en-US"/>
        </a:p>
      </dgm:t>
    </dgm:pt>
    <dgm:pt modelId="{991E2752-0268-468F-B434-401A0C6F8E6D}">
      <dgm:prSet custT="1"/>
      <dgm:spPr/>
      <dgm:t>
        <a:bodyPr/>
        <a:lstStyle/>
        <a:p>
          <a:r>
            <a:rPr lang="en-US" sz="1200" dirty="0"/>
            <a:t>There have been 30+ countries in the world, that have banned </a:t>
          </a:r>
          <a:r>
            <a:rPr lang="en-US" sz="1200" dirty="0" err="1"/>
            <a:t>ChatGPT</a:t>
          </a:r>
          <a:endParaRPr lang="en-US" sz="1200" dirty="0"/>
        </a:p>
      </dgm:t>
    </dgm:pt>
    <dgm:pt modelId="{AB9C1B93-C18B-40A7-AD81-5C8E76A38B85}" type="parTrans" cxnId="{FF96588E-4887-4FC0-A8AA-B35E3B9F8586}">
      <dgm:prSet/>
      <dgm:spPr/>
      <dgm:t>
        <a:bodyPr/>
        <a:lstStyle/>
        <a:p>
          <a:endParaRPr lang="en-US"/>
        </a:p>
      </dgm:t>
    </dgm:pt>
    <dgm:pt modelId="{4231675C-CF72-4A64-9720-36BDF3BDF53A}" type="sibTrans" cxnId="{FF96588E-4887-4FC0-A8AA-B35E3B9F8586}">
      <dgm:prSet/>
      <dgm:spPr/>
      <dgm:t>
        <a:bodyPr/>
        <a:lstStyle/>
        <a:p>
          <a:endParaRPr lang="en-US"/>
        </a:p>
      </dgm:t>
    </dgm:pt>
    <dgm:pt modelId="{9CB2FD3B-7DE6-401B-B55A-52ABD8FE71CF}">
      <dgm:prSet custT="1"/>
      <dgm:spPr/>
      <dgm:t>
        <a:bodyPr/>
        <a:lstStyle/>
        <a:p>
          <a:r>
            <a:rPr lang="en-US" sz="1200" dirty="0"/>
            <a:t>Concerns have been raised about plagiarism &amp; ethical/data breaches</a:t>
          </a:r>
        </a:p>
      </dgm:t>
    </dgm:pt>
    <dgm:pt modelId="{181976B8-0ABC-4ADB-A047-0239CBC1CA50}" type="parTrans" cxnId="{4F96DD79-878E-4C67-80B0-8635CEAE79D2}">
      <dgm:prSet/>
      <dgm:spPr/>
      <dgm:t>
        <a:bodyPr/>
        <a:lstStyle/>
        <a:p>
          <a:endParaRPr lang="en-US"/>
        </a:p>
      </dgm:t>
    </dgm:pt>
    <dgm:pt modelId="{8ABC297F-44F1-4182-B8D9-7F6CAABB1C08}" type="sibTrans" cxnId="{4F96DD79-878E-4C67-80B0-8635CEAE79D2}">
      <dgm:prSet/>
      <dgm:spPr/>
      <dgm:t>
        <a:bodyPr/>
        <a:lstStyle/>
        <a:p>
          <a:endParaRPr lang="en-US"/>
        </a:p>
      </dgm:t>
    </dgm:pt>
    <dgm:pt modelId="{E36E6151-0E3D-4A9B-96FD-C6D63B17203D}">
      <dgm:prSet custT="1"/>
      <dgm:spPr/>
      <dgm:t>
        <a:bodyPr/>
        <a:lstStyle/>
        <a:p>
          <a:r>
            <a:rPr lang="en-US" sz="1800" dirty="0"/>
            <a:t>Can bring out important points about future course of actions</a:t>
          </a:r>
        </a:p>
      </dgm:t>
    </dgm:pt>
    <dgm:pt modelId="{FF4ECF51-4967-4E74-ADF3-70CA1D1B8184}" type="parTrans" cxnId="{516B5C56-5448-411D-8E77-7E4469D4ABD6}">
      <dgm:prSet/>
      <dgm:spPr/>
      <dgm:t>
        <a:bodyPr/>
        <a:lstStyle/>
        <a:p>
          <a:endParaRPr lang="en-US"/>
        </a:p>
      </dgm:t>
    </dgm:pt>
    <dgm:pt modelId="{42D3C8E2-4C1E-49D7-9DEF-FCA4CFB17DC6}" type="sibTrans" cxnId="{516B5C56-5448-411D-8E77-7E4469D4ABD6}">
      <dgm:prSet/>
      <dgm:spPr/>
      <dgm:t>
        <a:bodyPr/>
        <a:lstStyle/>
        <a:p>
          <a:endParaRPr lang="en-US"/>
        </a:p>
      </dgm:t>
    </dgm:pt>
    <dgm:pt modelId="{8968D121-D37D-4DE1-920F-3B94D9B7A94A}" type="pres">
      <dgm:prSet presAssocID="{DF8F0126-454C-4B40-AF2D-87335B87B41C}" presName="linearFlow" presStyleCnt="0">
        <dgm:presLayoutVars>
          <dgm:dir/>
          <dgm:animLvl val="lvl"/>
          <dgm:resizeHandles val="exact"/>
        </dgm:presLayoutVars>
      </dgm:prSet>
      <dgm:spPr/>
    </dgm:pt>
    <dgm:pt modelId="{F07942CE-342F-4F43-AF35-8FA6E6D9BDE4}" type="pres">
      <dgm:prSet presAssocID="{17E2F048-B66A-4AB3-AC3F-2D64C7C088B5}" presName="composite" presStyleCnt="0"/>
      <dgm:spPr/>
    </dgm:pt>
    <dgm:pt modelId="{DB8FF5D1-07C0-492B-971E-752581BCB781}" type="pres">
      <dgm:prSet presAssocID="{17E2F048-B66A-4AB3-AC3F-2D64C7C088B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5B53423-A85F-4ACA-A8A5-8A5DE12F134F}" type="pres">
      <dgm:prSet presAssocID="{17E2F048-B66A-4AB3-AC3F-2D64C7C088B5}" presName="descendantText" presStyleLbl="alignAcc1" presStyleIdx="0" presStyleCnt="2">
        <dgm:presLayoutVars>
          <dgm:bulletEnabled val="1"/>
        </dgm:presLayoutVars>
      </dgm:prSet>
      <dgm:spPr/>
    </dgm:pt>
    <dgm:pt modelId="{C4EAAAD3-6A3D-41DF-B677-D1EA2CFF6C27}" type="pres">
      <dgm:prSet presAssocID="{766E7F7E-B4D6-472C-8359-F2598887623E}" presName="sp" presStyleCnt="0"/>
      <dgm:spPr/>
    </dgm:pt>
    <dgm:pt modelId="{E3619978-8A9E-4A2A-9C6F-6BAEF052A7EB}" type="pres">
      <dgm:prSet presAssocID="{3EBC62B3-B3DA-4BBD-B79D-61468C8FC73B}" presName="composite" presStyleCnt="0"/>
      <dgm:spPr/>
    </dgm:pt>
    <dgm:pt modelId="{BF169553-63EA-4342-9AC8-AEB12F7E66A0}" type="pres">
      <dgm:prSet presAssocID="{3EBC62B3-B3DA-4BBD-B79D-61468C8FC73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7ECEB0B-2F43-48B9-8A04-65AC4833E5CB}" type="pres">
      <dgm:prSet presAssocID="{3EBC62B3-B3DA-4BBD-B79D-61468C8FC73B}" presName="descendantText" presStyleLbl="alignAcc1" presStyleIdx="1" presStyleCnt="2" custScaleY="114573">
        <dgm:presLayoutVars>
          <dgm:bulletEnabled val="1"/>
        </dgm:presLayoutVars>
      </dgm:prSet>
      <dgm:spPr/>
    </dgm:pt>
  </dgm:ptLst>
  <dgm:cxnLst>
    <dgm:cxn modelId="{3CAE0A0B-516E-4FA7-BE3C-DB45D8295BB6}" srcId="{D23D42F9-9837-4A7F-991A-6A3145586508}" destId="{63B38383-5051-49C0-8C61-EA013261859E}" srcOrd="0" destOrd="0" parTransId="{774F6E47-8C90-4675-84AE-C6C65D5B3DC5}" sibTransId="{C72570D7-ED07-4BB9-893F-07C5B877B624}"/>
    <dgm:cxn modelId="{8CC41116-C40C-4B14-BC37-DC41C926952B}" srcId="{D23D42F9-9837-4A7F-991A-6A3145586508}" destId="{C67CBD07-7F59-49EB-889F-B457B790E335}" srcOrd="1" destOrd="0" parTransId="{ED847A73-4DDE-4096-B9BD-09E4B4690B98}" sibTransId="{172E874B-BD17-4C18-BFA7-D2D8F92C3E25}"/>
    <dgm:cxn modelId="{BF378B1A-F757-49AD-A730-255A25E805F4}" srcId="{3EBC62B3-B3DA-4BBD-B79D-61468C8FC73B}" destId="{91B55122-F0D4-40F5-9E20-5451AA690327}" srcOrd="2" destOrd="0" parTransId="{99D6E84B-A6D9-41D5-AF45-6DBD3C9D91C5}" sibTransId="{91C54D17-8A64-416A-991F-9D82785D6440}"/>
    <dgm:cxn modelId="{331EDB20-0D84-4038-930F-CD6C0127E577}" type="presOf" srcId="{F916AFAD-773D-4BAC-A0DE-CD75748D3ED6}" destId="{A7ECEB0B-2F43-48B9-8A04-65AC4833E5CB}" srcOrd="0" destOrd="1" presId="urn:microsoft.com/office/officeart/2005/8/layout/chevron2"/>
    <dgm:cxn modelId="{1152232D-3B58-4CB1-A182-393F5BBC45FF}" srcId="{3EBC62B3-B3DA-4BBD-B79D-61468C8FC73B}" destId="{291B742A-EC71-4B54-A9BA-B83E061FFB77}" srcOrd="0" destOrd="0" parTransId="{343CA624-86F8-43B9-9561-0E18AF92A506}" sibTransId="{FE0CE001-5CC9-4F40-8AFB-DEB8958EF331}"/>
    <dgm:cxn modelId="{1623502D-C8B4-4D3B-A9F0-69A6C7FF72E6}" type="presOf" srcId="{63B38383-5051-49C0-8C61-EA013261859E}" destId="{A7ECEB0B-2F43-48B9-8A04-65AC4833E5CB}" srcOrd="0" destOrd="4" presId="urn:microsoft.com/office/officeart/2005/8/layout/chevron2"/>
    <dgm:cxn modelId="{D68D1F39-2A40-4BA9-8C6B-1CBEDCE1C6AC}" type="presOf" srcId="{9CB2FD3B-7DE6-401B-B55A-52ABD8FE71CF}" destId="{A7ECEB0B-2F43-48B9-8A04-65AC4833E5CB}" srcOrd="0" destOrd="7" presId="urn:microsoft.com/office/officeart/2005/8/layout/chevron2"/>
    <dgm:cxn modelId="{0EDCC15D-3A26-4960-82DD-10AD2232D327}" type="presOf" srcId="{291B742A-EC71-4B54-A9BA-B83E061FFB77}" destId="{A7ECEB0B-2F43-48B9-8A04-65AC4833E5CB}" srcOrd="0" destOrd="0" presId="urn:microsoft.com/office/officeart/2005/8/layout/chevron2"/>
    <dgm:cxn modelId="{2C2CA744-B987-4CCD-A8F1-138207B45294}" srcId="{17E2F048-B66A-4AB3-AC3F-2D64C7C088B5}" destId="{6885F49F-5904-49AC-93B2-BDEEE0A663C6}" srcOrd="1" destOrd="0" parTransId="{066D51B1-2D2D-4DA0-92A4-A8091E7C10FA}" sibTransId="{07C4E339-8C83-484C-9ED9-EC1762F889EA}"/>
    <dgm:cxn modelId="{CF70DC47-5704-4415-A179-E44EB48D9575}" type="presOf" srcId="{3EBC62B3-B3DA-4BBD-B79D-61468C8FC73B}" destId="{BF169553-63EA-4342-9AC8-AEB12F7E66A0}" srcOrd="0" destOrd="0" presId="urn:microsoft.com/office/officeart/2005/8/layout/chevron2"/>
    <dgm:cxn modelId="{96C3834E-AF9D-4729-AC6E-2CC2D9931A29}" type="presOf" srcId="{991E2752-0268-468F-B434-401A0C6F8E6D}" destId="{A7ECEB0B-2F43-48B9-8A04-65AC4833E5CB}" srcOrd="0" destOrd="6" presId="urn:microsoft.com/office/officeart/2005/8/layout/chevron2"/>
    <dgm:cxn modelId="{6E8CCA4F-1313-44D3-B088-40D970610196}" type="presOf" srcId="{91B55122-F0D4-40F5-9E20-5451AA690327}" destId="{A7ECEB0B-2F43-48B9-8A04-65AC4833E5CB}" srcOrd="0" destOrd="2" presId="urn:microsoft.com/office/officeart/2005/8/layout/chevron2"/>
    <dgm:cxn modelId="{516B5C56-5448-411D-8E77-7E4469D4ABD6}" srcId="{17E2F048-B66A-4AB3-AC3F-2D64C7C088B5}" destId="{E36E6151-0E3D-4A9B-96FD-C6D63B17203D}" srcOrd="2" destOrd="0" parTransId="{FF4ECF51-4967-4E74-ADF3-70CA1D1B8184}" sibTransId="{42D3C8E2-4C1E-49D7-9DEF-FCA4CFB17DC6}"/>
    <dgm:cxn modelId="{BA469478-8123-428C-B29E-953967828038}" srcId="{DF8F0126-454C-4B40-AF2D-87335B87B41C}" destId="{17E2F048-B66A-4AB3-AC3F-2D64C7C088B5}" srcOrd="0" destOrd="0" parTransId="{16562A53-572E-4969-8BA6-3B8F5787A809}" sibTransId="{766E7F7E-B4D6-472C-8359-F2598887623E}"/>
    <dgm:cxn modelId="{4F96DD79-878E-4C67-80B0-8635CEAE79D2}" srcId="{D23D42F9-9837-4A7F-991A-6A3145586508}" destId="{9CB2FD3B-7DE6-401B-B55A-52ABD8FE71CF}" srcOrd="3" destOrd="0" parTransId="{181976B8-0ABC-4ADB-A047-0239CBC1CA50}" sibTransId="{8ABC297F-44F1-4182-B8D9-7F6CAABB1C08}"/>
    <dgm:cxn modelId="{35E8F587-6D1C-425B-92CE-C037440A5CB1}" type="presOf" srcId="{D23D42F9-9837-4A7F-991A-6A3145586508}" destId="{A7ECEB0B-2F43-48B9-8A04-65AC4833E5CB}" srcOrd="0" destOrd="3" presId="urn:microsoft.com/office/officeart/2005/8/layout/chevron2"/>
    <dgm:cxn modelId="{9E52468D-3008-469E-9FDA-FD9E1BA2938D}" srcId="{17E2F048-B66A-4AB3-AC3F-2D64C7C088B5}" destId="{48214B86-9C9E-4FB8-B931-132A275243C2}" srcOrd="0" destOrd="0" parTransId="{5E7212B1-864F-40B8-8827-B31850708B98}" sibTransId="{B153DEC9-FCF4-459F-9302-73B90E13BE0D}"/>
    <dgm:cxn modelId="{FF96588E-4887-4FC0-A8AA-B35E3B9F8586}" srcId="{D23D42F9-9837-4A7F-991A-6A3145586508}" destId="{991E2752-0268-468F-B434-401A0C6F8E6D}" srcOrd="2" destOrd="0" parTransId="{AB9C1B93-C18B-40A7-AD81-5C8E76A38B85}" sibTransId="{4231675C-CF72-4A64-9720-36BDF3BDF53A}"/>
    <dgm:cxn modelId="{7B48A896-D4F8-44C5-95A9-6B3064D6F640}" type="presOf" srcId="{DF8F0126-454C-4B40-AF2D-87335B87B41C}" destId="{8968D121-D37D-4DE1-920F-3B94D9B7A94A}" srcOrd="0" destOrd="0" presId="urn:microsoft.com/office/officeart/2005/8/layout/chevron2"/>
    <dgm:cxn modelId="{9C8FA996-E047-4D96-BC6B-A7B567FE491B}" type="presOf" srcId="{E36E6151-0E3D-4A9B-96FD-C6D63B17203D}" destId="{85B53423-A85F-4ACA-A8A5-8A5DE12F134F}" srcOrd="0" destOrd="2" presId="urn:microsoft.com/office/officeart/2005/8/layout/chevron2"/>
    <dgm:cxn modelId="{B7B29F99-EA83-425B-9D84-8BF7543D7FBC}" srcId="{3EBC62B3-B3DA-4BBD-B79D-61468C8FC73B}" destId="{F916AFAD-773D-4BAC-A0DE-CD75748D3ED6}" srcOrd="1" destOrd="0" parTransId="{4AF0AE66-0ADA-47BC-ABFC-CDDD7D7E8DCE}" sibTransId="{F32F6D9C-CB8F-434B-94A1-3CAE651590C0}"/>
    <dgm:cxn modelId="{C5AB769C-01F1-46EE-945F-E1363FE1FEEB}" type="presOf" srcId="{6885F49F-5904-49AC-93B2-BDEEE0A663C6}" destId="{85B53423-A85F-4ACA-A8A5-8A5DE12F134F}" srcOrd="0" destOrd="1" presId="urn:microsoft.com/office/officeart/2005/8/layout/chevron2"/>
    <dgm:cxn modelId="{9F65FB9C-2533-4361-BF68-23A7D6065CF5}" type="presOf" srcId="{48214B86-9C9E-4FB8-B931-132A275243C2}" destId="{85B53423-A85F-4ACA-A8A5-8A5DE12F134F}" srcOrd="0" destOrd="0" presId="urn:microsoft.com/office/officeart/2005/8/layout/chevron2"/>
    <dgm:cxn modelId="{7B5F3DA8-EA12-432A-987F-F185A2F1A0D7}" type="presOf" srcId="{17E2F048-B66A-4AB3-AC3F-2D64C7C088B5}" destId="{DB8FF5D1-07C0-492B-971E-752581BCB781}" srcOrd="0" destOrd="0" presId="urn:microsoft.com/office/officeart/2005/8/layout/chevron2"/>
    <dgm:cxn modelId="{23AC27C6-06BA-46D1-8D03-9F3BB4742EF5}" srcId="{DF8F0126-454C-4B40-AF2D-87335B87B41C}" destId="{3EBC62B3-B3DA-4BBD-B79D-61468C8FC73B}" srcOrd="1" destOrd="0" parTransId="{965B1F51-04F9-41AC-A22B-DFF6C53B4159}" sibTransId="{0494FD18-3A02-4C4F-94C3-495AC7070E3C}"/>
    <dgm:cxn modelId="{E56B10CB-E0C3-42AE-B699-DADBB0CEE19F}" type="presOf" srcId="{C67CBD07-7F59-49EB-889F-B457B790E335}" destId="{A7ECEB0B-2F43-48B9-8A04-65AC4833E5CB}" srcOrd="0" destOrd="5" presId="urn:microsoft.com/office/officeart/2005/8/layout/chevron2"/>
    <dgm:cxn modelId="{B5F96AD4-9D18-4C38-9FBA-EC68A6949F7F}" srcId="{3EBC62B3-B3DA-4BBD-B79D-61468C8FC73B}" destId="{D23D42F9-9837-4A7F-991A-6A3145586508}" srcOrd="3" destOrd="0" parTransId="{56B49F51-DF2A-4687-B5C0-CAA632DC5A9C}" sibTransId="{F7E34618-071C-451B-B4D7-628FA995FA05}"/>
    <dgm:cxn modelId="{D1BB92BC-71E3-40D4-8106-4BE0C14F17C2}" type="presParOf" srcId="{8968D121-D37D-4DE1-920F-3B94D9B7A94A}" destId="{F07942CE-342F-4F43-AF35-8FA6E6D9BDE4}" srcOrd="0" destOrd="0" presId="urn:microsoft.com/office/officeart/2005/8/layout/chevron2"/>
    <dgm:cxn modelId="{652FD83B-F1CC-46CC-B215-3D60929CC4EE}" type="presParOf" srcId="{F07942CE-342F-4F43-AF35-8FA6E6D9BDE4}" destId="{DB8FF5D1-07C0-492B-971E-752581BCB781}" srcOrd="0" destOrd="0" presId="urn:microsoft.com/office/officeart/2005/8/layout/chevron2"/>
    <dgm:cxn modelId="{D91ECDE8-D132-43D7-9E31-7C5D5448191C}" type="presParOf" srcId="{F07942CE-342F-4F43-AF35-8FA6E6D9BDE4}" destId="{85B53423-A85F-4ACA-A8A5-8A5DE12F134F}" srcOrd="1" destOrd="0" presId="urn:microsoft.com/office/officeart/2005/8/layout/chevron2"/>
    <dgm:cxn modelId="{2C86B285-48F4-4764-A414-0CCD63025067}" type="presParOf" srcId="{8968D121-D37D-4DE1-920F-3B94D9B7A94A}" destId="{C4EAAAD3-6A3D-41DF-B677-D1EA2CFF6C27}" srcOrd="1" destOrd="0" presId="urn:microsoft.com/office/officeart/2005/8/layout/chevron2"/>
    <dgm:cxn modelId="{0B4AB948-B643-41A1-A2BB-3704326DFC56}" type="presParOf" srcId="{8968D121-D37D-4DE1-920F-3B94D9B7A94A}" destId="{E3619978-8A9E-4A2A-9C6F-6BAEF052A7EB}" srcOrd="2" destOrd="0" presId="urn:microsoft.com/office/officeart/2005/8/layout/chevron2"/>
    <dgm:cxn modelId="{ACA39B65-860C-4A30-A6F9-C24A937C8C99}" type="presParOf" srcId="{E3619978-8A9E-4A2A-9C6F-6BAEF052A7EB}" destId="{BF169553-63EA-4342-9AC8-AEB12F7E66A0}" srcOrd="0" destOrd="0" presId="urn:microsoft.com/office/officeart/2005/8/layout/chevron2"/>
    <dgm:cxn modelId="{1EE9A90B-9123-48EC-9024-0C0CC240A410}" type="presParOf" srcId="{E3619978-8A9E-4A2A-9C6F-6BAEF052A7EB}" destId="{A7ECEB0B-2F43-48B9-8A04-65AC4833E5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36B78-3B2A-4DA3-BD25-66F906F548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1503771-7A5A-4CAD-833F-7BC81659B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Find what users feel about </a:t>
          </a:r>
          <a:r>
            <a:rPr lang="en-US" b="1" dirty="0" err="1"/>
            <a:t>ChatGPT</a:t>
          </a:r>
          <a:endParaRPr lang="en-US" dirty="0"/>
        </a:p>
      </dgm:t>
    </dgm:pt>
    <dgm:pt modelId="{ADE8B8B9-81D1-420F-B50F-07A99A7E0CB2}" type="parTrans" cxnId="{F2438FC8-BAF2-4250-936E-9F1760323B6F}">
      <dgm:prSet/>
      <dgm:spPr/>
      <dgm:t>
        <a:bodyPr/>
        <a:lstStyle/>
        <a:p>
          <a:endParaRPr lang="en-US"/>
        </a:p>
      </dgm:t>
    </dgm:pt>
    <dgm:pt modelId="{C1157A25-9F33-43D5-BE15-097D84754360}" type="sibTrans" cxnId="{F2438FC8-BAF2-4250-936E-9F1760323B6F}">
      <dgm:prSet/>
      <dgm:spPr/>
      <dgm:t>
        <a:bodyPr/>
        <a:lstStyle/>
        <a:p>
          <a:endParaRPr lang="en-US"/>
        </a:p>
      </dgm:t>
    </dgm:pt>
    <dgm:pt modelId="{84792310-3A93-4733-9172-79CE2B42C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Whether they find </a:t>
          </a:r>
          <a:r>
            <a:rPr lang="en-US" dirty="0" err="1"/>
            <a:t>ChatGPT</a:t>
          </a:r>
          <a:r>
            <a:rPr lang="en-US" dirty="0"/>
            <a:t> useful or not</a:t>
          </a:r>
        </a:p>
      </dgm:t>
    </dgm:pt>
    <dgm:pt modelId="{A207EB65-5250-46B1-A4AA-1162C8541D1A}" type="parTrans" cxnId="{C09097A4-25B8-4069-A756-84CE626FBFC6}">
      <dgm:prSet/>
      <dgm:spPr/>
      <dgm:t>
        <a:bodyPr/>
        <a:lstStyle/>
        <a:p>
          <a:endParaRPr lang="en-US"/>
        </a:p>
      </dgm:t>
    </dgm:pt>
    <dgm:pt modelId="{ABFD7D57-37D2-4A3C-B16A-ADBEA4999997}" type="sibTrans" cxnId="{C09097A4-25B8-4069-A756-84CE626FBFC6}">
      <dgm:prSet/>
      <dgm:spPr/>
      <dgm:t>
        <a:bodyPr/>
        <a:lstStyle/>
        <a:p>
          <a:endParaRPr lang="en-US"/>
        </a:p>
      </dgm:t>
    </dgm:pt>
    <dgm:pt modelId="{7FAE8DA5-EBD4-4CC3-99BF-FFCE4EC080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Divide the data into positive, negative, &amp; neutral categories by sentiment analysis</a:t>
          </a:r>
        </a:p>
      </dgm:t>
    </dgm:pt>
    <dgm:pt modelId="{546A2334-0D21-4B93-BBAD-C0C3D46FD63F}" type="parTrans" cxnId="{8E40C210-70F3-42CD-BEBA-066A48899528}">
      <dgm:prSet/>
      <dgm:spPr/>
      <dgm:t>
        <a:bodyPr/>
        <a:lstStyle/>
        <a:p>
          <a:endParaRPr lang="en-US"/>
        </a:p>
      </dgm:t>
    </dgm:pt>
    <dgm:pt modelId="{05E05C78-FD09-44A6-BB03-ECAB6B2EE8A2}" type="sibTrans" cxnId="{8E40C210-70F3-42CD-BEBA-066A48899528}">
      <dgm:prSet/>
      <dgm:spPr/>
      <dgm:t>
        <a:bodyPr/>
        <a:lstStyle/>
        <a:p>
          <a:endParaRPr lang="en-US"/>
        </a:p>
      </dgm:t>
    </dgm:pt>
    <dgm:pt modelId="{25138908-E75B-4301-A805-19CD33F92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Focus on the negative sentiments data collected and analyze the same to a deeper extent</a:t>
          </a:r>
          <a:endParaRPr lang="en-US" dirty="0"/>
        </a:p>
      </dgm:t>
    </dgm:pt>
    <dgm:pt modelId="{8E04377C-EF27-4B1E-BB57-C2F465CE335B}" type="parTrans" cxnId="{219325DC-2AB4-4955-AA3E-8C7561229152}">
      <dgm:prSet/>
      <dgm:spPr/>
      <dgm:t>
        <a:bodyPr/>
        <a:lstStyle/>
        <a:p>
          <a:endParaRPr lang="en-US"/>
        </a:p>
      </dgm:t>
    </dgm:pt>
    <dgm:pt modelId="{60634953-5A2F-4DE7-89E1-D9A287371401}" type="sibTrans" cxnId="{219325DC-2AB4-4955-AA3E-8C7561229152}">
      <dgm:prSet/>
      <dgm:spPr/>
      <dgm:t>
        <a:bodyPr/>
        <a:lstStyle/>
        <a:p>
          <a:endParaRPr lang="en-US"/>
        </a:p>
      </dgm:t>
    </dgm:pt>
    <dgm:pt modelId="{7F364BC8-82BD-4357-A7A9-7F0DCD004D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phrases/words are specifically being discussed</a:t>
          </a:r>
        </a:p>
      </dgm:t>
    </dgm:pt>
    <dgm:pt modelId="{22AA55C6-AA35-4C9D-8836-FFD2D5CD5BBE}" type="parTrans" cxnId="{F59B03B2-A971-4A8C-9EDC-C9A3A36B7670}">
      <dgm:prSet/>
      <dgm:spPr/>
      <dgm:t>
        <a:bodyPr/>
        <a:lstStyle/>
        <a:p>
          <a:endParaRPr lang="en-US"/>
        </a:p>
      </dgm:t>
    </dgm:pt>
    <dgm:pt modelId="{4650A531-0CFA-4317-B484-B72D425F2854}" type="sibTrans" cxnId="{F59B03B2-A971-4A8C-9EDC-C9A3A36B7670}">
      <dgm:prSet/>
      <dgm:spPr/>
      <dgm:t>
        <a:bodyPr/>
        <a:lstStyle/>
        <a:p>
          <a:endParaRPr lang="en-US"/>
        </a:p>
      </dgm:t>
    </dgm:pt>
    <dgm:pt modelId="{A3E4961C-A4F6-4A97-B15E-57FAC17A6D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mainly on the negative tweets/reddit posts</a:t>
          </a:r>
        </a:p>
      </dgm:t>
    </dgm:pt>
    <dgm:pt modelId="{B382C908-8688-45CA-8628-9CCA564DDDB7}" type="parTrans" cxnId="{DB4716B3-B118-4156-AF82-8C9191D1BA83}">
      <dgm:prSet/>
      <dgm:spPr/>
      <dgm:t>
        <a:bodyPr/>
        <a:lstStyle/>
        <a:p>
          <a:endParaRPr lang="en-US"/>
        </a:p>
      </dgm:t>
    </dgm:pt>
    <dgm:pt modelId="{3578EDA1-59AD-4630-8924-BAD73E865373}" type="sibTrans" cxnId="{DB4716B3-B118-4156-AF82-8C9191D1BA83}">
      <dgm:prSet/>
      <dgm:spPr/>
      <dgm:t>
        <a:bodyPr/>
        <a:lstStyle/>
        <a:p>
          <a:endParaRPr lang="en-US"/>
        </a:p>
      </dgm:t>
    </dgm:pt>
    <dgm:pt modelId="{25F9B2D5-FDB2-4537-88C3-C0E9B6577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Top topics being discussed about</a:t>
          </a:r>
          <a:endParaRPr lang="en-US" dirty="0"/>
        </a:p>
      </dgm:t>
    </dgm:pt>
    <dgm:pt modelId="{F7919F26-9187-484F-A250-0E8CFCAE63CB}" type="parTrans" cxnId="{152F7C5F-42D8-45E0-A2EF-076573FD789E}">
      <dgm:prSet/>
      <dgm:spPr/>
      <dgm:t>
        <a:bodyPr/>
        <a:lstStyle/>
        <a:p>
          <a:endParaRPr lang="en-US"/>
        </a:p>
      </dgm:t>
    </dgm:pt>
    <dgm:pt modelId="{3CC4EBB6-A8F8-4F7D-BDC8-996CE5B1A935}" type="sibTrans" cxnId="{152F7C5F-42D8-45E0-A2EF-076573FD789E}">
      <dgm:prSet/>
      <dgm:spPr/>
      <dgm:t>
        <a:bodyPr/>
        <a:lstStyle/>
        <a:p>
          <a:endParaRPr lang="en-US"/>
        </a:p>
      </dgm:t>
    </dgm:pt>
    <dgm:pt modelId="{FE0B538A-58D7-4E7D-90FC-75C8C4C202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frequent or most popular topics being talked about</a:t>
          </a:r>
        </a:p>
      </dgm:t>
    </dgm:pt>
    <dgm:pt modelId="{259AB093-44FB-4A3A-A95E-C9CCE42781FB}" type="parTrans" cxnId="{73ED7CF2-ED38-44A5-A8F1-406074F0EE57}">
      <dgm:prSet/>
      <dgm:spPr/>
      <dgm:t>
        <a:bodyPr/>
        <a:lstStyle/>
        <a:p>
          <a:endParaRPr lang="en-US"/>
        </a:p>
      </dgm:t>
    </dgm:pt>
    <dgm:pt modelId="{AED8F10E-D899-4371-991C-BDCF3FD3E9DB}" type="sibTrans" cxnId="{73ED7CF2-ED38-44A5-A8F1-406074F0EE57}">
      <dgm:prSet/>
      <dgm:spPr/>
      <dgm:t>
        <a:bodyPr/>
        <a:lstStyle/>
        <a:p>
          <a:endParaRPr lang="en-US"/>
        </a:p>
      </dgm:t>
    </dgm:pt>
    <dgm:pt modelId="{28275454-96AB-400D-9F16-B2BE61284CEC}" type="pres">
      <dgm:prSet presAssocID="{C3636B78-3B2A-4DA3-BD25-66F906F5488B}" presName="root" presStyleCnt="0">
        <dgm:presLayoutVars>
          <dgm:dir/>
          <dgm:resizeHandles val="exact"/>
        </dgm:presLayoutVars>
      </dgm:prSet>
      <dgm:spPr/>
    </dgm:pt>
    <dgm:pt modelId="{A83E291C-26E9-4193-A83D-3DE4EB3B87C1}" type="pres">
      <dgm:prSet presAssocID="{21503771-7A5A-4CAD-833F-7BC81659B9B9}" presName="compNode" presStyleCnt="0"/>
      <dgm:spPr/>
    </dgm:pt>
    <dgm:pt modelId="{F2F235F1-DA01-4FE6-89B2-2202F063CCC8}" type="pres">
      <dgm:prSet presAssocID="{21503771-7A5A-4CAD-833F-7BC81659B9B9}" presName="bgRect" presStyleLbl="bgShp" presStyleIdx="0" presStyleCnt="3"/>
      <dgm:spPr/>
    </dgm:pt>
    <dgm:pt modelId="{1EA45031-8EF5-4562-991C-3E8556E0D1D0}" type="pres">
      <dgm:prSet presAssocID="{21503771-7A5A-4CAD-833F-7BC81659B9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15BFD9A6-BCA2-4A73-B8E2-177F2C7A75F5}" type="pres">
      <dgm:prSet presAssocID="{21503771-7A5A-4CAD-833F-7BC81659B9B9}" presName="spaceRect" presStyleCnt="0"/>
      <dgm:spPr/>
    </dgm:pt>
    <dgm:pt modelId="{9ECC48D3-C718-4C67-ACDD-027F43168CBD}" type="pres">
      <dgm:prSet presAssocID="{21503771-7A5A-4CAD-833F-7BC81659B9B9}" presName="parTx" presStyleLbl="revTx" presStyleIdx="0" presStyleCnt="6">
        <dgm:presLayoutVars>
          <dgm:chMax val="0"/>
          <dgm:chPref val="0"/>
        </dgm:presLayoutVars>
      </dgm:prSet>
      <dgm:spPr/>
    </dgm:pt>
    <dgm:pt modelId="{6EDDF867-3072-4883-8692-B37ABF9BBBD9}" type="pres">
      <dgm:prSet presAssocID="{21503771-7A5A-4CAD-833F-7BC81659B9B9}" presName="desTx" presStyleLbl="revTx" presStyleIdx="1" presStyleCnt="6">
        <dgm:presLayoutVars/>
      </dgm:prSet>
      <dgm:spPr/>
    </dgm:pt>
    <dgm:pt modelId="{9995A35D-A639-40D0-B032-4A28FBD75AAA}" type="pres">
      <dgm:prSet presAssocID="{C1157A25-9F33-43D5-BE15-097D84754360}" presName="sibTrans" presStyleCnt="0"/>
      <dgm:spPr/>
    </dgm:pt>
    <dgm:pt modelId="{1AB99DAC-1C21-44B5-8F63-E67661C37791}" type="pres">
      <dgm:prSet presAssocID="{25138908-E75B-4301-A805-19CD33F920FC}" presName="compNode" presStyleCnt="0"/>
      <dgm:spPr/>
    </dgm:pt>
    <dgm:pt modelId="{C4FA20CE-BD5E-42FE-9342-821D69467EE9}" type="pres">
      <dgm:prSet presAssocID="{25138908-E75B-4301-A805-19CD33F920FC}" presName="bgRect" presStyleLbl="bgShp" presStyleIdx="1" presStyleCnt="3"/>
      <dgm:spPr/>
    </dgm:pt>
    <dgm:pt modelId="{CE3EAFBF-C241-4181-BB54-20E13D5C64AB}" type="pres">
      <dgm:prSet presAssocID="{25138908-E75B-4301-A805-19CD33F920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AD79890-8F25-4738-8C8F-60C6A617CBBD}" type="pres">
      <dgm:prSet presAssocID="{25138908-E75B-4301-A805-19CD33F920FC}" presName="spaceRect" presStyleCnt="0"/>
      <dgm:spPr/>
    </dgm:pt>
    <dgm:pt modelId="{445E2912-7CC8-4B4A-B1F6-0C9ACF9F1EB4}" type="pres">
      <dgm:prSet presAssocID="{25138908-E75B-4301-A805-19CD33F920FC}" presName="parTx" presStyleLbl="revTx" presStyleIdx="2" presStyleCnt="6">
        <dgm:presLayoutVars>
          <dgm:chMax val="0"/>
          <dgm:chPref val="0"/>
        </dgm:presLayoutVars>
      </dgm:prSet>
      <dgm:spPr/>
    </dgm:pt>
    <dgm:pt modelId="{C22C197B-32CB-4898-A3F9-6FD39F824579}" type="pres">
      <dgm:prSet presAssocID="{25138908-E75B-4301-A805-19CD33F920FC}" presName="desTx" presStyleLbl="revTx" presStyleIdx="3" presStyleCnt="6">
        <dgm:presLayoutVars/>
      </dgm:prSet>
      <dgm:spPr/>
    </dgm:pt>
    <dgm:pt modelId="{8A3D4C40-FFFC-4670-BB42-D5D69DCE264F}" type="pres">
      <dgm:prSet presAssocID="{60634953-5A2F-4DE7-89E1-D9A287371401}" presName="sibTrans" presStyleCnt="0"/>
      <dgm:spPr/>
    </dgm:pt>
    <dgm:pt modelId="{627B4B4F-402E-4F62-A294-0D550D487488}" type="pres">
      <dgm:prSet presAssocID="{25F9B2D5-FDB2-4537-88C3-C0E9B65779C4}" presName="compNode" presStyleCnt="0"/>
      <dgm:spPr/>
    </dgm:pt>
    <dgm:pt modelId="{965EA689-4940-46E2-BBEA-D0A419A93BB0}" type="pres">
      <dgm:prSet presAssocID="{25F9B2D5-FDB2-4537-88C3-C0E9B65779C4}" presName="bgRect" presStyleLbl="bgShp" presStyleIdx="2" presStyleCnt="3" custLinFactNeighborX="13494" custLinFactNeighborY="-4354"/>
      <dgm:spPr/>
    </dgm:pt>
    <dgm:pt modelId="{AB564AE6-3736-4FC0-A816-C2B5C8232C61}" type="pres">
      <dgm:prSet presAssocID="{25F9B2D5-FDB2-4537-88C3-C0E9B65779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1D13A39-D4C9-443E-A91F-BD3AD65FF3CA}" type="pres">
      <dgm:prSet presAssocID="{25F9B2D5-FDB2-4537-88C3-C0E9B65779C4}" presName="spaceRect" presStyleCnt="0"/>
      <dgm:spPr/>
    </dgm:pt>
    <dgm:pt modelId="{EF57BD44-9220-4729-9F40-BDA512D1FAFC}" type="pres">
      <dgm:prSet presAssocID="{25F9B2D5-FDB2-4537-88C3-C0E9B65779C4}" presName="parTx" presStyleLbl="revTx" presStyleIdx="4" presStyleCnt="6">
        <dgm:presLayoutVars>
          <dgm:chMax val="0"/>
          <dgm:chPref val="0"/>
        </dgm:presLayoutVars>
      </dgm:prSet>
      <dgm:spPr/>
    </dgm:pt>
    <dgm:pt modelId="{91647311-0A17-4770-AB1D-8F500F9BB0A3}" type="pres">
      <dgm:prSet presAssocID="{25F9B2D5-FDB2-4537-88C3-C0E9B65779C4}" presName="desTx" presStyleLbl="revTx" presStyleIdx="5" presStyleCnt="6">
        <dgm:presLayoutVars/>
      </dgm:prSet>
      <dgm:spPr/>
    </dgm:pt>
  </dgm:ptLst>
  <dgm:cxnLst>
    <dgm:cxn modelId="{42B13502-AD13-4511-8F1F-CF69B8B16127}" type="presOf" srcId="{21503771-7A5A-4CAD-833F-7BC81659B9B9}" destId="{9ECC48D3-C718-4C67-ACDD-027F43168CBD}" srcOrd="0" destOrd="0" presId="urn:microsoft.com/office/officeart/2018/2/layout/IconVerticalSolidList"/>
    <dgm:cxn modelId="{695D7410-BF36-4E07-9378-A772484868EF}" type="presOf" srcId="{C3636B78-3B2A-4DA3-BD25-66F906F5488B}" destId="{28275454-96AB-400D-9F16-B2BE61284CEC}" srcOrd="0" destOrd="0" presId="urn:microsoft.com/office/officeart/2018/2/layout/IconVerticalSolidList"/>
    <dgm:cxn modelId="{8E40C210-70F3-42CD-BEBA-066A48899528}" srcId="{21503771-7A5A-4CAD-833F-7BC81659B9B9}" destId="{7FAE8DA5-EBD4-4CC3-99BF-FFCE4EC08066}" srcOrd="1" destOrd="0" parTransId="{546A2334-0D21-4B93-BBAD-C0C3D46FD63F}" sibTransId="{05E05C78-FD09-44A6-BB03-ECAB6B2EE8A2}"/>
    <dgm:cxn modelId="{A0F3381F-B0DF-493C-ABB5-BB7144E897B5}" type="presOf" srcId="{A3E4961C-A4F6-4A97-B15E-57FAC17A6D77}" destId="{C22C197B-32CB-4898-A3F9-6FD39F824579}" srcOrd="0" destOrd="1" presId="urn:microsoft.com/office/officeart/2018/2/layout/IconVerticalSolidList"/>
    <dgm:cxn modelId="{ABDA7B21-7135-4830-B250-B7C01BD9C9FB}" type="presOf" srcId="{25138908-E75B-4301-A805-19CD33F920FC}" destId="{445E2912-7CC8-4B4A-B1F6-0C9ACF9F1EB4}" srcOrd="0" destOrd="0" presId="urn:microsoft.com/office/officeart/2018/2/layout/IconVerticalSolidList"/>
    <dgm:cxn modelId="{77781D24-6466-499A-9A11-F8791088AB26}" type="presOf" srcId="{7F364BC8-82BD-4357-A7A9-7F0DCD004D1A}" destId="{C22C197B-32CB-4898-A3F9-6FD39F824579}" srcOrd="0" destOrd="0" presId="urn:microsoft.com/office/officeart/2018/2/layout/IconVerticalSolidList"/>
    <dgm:cxn modelId="{152F7C5F-42D8-45E0-A2EF-076573FD789E}" srcId="{C3636B78-3B2A-4DA3-BD25-66F906F5488B}" destId="{25F9B2D5-FDB2-4537-88C3-C0E9B65779C4}" srcOrd="2" destOrd="0" parTransId="{F7919F26-9187-484F-A250-0E8CFCAE63CB}" sibTransId="{3CC4EBB6-A8F8-4F7D-BDC8-996CE5B1A935}"/>
    <dgm:cxn modelId="{73B44B56-7580-4E95-A554-4390001BAF55}" type="presOf" srcId="{84792310-3A93-4733-9172-79CE2B42C305}" destId="{6EDDF867-3072-4883-8692-B37ABF9BBBD9}" srcOrd="0" destOrd="0" presId="urn:microsoft.com/office/officeart/2018/2/layout/IconVerticalSolidList"/>
    <dgm:cxn modelId="{5361C57A-50D0-4DD8-86C8-96C4A1A3A8F7}" type="presOf" srcId="{FE0B538A-58D7-4E7D-90FC-75C8C4C2027B}" destId="{91647311-0A17-4770-AB1D-8F500F9BB0A3}" srcOrd="0" destOrd="0" presId="urn:microsoft.com/office/officeart/2018/2/layout/IconVerticalSolidList"/>
    <dgm:cxn modelId="{C09097A4-25B8-4069-A756-84CE626FBFC6}" srcId="{21503771-7A5A-4CAD-833F-7BC81659B9B9}" destId="{84792310-3A93-4733-9172-79CE2B42C305}" srcOrd="0" destOrd="0" parTransId="{A207EB65-5250-46B1-A4AA-1162C8541D1A}" sibTransId="{ABFD7D57-37D2-4A3C-B16A-ADBEA4999997}"/>
    <dgm:cxn modelId="{ACE7E3A9-01D8-4A52-B2B5-351620F06F34}" type="presOf" srcId="{25F9B2D5-FDB2-4537-88C3-C0E9B65779C4}" destId="{EF57BD44-9220-4729-9F40-BDA512D1FAFC}" srcOrd="0" destOrd="0" presId="urn:microsoft.com/office/officeart/2018/2/layout/IconVerticalSolidList"/>
    <dgm:cxn modelId="{F59B03B2-A971-4A8C-9EDC-C9A3A36B7670}" srcId="{25138908-E75B-4301-A805-19CD33F920FC}" destId="{7F364BC8-82BD-4357-A7A9-7F0DCD004D1A}" srcOrd="0" destOrd="0" parTransId="{22AA55C6-AA35-4C9D-8836-FFD2D5CD5BBE}" sibTransId="{4650A531-0CFA-4317-B484-B72D425F2854}"/>
    <dgm:cxn modelId="{DB4716B3-B118-4156-AF82-8C9191D1BA83}" srcId="{25138908-E75B-4301-A805-19CD33F920FC}" destId="{A3E4961C-A4F6-4A97-B15E-57FAC17A6D77}" srcOrd="1" destOrd="0" parTransId="{B382C908-8688-45CA-8628-9CCA564DDDB7}" sibTransId="{3578EDA1-59AD-4630-8924-BAD73E865373}"/>
    <dgm:cxn modelId="{F2438FC8-BAF2-4250-936E-9F1760323B6F}" srcId="{C3636B78-3B2A-4DA3-BD25-66F906F5488B}" destId="{21503771-7A5A-4CAD-833F-7BC81659B9B9}" srcOrd="0" destOrd="0" parTransId="{ADE8B8B9-81D1-420F-B50F-07A99A7E0CB2}" sibTransId="{C1157A25-9F33-43D5-BE15-097D84754360}"/>
    <dgm:cxn modelId="{219325DC-2AB4-4955-AA3E-8C7561229152}" srcId="{C3636B78-3B2A-4DA3-BD25-66F906F5488B}" destId="{25138908-E75B-4301-A805-19CD33F920FC}" srcOrd="1" destOrd="0" parTransId="{8E04377C-EF27-4B1E-BB57-C2F465CE335B}" sibTransId="{60634953-5A2F-4DE7-89E1-D9A287371401}"/>
    <dgm:cxn modelId="{E437F0EC-8CDD-4072-B782-1596FF46B5A9}" type="presOf" srcId="{7FAE8DA5-EBD4-4CC3-99BF-FFCE4EC08066}" destId="{6EDDF867-3072-4883-8692-B37ABF9BBBD9}" srcOrd="0" destOrd="1" presId="urn:microsoft.com/office/officeart/2018/2/layout/IconVerticalSolidList"/>
    <dgm:cxn modelId="{73ED7CF2-ED38-44A5-A8F1-406074F0EE57}" srcId="{25F9B2D5-FDB2-4537-88C3-C0E9B65779C4}" destId="{FE0B538A-58D7-4E7D-90FC-75C8C4C2027B}" srcOrd="0" destOrd="0" parTransId="{259AB093-44FB-4A3A-A95E-C9CCE42781FB}" sibTransId="{AED8F10E-D899-4371-991C-BDCF3FD3E9DB}"/>
    <dgm:cxn modelId="{112B2EE2-7EAC-4CFA-87B0-9304BAA0E68D}" type="presParOf" srcId="{28275454-96AB-400D-9F16-B2BE61284CEC}" destId="{A83E291C-26E9-4193-A83D-3DE4EB3B87C1}" srcOrd="0" destOrd="0" presId="urn:microsoft.com/office/officeart/2018/2/layout/IconVerticalSolidList"/>
    <dgm:cxn modelId="{A5F2CA9E-E9AC-43F1-BD6A-DB15A7259928}" type="presParOf" srcId="{A83E291C-26E9-4193-A83D-3DE4EB3B87C1}" destId="{F2F235F1-DA01-4FE6-89B2-2202F063CCC8}" srcOrd="0" destOrd="0" presId="urn:microsoft.com/office/officeart/2018/2/layout/IconVerticalSolidList"/>
    <dgm:cxn modelId="{9487421E-48B5-4FBF-B6C6-1519AD210C11}" type="presParOf" srcId="{A83E291C-26E9-4193-A83D-3DE4EB3B87C1}" destId="{1EA45031-8EF5-4562-991C-3E8556E0D1D0}" srcOrd="1" destOrd="0" presId="urn:microsoft.com/office/officeart/2018/2/layout/IconVerticalSolidList"/>
    <dgm:cxn modelId="{CD41DCF9-1B28-45D8-9910-C4AB380A6A2A}" type="presParOf" srcId="{A83E291C-26E9-4193-A83D-3DE4EB3B87C1}" destId="{15BFD9A6-BCA2-4A73-B8E2-177F2C7A75F5}" srcOrd="2" destOrd="0" presId="urn:microsoft.com/office/officeart/2018/2/layout/IconVerticalSolidList"/>
    <dgm:cxn modelId="{187E1E4F-E671-4E02-AB81-3B788FFF7877}" type="presParOf" srcId="{A83E291C-26E9-4193-A83D-3DE4EB3B87C1}" destId="{9ECC48D3-C718-4C67-ACDD-027F43168CBD}" srcOrd="3" destOrd="0" presId="urn:microsoft.com/office/officeart/2018/2/layout/IconVerticalSolidList"/>
    <dgm:cxn modelId="{72063C1A-E802-42C1-9335-8533CA96324F}" type="presParOf" srcId="{A83E291C-26E9-4193-A83D-3DE4EB3B87C1}" destId="{6EDDF867-3072-4883-8692-B37ABF9BBBD9}" srcOrd="4" destOrd="0" presId="urn:microsoft.com/office/officeart/2018/2/layout/IconVerticalSolidList"/>
    <dgm:cxn modelId="{B0124A69-8C68-4FEE-82E8-3B5119E8907A}" type="presParOf" srcId="{28275454-96AB-400D-9F16-B2BE61284CEC}" destId="{9995A35D-A639-40D0-B032-4A28FBD75AAA}" srcOrd="1" destOrd="0" presId="urn:microsoft.com/office/officeart/2018/2/layout/IconVerticalSolidList"/>
    <dgm:cxn modelId="{7BE9FF5A-94EE-4823-BB66-23382F28DF4C}" type="presParOf" srcId="{28275454-96AB-400D-9F16-B2BE61284CEC}" destId="{1AB99DAC-1C21-44B5-8F63-E67661C37791}" srcOrd="2" destOrd="0" presId="urn:microsoft.com/office/officeart/2018/2/layout/IconVerticalSolidList"/>
    <dgm:cxn modelId="{1179E859-E435-4727-A6AA-8F1F76FBDD80}" type="presParOf" srcId="{1AB99DAC-1C21-44B5-8F63-E67661C37791}" destId="{C4FA20CE-BD5E-42FE-9342-821D69467EE9}" srcOrd="0" destOrd="0" presId="urn:microsoft.com/office/officeart/2018/2/layout/IconVerticalSolidList"/>
    <dgm:cxn modelId="{A3528D4C-D9D9-4DDF-94DC-8E403063B0C3}" type="presParOf" srcId="{1AB99DAC-1C21-44B5-8F63-E67661C37791}" destId="{CE3EAFBF-C241-4181-BB54-20E13D5C64AB}" srcOrd="1" destOrd="0" presId="urn:microsoft.com/office/officeart/2018/2/layout/IconVerticalSolidList"/>
    <dgm:cxn modelId="{F95D87B9-08D8-4506-8B30-62636B497CEA}" type="presParOf" srcId="{1AB99DAC-1C21-44B5-8F63-E67661C37791}" destId="{1AD79890-8F25-4738-8C8F-60C6A617CBBD}" srcOrd="2" destOrd="0" presId="urn:microsoft.com/office/officeart/2018/2/layout/IconVerticalSolidList"/>
    <dgm:cxn modelId="{A62D47D2-0CAD-4074-9193-176FA391D68B}" type="presParOf" srcId="{1AB99DAC-1C21-44B5-8F63-E67661C37791}" destId="{445E2912-7CC8-4B4A-B1F6-0C9ACF9F1EB4}" srcOrd="3" destOrd="0" presId="urn:microsoft.com/office/officeart/2018/2/layout/IconVerticalSolidList"/>
    <dgm:cxn modelId="{CCF22062-5281-4019-8F0B-0F9FC0FEB0C0}" type="presParOf" srcId="{1AB99DAC-1C21-44B5-8F63-E67661C37791}" destId="{C22C197B-32CB-4898-A3F9-6FD39F824579}" srcOrd="4" destOrd="0" presId="urn:microsoft.com/office/officeart/2018/2/layout/IconVerticalSolidList"/>
    <dgm:cxn modelId="{5A34A2D3-BAEA-43F5-829B-10C9B17F38B7}" type="presParOf" srcId="{28275454-96AB-400D-9F16-B2BE61284CEC}" destId="{8A3D4C40-FFFC-4670-BB42-D5D69DCE264F}" srcOrd="3" destOrd="0" presId="urn:microsoft.com/office/officeart/2018/2/layout/IconVerticalSolidList"/>
    <dgm:cxn modelId="{13B3225E-79DD-4403-94FB-A2A1891D8311}" type="presParOf" srcId="{28275454-96AB-400D-9F16-B2BE61284CEC}" destId="{627B4B4F-402E-4F62-A294-0D550D487488}" srcOrd="4" destOrd="0" presId="urn:microsoft.com/office/officeart/2018/2/layout/IconVerticalSolidList"/>
    <dgm:cxn modelId="{C7AD2180-3F81-462C-B172-D57D00669064}" type="presParOf" srcId="{627B4B4F-402E-4F62-A294-0D550D487488}" destId="{965EA689-4940-46E2-BBEA-D0A419A93BB0}" srcOrd="0" destOrd="0" presId="urn:microsoft.com/office/officeart/2018/2/layout/IconVerticalSolidList"/>
    <dgm:cxn modelId="{A5B4AE16-5E55-491A-B530-6DF0E0D48A7C}" type="presParOf" srcId="{627B4B4F-402E-4F62-A294-0D550D487488}" destId="{AB564AE6-3736-4FC0-A816-C2B5C8232C61}" srcOrd="1" destOrd="0" presId="urn:microsoft.com/office/officeart/2018/2/layout/IconVerticalSolidList"/>
    <dgm:cxn modelId="{1844A633-331B-4E2B-970F-1B45216B5171}" type="presParOf" srcId="{627B4B4F-402E-4F62-A294-0D550D487488}" destId="{B1D13A39-D4C9-443E-A91F-BD3AD65FF3CA}" srcOrd="2" destOrd="0" presId="urn:microsoft.com/office/officeart/2018/2/layout/IconVerticalSolidList"/>
    <dgm:cxn modelId="{E86FCD72-F604-41CE-8443-6E358F1BA737}" type="presParOf" srcId="{627B4B4F-402E-4F62-A294-0D550D487488}" destId="{EF57BD44-9220-4729-9F40-BDA512D1FAFC}" srcOrd="3" destOrd="0" presId="urn:microsoft.com/office/officeart/2018/2/layout/IconVerticalSolidList"/>
    <dgm:cxn modelId="{AC2418AB-5DB0-40A8-A230-3A6DED4CFF94}" type="presParOf" srcId="{627B4B4F-402E-4F62-A294-0D550D487488}" destId="{91647311-0A17-4770-AB1D-8F500F9BB0A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153805-E00C-450A-83AA-1B60B609C141}" type="doc">
      <dgm:prSet loTypeId="urn:microsoft.com/office/officeart/2005/8/layout/hierarchy3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E8EF61D-C3A3-4971-A664-74155295ED30}">
      <dgm:prSet/>
      <dgm:spPr/>
      <dgm:t>
        <a:bodyPr/>
        <a:lstStyle/>
        <a:p>
          <a:r>
            <a:rPr lang="en-US" dirty="0"/>
            <a:t>Used multiple sources: twitter tweets, reddit posts</a:t>
          </a:r>
        </a:p>
      </dgm:t>
    </dgm:pt>
    <dgm:pt modelId="{9EFAC1BB-69A9-4CEC-A54F-01242BE60735}" type="parTrans" cxnId="{20AE2048-5F12-467F-A773-F335955FDA9B}">
      <dgm:prSet/>
      <dgm:spPr/>
      <dgm:t>
        <a:bodyPr/>
        <a:lstStyle/>
        <a:p>
          <a:endParaRPr lang="en-US"/>
        </a:p>
      </dgm:t>
    </dgm:pt>
    <dgm:pt modelId="{37015FE8-9E2E-4F40-8198-8C5B4089BA92}" type="sibTrans" cxnId="{20AE2048-5F12-467F-A773-F335955FDA9B}">
      <dgm:prSet/>
      <dgm:spPr/>
      <dgm:t>
        <a:bodyPr/>
        <a:lstStyle/>
        <a:p>
          <a:endParaRPr lang="en-US"/>
        </a:p>
      </dgm:t>
    </dgm:pt>
    <dgm:pt modelId="{F0620D5E-3387-4EE1-9873-BA3FC6E33EBB}">
      <dgm:prSet/>
      <dgm:spPr/>
      <dgm:t>
        <a:bodyPr/>
        <a:lstStyle/>
        <a:p>
          <a:r>
            <a:rPr lang="en-US" dirty="0"/>
            <a:t>Recent data collected within last 3 weeks</a:t>
          </a:r>
        </a:p>
      </dgm:t>
    </dgm:pt>
    <dgm:pt modelId="{15475242-50E2-4EA9-A5DA-3DE45AD34845}" type="parTrans" cxnId="{D728B713-0A83-4D2F-AF1E-09836646E3B7}">
      <dgm:prSet/>
      <dgm:spPr/>
      <dgm:t>
        <a:bodyPr/>
        <a:lstStyle/>
        <a:p>
          <a:endParaRPr lang="en-US"/>
        </a:p>
      </dgm:t>
    </dgm:pt>
    <dgm:pt modelId="{ACFA5A82-08BE-4168-8360-6C86C590DA3C}" type="sibTrans" cxnId="{D728B713-0A83-4D2F-AF1E-09836646E3B7}">
      <dgm:prSet/>
      <dgm:spPr/>
      <dgm:t>
        <a:bodyPr/>
        <a:lstStyle/>
        <a:p>
          <a:endParaRPr lang="en-US"/>
        </a:p>
      </dgm:t>
    </dgm:pt>
    <dgm:pt modelId="{DD23E89D-302D-4BD2-AFCD-B0DE120DE024}">
      <dgm:prSet/>
      <dgm:spPr/>
      <dgm:t>
        <a:bodyPr/>
        <a:lstStyle/>
        <a:p>
          <a:r>
            <a:rPr lang="en-US" dirty="0"/>
            <a:t>Collected 150K records including tweets, retweets, </a:t>
          </a:r>
          <a:r>
            <a:rPr lang="en-US" dirty="0" err="1"/>
            <a:t>reddits</a:t>
          </a:r>
          <a:r>
            <a:rPr lang="en-US" dirty="0"/>
            <a:t>, subreddits, comments etc.</a:t>
          </a:r>
        </a:p>
      </dgm:t>
    </dgm:pt>
    <dgm:pt modelId="{5AD15172-4E12-4A30-948D-9EB27AE25A03}" type="parTrans" cxnId="{C57B1C61-EC2E-415F-BEBC-269B282B4C77}">
      <dgm:prSet/>
      <dgm:spPr/>
      <dgm:t>
        <a:bodyPr/>
        <a:lstStyle/>
        <a:p>
          <a:endParaRPr lang="en-US"/>
        </a:p>
      </dgm:t>
    </dgm:pt>
    <dgm:pt modelId="{A2F1CE4D-D0CF-4698-ACD1-5A4F061CDA1F}" type="sibTrans" cxnId="{C57B1C61-EC2E-415F-BEBC-269B282B4C77}">
      <dgm:prSet/>
      <dgm:spPr/>
      <dgm:t>
        <a:bodyPr/>
        <a:lstStyle/>
        <a:p>
          <a:endParaRPr lang="en-US"/>
        </a:p>
      </dgm:t>
    </dgm:pt>
    <dgm:pt modelId="{252CDBFC-0154-40B8-8978-7B1B07D1B778}">
      <dgm:prSet/>
      <dgm:spPr/>
      <dgm:t>
        <a:bodyPr/>
        <a:lstStyle/>
        <a:p>
          <a:r>
            <a:rPr lang="en-US" dirty="0"/>
            <a:t>Tweets data collection APIs used:</a:t>
          </a:r>
        </a:p>
      </dgm:t>
    </dgm:pt>
    <dgm:pt modelId="{76911F7F-8D2A-4832-840E-C1E3606BEAC4}" type="parTrans" cxnId="{50334197-3DCC-4B46-B6E1-DDB6D94998B9}">
      <dgm:prSet/>
      <dgm:spPr/>
      <dgm:t>
        <a:bodyPr/>
        <a:lstStyle/>
        <a:p>
          <a:endParaRPr lang="en-US"/>
        </a:p>
      </dgm:t>
    </dgm:pt>
    <dgm:pt modelId="{BD9810EC-4C71-4538-9C04-E509839BF834}" type="sibTrans" cxnId="{50334197-3DCC-4B46-B6E1-DDB6D94998B9}">
      <dgm:prSet/>
      <dgm:spPr/>
      <dgm:t>
        <a:bodyPr/>
        <a:lstStyle/>
        <a:p>
          <a:endParaRPr lang="en-US"/>
        </a:p>
      </dgm:t>
    </dgm:pt>
    <dgm:pt modelId="{32AFC61D-2CD1-4B5D-B185-1EC9001694E8}">
      <dgm:prSet custT="1"/>
      <dgm:spPr/>
      <dgm:t>
        <a:bodyPr/>
        <a:lstStyle/>
        <a:p>
          <a:r>
            <a:rPr lang="en-US" sz="1500" dirty="0" err="1"/>
            <a:t>Tweepy</a:t>
          </a:r>
          <a:endParaRPr lang="en-US" sz="1500" dirty="0"/>
        </a:p>
      </dgm:t>
    </dgm:pt>
    <dgm:pt modelId="{323628BD-3E4A-40BD-A32B-DF48E7B725E9}" type="parTrans" cxnId="{4B89C45F-4082-438F-8D84-8A383FE77A76}">
      <dgm:prSet/>
      <dgm:spPr/>
      <dgm:t>
        <a:bodyPr/>
        <a:lstStyle/>
        <a:p>
          <a:endParaRPr lang="en-US"/>
        </a:p>
      </dgm:t>
    </dgm:pt>
    <dgm:pt modelId="{62C8C4BC-70DB-4429-9C0A-0291CF71E318}" type="sibTrans" cxnId="{4B89C45F-4082-438F-8D84-8A383FE77A76}">
      <dgm:prSet/>
      <dgm:spPr/>
      <dgm:t>
        <a:bodyPr/>
        <a:lstStyle/>
        <a:p>
          <a:endParaRPr lang="en-US"/>
        </a:p>
      </dgm:t>
    </dgm:pt>
    <dgm:pt modelId="{EA218C6F-3F90-4E85-A3FD-E317730C3503}">
      <dgm:prSet custT="1"/>
      <dgm:spPr/>
      <dgm:t>
        <a:bodyPr/>
        <a:lstStyle/>
        <a:p>
          <a:r>
            <a:rPr lang="en-US" sz="1500" dirty="0" err="1"/>
            <a:t>Snscrape</a:t>
          </a:r>
          <a:endParaRPr lang="en-US" sz="1500" dirty="0"/>
        </a:p>
      </dgm:t>
    </dgm:pt>
    <dgm:pt modelId="{236704FB-1AFF-4782-9E10-0791B0540485}" type="parTrans" cxnId="{F3A5B38F-4AA7-4264-AF1D-FC7A1792D19D}">
      <dgm:prSet/>
      <dgm:spPr/>
      <dgm:t>
        <a:bodyPr/>
        <a:lstStyle/>
        <a:p>
          <a:endParaRPr lang="en-US"/>
        </a:p>
      </dgm:t>
    </dgm:pt>
    <dgm:pt modelId="{6BBC8D23-40C5-43CD-83EE-22460FCD9BE7}" type="sibTrans" cxnId="{F3A5B38F-4AA7-4264-AF1D-FC7A1792D19D}">
      <dgm:prSet/>
      <dgm:spPr/>
      <dgm:t>
        <a:bodyPr/>
        <a:lstStyle/>
        <a:p>
          <a:endParaRPr lang="en-US"/>
        </a:p>
      </dgm:t>
    </dgm:pt>
    <dgm:pt modelId="{A5064B60-D469-43FD-9F70-DCFE665D186E}">
      <dgm:prSet custT="1"/>
      <dgm:spPr/>
      <dgm:t>
        <a:bodyPr/>
        <a:lstStyle/>
        <a:p>
          <a:r>
            <a:rPr lang="en-US" sz="1400" dirty="0"/>
            <a:t>Selected query topics contained below keywords in various combinations in multiple runs of the code: </a:t>
          </a:r>
        </a:p>
      </dgm:t>
    </dgm:pt>
    <dgm:pt modelId="{4208CF55-781A-485F-AFCD-0054D0779F41}" type="parTrans" cxnId="{6CDA8C2A-028D-4E08-B5B8-0ED174841AC6}">
      <dgm:prSet/>
      <dgm:spPr/>
      <dgm:t>
        <a:bodyPr/>
        <a:lstStyle/>
        <a:p>
          <a:endParaRPr lang="en-US"/>
        </a:p>
      </dgm:t>
    </dgm:pt>
    <dgm:pt modelId="{3716565A-E3DF-4192-AE36-87648DE68B04}" type="sibTrans" cxnId="{6CDA8C2A-028D-4E08-B5B8-0ED174841AC6}">
      <dgm:prSet/>
      <dgm:spPr/>
      <dgm:t>
        <a:bodyPr/>
        <a:lstStyle/>
        <a:p>
          <a:endParaRPr lang="en-US"/>
        </a:p>
      </dgm:t>
    </dgm:pt>
    <dgm:pt modelId="{D1719AF3-884F-481C-AF77-95461D31C797}">
      <dgm:prSet custT="1"/>
      <dgm:spPr/>
      <dgm:t>
        <a:bodyPr/>
        <a:lstStyle/>
        <a:p>
          <a:r>
            <a:rPr lang="en-US" sz="1400" dirty="0" err="1"/>
            <a:t>chatgpt</a:t>
          </a:r>
          <a:r>
            <a:rPr lang="en-US" sz="1400" dirty="0"/>
            <a:t>, gpt4, </a:t>
          </a:r>
          <a:r>
            <a:rPr lang="en-US" sz="1400" dirty="0" err="1"/>
            <a:t>openai</a:t>
          </a:r>
          <a:r>
            <a:rPr lang="en-US" sz="1400" dirty="0"/>
            <a:t>, NLP, </a:t>
          </a:r>
          <a:r>
            <a:rPr lang="en-US" sz="1400" dirty="0" err="1"/>
            <a:t>naturallanguageprocessing</a:t>
          </a:r>
          <a:endParaRPr lang="en-US" sz="1400" dirty="0"/>
        </a:p>
      </dgm:t>
    </dgm:pt>
    <dgm:pt modelId="{6BEF57EF-1305-409A-8A06-2219DEAA0388}" type="parTrans" cxnId="{BCFE444B-F64C-4BD5-A933-52ACB1E623DC}">
      <dgm:prSet/>
      <dgm:spPr/>
      <dgm:t>
        <a:bodyPr/>
        <a:lstStyle/>
        <a:p>
          <a:endParaRPr lang="en-US"/>
        </a:p>
      </dgm:t>
    </dgm:pt>
    <dgm:pt modelId="{B9A2851A-0BB9-45AA-8E8F-068BBB4D4AED}" type="sibTrans" cxnId="{BCFE444B-F64C-4BD5-A933-52ACB1E623DC}">
      <dgm:prSet/>
      <dgm:spPr/>
      <dgm:t>
        <a:bodyPr/>
        <a:lstStyle/>
        <a:p>
          <a:endParaRPr lang="en-US"/>
        </a:p>
      </dgm:t>
    </dgm:pt>
    <dgm:pt modelId="{5FF5A0D2-C419-47A1-83A6-20A46638DD2B}">
      <dgm:prSet custT="1"/>
      <dgm:spPr/>
      <dgm:t>
        <a:bodyPr/>
        <a:lstStyle/>
        <a:p>
          <a:r>
            <a:rPr lang="en-US" sz="1400" dirty="0"/>
            <a:t>limitation, drawback, disadvantage</a:t>
          </a:r>
        </a:p>
      </dgm:t>
    </dgm:pt>
    <dgm:pt modelId="{514F686E-1521-47AD-A844-177D27752CEC}" type="parTrans" cxnId="{21AAE632-F2BA-4A06-9EDF-C3D5E1BEDF7A}">
      <dgm:prSet/>
      <dgm:spPr/>
      <dgm:t>
        <a:bodyPr/>
        <a:lstStyle/>
        <a:p>
          <a:endParaRPr lang="en-US"/>
        </a:p>
      </dgm:t>
    </dgm:pt>
    <dgm:pt modelId="{988CFC35-8791-4720-B757-CA8A5C466E04}" type="sibTrans" cxnId="{21AAE632-F2BA-4A06-9EDF-C3D5E1BEDF7A}">
      <dgm:prSet/>
      <dgm:spPr/>
      <dgm:t>
        <a:bodyPr/>
        <a:lstStyle/>
        <a:p>
          <a:endParaRPr lang="en-US"/>
        </a:p>
      </dgm:t>
    </dgm:pt>
    <dgm:pt modelId="{ACA7ECC0-61A0-49B4-9B22-4216E1D5FED8}">
      <dgm:prSet/>
      <dgm:spPr/>
      <dgm:t>
        <a:bodyPr/>
        <a:lstStyle/>
        <a:p>
          <a:r>
            <a:rPr lang="en-US" dirty="0"/>
            <a:t>Reddit data collection API used:</a:t>
          </a:r>
        </a:p>
      </dgm:t>
    </dgm:pt>
    <dgm:pt modelId="{DA029171-89ED-458F-A1F9-D9B688D3FBD6}" type="parTrans" cxnId="{50F3C386-5AAF-4CED-AE30-F941E18DA486}">
      <dgm:prSet/>
      <dgm:spPr/>
      <dgm:t>
        <a:bodyPr/>
        <a:lstStyle/>
        <a:p>
          <a:endParaRPr lang="en-US"/>
        </a:p>
      </dgm:t>
    </dgm:pt>
    <dgm:pt modelId="{CA0E1DFC-5258-423F-AC98-1F7F05A13D45}" type="sibTrans" cxnId="{50F3C386-5AAF-4CED-AE30-F941E18DA486}">
      <dgm:prSet/>
      <dgm:spPr/>
      <dgm:t>
        <a:bodyPr/>
        <a:lstStyle/>
        <a:p>
          <a:endParaRPr lang="en-US"/>
        </a:p>
      </dgm:t>
    </dgm:pt>
    <dgm:pt modelId="{4920CD3C-2D39-4ED3-957A-D51BA60017FD}">
      <dgm:prSet/>
      <dgm:spPr/>
      <dgm:t>
        <a:bodyPr/>
        <a:lstStyle/>
        <a:p>
          <a:r>
            <a:rPr lang="en-US" dirty="0"/>
            <a:t>Python PRAW (Python Reddit API Wrapper) module to scrape data</a:t>
          </a:r>
        </a:p>
      </dgm:t>
    </dgm:pt>
    <dgm:pt modelId="{2627E2C5-7BA7-4F0D-827D-88861E1D568B}" type="parTrans" cxnId="{8506867E-9C62-4C02-A2CF-A66EBAE7536E}">
      <dgm:prSet/>
      <dgm:spPr/>
      <dgm:t>
        <a:bodyPr/>
        <a:lstStyle/>
        <a:p>
          <a:endParaRPr lang="en-US"/>
        </a:p>
      </dgm:t>
    </dgm:pt>
    <dgm:pt modelId="{B623E501-B5B4-4362-B547-C5EDC4A3D8E3}" type="sibTrans" cxnId="{8506867E-9C62-4C02-A2CF-A66EBAE7536E}">
      <dgm:prSet/>
      <dgm:spPr/>
      <dgm:t>
        <a:bodyPr/>
        <a:lstStyle/>
        <a:p>
          <a:endParaRPr lang="en-US"/>
        </a:p>
      </dgm:t>
    </dgm:pt>
    <dgm:pt modelId="{ECBE9C2B-1044-41DF-9931-30DC4939E9E9}">
      <dgm:prSet/>
      <dgm:spPr/>
      <dgm:t>
        <a:bodyPr/>
        <a:lstStyle/>
        <a:p>
          <a:r>
            <a:rPr lang="en-US"/>
            <a:t>Using Reddit App</a:t>
          </a:r>
        </a:p>
      </dgm:t>
    </dgm:pt>
    <dgm:pt modelId="{07BFA50F-1F46-4AE9-BB35-0A335F121712}" type="parTrans" cxnId="{405FD1ED-78FA-44FB-AF4C-56A77F16A15A}">
      <dgm:prSet/>
      <dgm:spPr/>
      <dgm:t>
        <a:bodyPr/>
        <a:lstStyle/>
        <a:p>
          <a:endParaRPr lang="en-US"/>
        </a:p>
      </dgm:t>
    </dgm:pt>
    <dgm:pt modelId="{AA3681FB-BB21-467A-B63F-C0EEC31E07BD}" type="sibTrans" cxnId="{405FD1ED-78FA-44FB-AF4C-56A77F16A15A}">
      <dgm:prSet/>
      <dgm:spPr/>
      <dgm:t>
        <a:bodyPr/>
        <a:lstStyle/>
        <a:p>
          <a:endParaRPr lang="en-US"/>
        </a:p>
      </dgm:t>
    </dgm:pt>
    <dgm:pt modelId="{4A3329A0-7C72-4034-898B-7D63CB5DA93F}" type="pres">
      <dgm:prSet presAssocID="{CB153805-E00C-450A-83AA-1B60B609C14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2D4CDB-234A-4121-9E7C-D991CF4DAB11}" type="pres">
      <dgm:prSet presAssocID="{9E8EF61D-C3A3-4971-A664-74155295ED30}" presName="root" presStyleCnt="0"/>
      <dgm:spPr/>
    </dgm:pt>
    <dgm:pt modelId="{55B3BAA0-8AA8-492C-846C-2110B71BC0A0}" type="pres">
      <dgm:prSet presAssocID="{9E8EF61D-C3A3-4971-A664-74155295ED30}" presName="rootComposite" presStyleCnt="0"/>
      <dgm:spPr/>
    </dgm:pt>
    <dgm:pt modelId="{1331DB53-199B-493D-AFF0-7F3418988C1C}" type="pres">
      <dgm:prSet presAssocID="{9E8EF61D-C3A3-4971-A664-74155295ED30}" presName="rootText" presStyleLbl="node1" presStyleIdx="0" presStyleCnt="5" custScaleY="155542"/>
      <dgm:spPr/>
    </dgm:pt>
    <dgm:pt modelId="{DCB065ED-BA76-4F92-AEEC-572242548EFC}" type="pres">
      <dgm:prSet presAssocID="{9E8EF61D-C3A3-4971-A664-74155295ED30}" presName="rootConnector" presStyleLbl="node1" presStyleIdx="0" presStyleCnt="5"/>
      <dgm:spPr/>
    </dgm:pt>
    <dgm:pt modelId="{1111FBA7-BB69-4E7E-AB9E-952A662001FF}" type="pres">
      <dgm:prSet presAssocID="{9E8EF61D-C3A3-4971-A664-74155295ED30}" presName="childShape" presStyleCnt="0"/>
      <dgm:spPr/>
    </dgm:pt>
    <dgm:pt modelId="{6D705D4B-BAA0-42F7-B34B-22B29B6D0C2A}" type="pres">
      <dgm:prSet presAssocID="{F0620D5E-3387-4EE1-9873-BA3FC6E33EBB}" presName="root" presStyleCnt="0"/>
      <dgm:spPr/>
    </dgm:pt>
    <dgm:pt modelId="{4F234D34-2E66-4CF8-8952-C7F5122D1E15}" type="pres">
      <dgm:prSet presAssocID="{F0620D5E-3387-4EE1-9873-BA3FC6E33EBB}" presName="rootComposite" presStyleCnt="0"/>
      <dgm:spPr/>
    </dgm:pt>
    <dgm:pt modelId="{AF1FA9C8-4EEF-4E84-BD61-2B663855BFDD}" type="pres">
      <dgm:prSet presAssocID="{F0620D5E-3387-4EE1-9873-BA3FC6E33EBB}" presName="rootText" presStyleLbl="node1" presStyleIdx="1" presStyleCnt="5" custScaleY="156777"/>
      <dgm:spPr/>
    </dgm:pt>
    <dgm:pt modelId="{73D3584D-B5DA-4A24-A534-DC6F01D77984}" type="pres">
      <dgm:prSet presAssocID="{F0620D5E-3387-4EE1-9873-BA3FC6E33EBB}" presName="rootConnector" presStyleLbl="node1" presStyleIdx="1" presStyleCnt="5"/>
      <dgm:spPr/>
    </dgm:pt>
    <dgm:pt modelId="{ED5FD5C7-38EC-4B38-BDBF-3F13DC081492}" type="pres">
      <dgm:prSet presAssocID="{F0620D5E-3387-4EE1-9873-BA3FC6E33EBB}" presName="childShape" presStyleCnt="0"/>
      <dgm:spPr/>
    </dgm:pt>
    <dgm:pt modelId="{EE7CD268-CF64-48C3-8294-D8A3BE1689CA}" type="pres">
      <dgm:prSet presAssocID="{DD23E89D-302D-4BD2-AFCD-B0DE120DE024}" presName="root" presStyleCnt="0"/>
      <dgm:spPr/>
    </dgm:pt>
    <dgm:pt modelId="{9E9C007D-4255-4E91-8521-23FB1A02FBAA}" type="pres">
      <dgm:prSet presAssocID="{DD23E89D-302D-4BD2-AFCD-B0DE120DE024}" presName="rootComposite" presStyleCnt="0"/>
      <dgm:spPr/>
    </dgm:pt>
    <dgm:pt modelId="{786B3EAA-2E9C-4125-AE28-52FB60C57D07}" type="pres">
      <dgm:prSet presAssocID="{DD23E89D-302D-4BD2-AFCD-B0DE120DE024}" presName="rootText" presStyleLbl="node1" presStyleIdx="2" presStyleCnt="5" custScaleY="148135"/>
      <dgm:spPr/>
    </dgm:pt>
    <dgm:pt modelId="{591984D0-0F66-4F25-BF56-A3B7AEC23FE5}" type="pres">
      <dgm:prSet presAssocID="{DD23E89D-302D-4BD2-AFCD-B0DE120DE024}" presName="rootConnector" presStyleLbl="node1" presStyleIdx="2" presStyleCnt="5"/>
      <dgm:spPr/>
    </dgm:pt>
    <dgm:pt modelId="{7ABC936E-6E04-477A-94BC-598121E1D518}" type="pres">
      <dgm:prSet presAssocID="{DD23E89D-302D-4BD2-AFCD-B0DE120DE024}" presName="childShape" presStyleCnt="0"/>
      <dgm:spPr/>
    </dgm:pt>
    <dgm:pt modelId="{890A171D-8A46-435A-BD33-E7CF5E35B035}" type="pres">
      <dgm:prSet presAssocID="{252CDBFC-0154-40B8-8978-7B1B07D1B778}" presName="root" presStyleCnt="0"/>
      <dgm:spPr/>
    </dgm:pt>
    <dgm:pt modelId="{0D78F1DC-4F55-4C66-949F-306E96F50E58}" type="pres">
      <dgm:prSet presAssocID="{252CDBFC-0154-40B8-8978-7B1B07D1B778}" presName="rootComposite" presStyleCnt="0"/>
      <dgm:spPr/>
    </dgm:pt>
    <dgm:pt modelId="{9C7E4FB9-E05A-4AB0-B430-348BDF133BC5}" type="pres">
      <dgm:prSet presAssocID="{252CDBFC-0154-40B8-8978-7B1B07D1B778}" presName="rootText" presStyleLbl="node1" presStyleIdx="3" presStyleCnt="5"/>
      <dgm:spPr/>
    </dgm:pt>
    <dgm:pt modelId="{2E08BEE9-A047-4B4F-8D88-E8491A3BB1C8}" type="pres">
      <dgm:prSet presAssocID="{252CDBFC-0154-40B8-8978-7B1B07D1B778}" presName="rootConnector" presStyleLbl="node1" presStyleIdx="3" presStyleCnt="5"/>
      <dgm:spPr/>
    </dgm:pt>
    <dgm:pt modelId="{3D442BF9-06AB-4A9E-A1E0-C3E244D89231}" type="pres">
      <dgm:prSet presAssocID="{252CDBFC-0154-40B8-8978-7B1B07D1B778}" presName="childShape" presStyleCnt="0"/>
      <dgm:spPr/>
    </dgm:pt>
    <dgm:pt modelId="{7249053E-D110-4F2F-85E6-3C03CFC66BF9}" type="pres">
      <dgm:prSet presAssocID="{323628BD-3E4A-40BD-A32B-DF48E7B725E9}" presName="Name13" presStyleLbl="parChTrans1D2" presStyleIdx="0" presStyleCnt="5"/>
      <dgm:spPr/>
    </dgm:pt>
    <dgm:pt modelId="{BDE5896A-BE80-4609-BC7E-152AC8A1FAE1}" type="pres">
      <dgm:prSet presAssocID="{32AFC61D-2CD1-4B5D-B185-1EC9001694E8}" presName="childText" presStyleLbl="bgAcc1" presStyleIdx="0" presStyleCnt="5" custScaleX="128370" custScaleY="50083">
        <dgm:presLayoutVars>
          <dgm:bulletEnabled val="1"/>
        </dgm:presLayoutVars>
      </dgm:prSet>
      <dgm:spPr/>
    </dgm:pt>
    <dgm:pt modelId="{11BE920A-81B8-4271-A8CC-F220C8698D93}" type="pres">
      <dgm:prSet presAssocID="{236704FB-1AFF-4782-9E10-0791B0540485}" presName="Name13" presStyleLbl="parChTrans1D2" presStyleIdx="1" presStyleCnt="5"/>
      <dgm:spPr/>
    </dgm:pt>
    <dgm:pt modelId="{44216308-2B05-4618-B611-CD293264F009}" type="pres">
      <dgm:prSet presAssocID="{EA218C6F-3F90-4E85-A3FD-E317730C3503}" presName="childText" presStyleLbl="bgAcc1" presStyleIdx="1" presStyleCnt="5" custScaleX="130705" custScaleY="47418">
        <dgm:presLayoutVars>
          <dgm:bulletEnabled val="1"/>
        </dgm:presLayoutVars>
      </dgm:prSet>
      <dgm:spPr/>
    </dgm:pt>
    <dgm:pt modelId="{C3DD8AFF-CB22-4111-9B88-6FC0F9BA1D2D}" type="pres">
      <dgm:prSet presAssocID="{4208CF55-781A-485F-AFCD-0054D0779F41}" presName="Name13" presStyleLbl="parChTrans1D2" presStyleIdx="2" presStyleCnt="5"/>
      <dgm:spPr/>
    </dgm:pt>
    <dgm:pt modelId="{C3C52236-F046-47D2-83D9-FD10A99E274A}" type="pres">
      <dgm:prSet presAssocID="{A5064B60-D469-43FD-9F70-DCFE665D186E}" presName="childText" presStyleLbl="bgAcc1" presStyleIdx="2" presStyleCnt="5" custScaleX="132384" custScaleY="286112">
        <dgm:presLayoutVars>
          <dgm:bulletEnabled val="1"/>
        </dgm:presLayoutVars>
      </dgm:prSet>
      <dgm:spPr/>
    </dgm:pt>
    <dgm:pt modelId="{94A06117-F754-477B-9516-6D4C2D7FC919}" type="pres">
      <dgm:prSet presAssocID="{ACA7ECC0-61A0-49B4-9B22-4216E1D5FED8}" presName="root" presStyleCnt="0"/>
      <dgm:spPr/>
    </dgm:pt>
    <dgm:pt modelId="{3254A6EB-ABB4-4BE0-A8C0-ECC5209DE02F}" type="pres">
      <dgm:prSet presAssocID="{ACA7ECC0-61A0-49B4-9B22-4216E1D5FED8}" presName="rootComposite" presStyleCnt="0"/>
      <dgm:spPr/>
    </dgm:pt>
    <dgm:pt modelId="{6FF88C12-5A11-48B8-AC8A-3D2D70D80504}" type="pres">
      <dgm:prSet presAssocID="{ACA7ECC0-61A0-49B4-9B22-4216E1D5FED8}" presName="rootText" presStyleLbl="node1" presStyleIdx="4" presStyleCnt="5"/>
      <dgm:spPr/>
    </dgm:pt>
    <dgm:pt modelId="{93D6A18F-2D8A-445C-ABFA-4C2897511D5E}" type="pres">
      <dgm:prSet presAssocID="{ACA7ECC0-61A0-49B4-9B22-4216E1D5FED8}" presName="rootConnector" presStyleLbl="node1" presStyleIdx="4" presStyleCnt="5"/>
      <dgm:spPr/>
    </dgm:pt>
    <dgm:pt modelId="{4DEECB31-2F46-4BFB-AE8C-853F72B0E830}" type="pres">
      <dgm:prSet presAssocID="{ACA7ECC0-61A0-49B4-9B22-4216E1D5FED8}" presName="childShape" presStyleCnt="0"/>
      <dgm:spPr/>
    </dgm:pt>
    <dgm:pt modelId="{5DFF0271-FA38-49EB-9C27-9F6CF652F70E}" type="pres">
      <dgm:prSet presAssocID="{2627E2C5-7BA7-4F0D-827D-88861E1D568B}" presName="Name13" presStyleLbl="parChTrans1D2" presStyleIdx="3" presStyleCnt="5"/>
      <dgm:spPr/>
    </dgm:pt>
    <dgm:pt modelId="{D4EF432A-56A0-4A78-87EE-FF4895C7B9EB}" type="pres">
      <dgm:prSet presAssocID="{4920CD3C-2D39-4ED3-957A-D51BA60017FD}" presName="childText" presStyleLbl="bgAcc1" presStyleIdx="3" presStyleCnt="5">
        <dgm:presLayoutVars>
          <dgm:bulletEnabled val="1"/>
        </dgm:presLayoutVars>
      </dgm:prSet>
      <dgm:spPr/>
    </dgm:pt>
    <dgm:pt modelId="{A85CD185-BCC0-4D91-9944-F3AE6A9D6460}" type="pres">
      <dgm:prSet presAssocID="{07BFA50F-1F46-4AE9-BB35-0A335F121712}" presName="Name13" presStyleLbl="parChTrans1D2" presStyleIdx="4" presStyleCnt="5"/>
      <dgm:spPr/>
    </dgm:pt>
    <dgm:pt modelId="{F4E1550B-EFB8-4EC5-B02E-467268F3B85A}" type="pres">
      <dgm:prSet presAssocID="{ECBE9C2B-1044-41DF-9931-30DC4939E9E9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099EED03-9B8B-47A6-BF3A-F0D09FD5CDC9}" type="presOf" srcId="{ACA7ECC0-61A0-49B4-9B22-4216E1D5FED8}" destId="{93D6A18F-2D8A-445C-ABFA-4C2897511D5E}" srcOrd="1" destOrd="0" presId="urn:microsoft.com/office/officeart/2005/8/layout/hierarchy3"/>
    <dgm:cxn modelId="{47993509-EBF6-42DC-93C1-A540DA4CA585}" type="presOf" srcId="{DD23E89D-302D-4BD2-AFCD-B0DE120DE024}" destId="{591984D0-0F66-4F25-BF56-A3B7AEC23FE5}" srcOrd="1" destOrd="0" presId="urn:microsoft.com/office/officeart/2005/8/layout/hierarchy3"/>
    <dgm:cxn modelId="{D728B713-0A83-4D2F-AF1E-09836646E3B7}" srcId="{CB153805-E00C-450A-83AA-1B60B609C141}" destId="{F0620D5E-3387-4EE1-9873-BA3FC6E33EBB}" srcOrd="1" destOrd="0" parTransId="{15475242-50E2-4EA9-A5DA-3DE45AD34845}" sibTransId="{ACFA5A82-08BE-4168-8360-6C86C590DA3C}"/>
    <dgm:cxn modelId="{8BE3C727-FDA6-40CF-B4A9-2A8027D93D43}" type="presOf" srcId="{4920CD3C-2D39-4ED3-957A-D51BA60017FD}" destId="{D4EF432A-56A0-4A78-87EE-FF4895C7B9EB}" srcOrd="0" destOrd="0" presId="urn:microsoft.com/office/officeart/2005/8/layout/hierarchy3"/>
    <dgm:cxn modelId="{97C0E029-02F8-4D9F-AFC6-30B0B2BD1014}" type="presOf" srcId="{F0620D5E-3387-4EE1-9873-BA3FC6E33EBB}" destId="{AF1FA9C8-4EEF-4E84-BD61-2B663855BFDD}" srcOrd="0" destOrd="0" presId="urn:microsoft.com/office/officeart/2005/8/layout/hierarchy3"/>
    <dgm:cxn modelId="{6CDA8C2A-028D-4E08-B5B8-0ED174841AC6}" srcId="{252CDBFC-0154-40B8-8978-7B1B07D1B778}" destId="{A5064B60-D469-43FD-9F70-DCFE665D186E}" srcOrd="2" destOrd="0" parTransId="{4208CF55-781A-485F-AFCD-0054D0779F41}" sibTransId="{3716565A-E3DF-4192-AE36-87648DE68B04}"/>
    <dgm:cxn modelId="{BB1A7B2D-8948-4CF8-BAFD-EDE368D2F995}" type="presOf" srcId="{EA218C6F-3F90-4E85-A3FD-E317730C3503}" destId="{44216308-2B05-4618-B611-CD293264F009}" srcOrd="0" destOrd="0" presId="urn:microsoft.com/office/officeart/2005/8/layout/hierarchy3"/>
    <dgm:cxn modelId="{21AAE632-F2BA-4A06-9EDF-C3D5E1BEDF7A}" srcId="{A5064B60-D469-43FD-9F70-DCFE665D186E}" destId="{5FF5A0D2-C419-47A1-83A6-20A46638DD2B}" srcOrd="1" destOrd="0" parTransId="{514F686E-1521-47AD-A844-177D27752CEC}" sibTransId="{988CFC35-8791-4720-B757-CA8A5C466E04}"/>
    <dgm:cxn modelId="{3CC98639-A08F-4666-8F0D-E40ABB498299}" type="presOf" srcId="{323628BD-3E4A-40BD-A32B-DF48E7B725E9}" destId="{7249053E-D110-4F2F-85E6-3C03CFC66BF9}" srcOrd="0" destOrd="0" presId="urn:microsoft.com/office/officeart/2005/8/layout/hierarchy3"/>
    <dgm:cxn modelId="{ADA1DB3F-7005-4363-B6D5-16C1862292F2}" type="presOf" srcId="{9E8EF61D-C3A3-4971-A664-74155295ED30}" destId="{1331DB53-199B-493D-AFF0-7F3418988C1C}" srcOrd="0" destOrd="0" presId="urn:microsoft.com/office/officeart/2005/8/layout/hierarchy3"/>
    <dgm:cxn modelId="{4B89C45F-4082-438F-8D84-8A383FE77A76}" srcId="{252CDBFC-0154-40B8-8978-7B1B07D1B778}" destId="{32AFC61D-2CD1-4B5D-B185-1EC9001694E8}" srcOrd="0" destOrd="0" parTransId="{323628BD-3E4A-40BD-A32B-DF48E7B725E9}" sibTransId="{62C8C4BC-70DB-4429-9C0A-0291CF71E318}"/>
    <dgm:cxn modelId="{C57B1C61-EC2E-415F-BEBC-269B282B4C77}" srcId="{CB153805-E00C-450A-83AA-1B60B609C141}" destId="{DD23E89D-302D-4BD2-AFCD-B0DE120DE024}" srcOrd="2" destOrd="0" parTransId="{5AD15172-4E12-4A30-948D-9EB27AE25A03}" sibTransId="{A2F1CE4D-D0CF-4698-ACD1-5A4F061CDA1F}"/>
    <dgm:cxn modelId="{D2467441-7947-4A3C-BCCA-B5EEAF9BE194}" type="presOf" srcId="{252CDBFC-0154-40B8-8978-7B1B07D1B778}" destId="{2E08BEE9-A047-4B4F-8D88-E8491A3BB1C8}" srcOrd="1" destOrd="0" presId="urn:microsoft.com/office/officeart/2005/8/layout/hierarchy3"/>
    <dgm:cxn modelId="{20AE2048-5F12-467F-A773-F335955FDA9B}" srcId="{CB153805-E00C-450A-83AA-1B60B609C141}" destId="{9E8EF61D-C3A3-4971-A664-74155295ED30}" srcOrd="0" destOrd="0" parTransId="{9EFAC1BB-69A9-4CEC-A54F-01242BE60735}" sibTransId="{37015FE8-9E2E-4F40-8198-8C5B4089BA92}"/>
    <dgm:cxn modelId="{2CDFE969-06EC-4A41-B473-8C040D9DA7EC}" type="presOf" srcId="{CB153805-E00C-450A-83AA-1B60B609C141}" destId="{4A3329A0-7C72-4034-898B-7D63CB5DA93F}" srcOrd="0" destOrd="0" presId="urn:microsoft.com/office/officeart/2005/8/layout/hierarchy3"/>
    <dgm:cxn modelId="{BCFE444B-F64C-4BD5-A933-52ACB1E623DC}" srcId="{A5064B60-D469-43FD-9F70-DCFE665D186E}" destId="{D1719AF3-884F-481C-AF77-95461D31C797}" srcOrd="0" destOrd="0" parTransId="{6BEF57EF-1305-409A-8A06-2219DEAA0388}" sibTransId="{B9A2851A-0BB9-45AA-8E8F-068BBB4D4AED}"/>
    <dgm:cxn modelId="{02D2BF73-B485-4578-AFB5-402B3153606E}" type="presOf" srcId="{D1719AF3-884F-481C-AF77-95461D31C797}" destId="{C3C52236-F046-47D2-83D9-FD10A99E274A}" srcOrd="0" destOrd="1" presId="urn:microsoft.com/office/officeart/2005/8/layout/hierarchy3"/>
    <dgm:cxn modelId="{8CE86375-E5C6-46B9-AF63-60371349D7F8}" type="presOf" srcId="{A5064B60-D469-43FD-9F70-DCFE665D186E}" destId="{C3C52236-F046-47D2-83D9-FD10A99E274A}" srcOrd="0" destOrd="0" presId="urn:microsoft.com/office/officeart/2005/8/layout/hierarchy3"/>
    <dgm:cxn modelId="{499A0858-860E-4BDB-A191-73EBF4FCADD8}" type="presOf" srcId="{4208CF55-781A-485F-AFCD-0054D0779F41}" destId="{C3DD8AFF-CB22-4111-9B88-6FC0F9BA1D2D}" srcOrd="0" destOrd="0" presId="urn:microsoft.com/office/officeart/2005/8/layout/hierarchy3"/>
    <dgm:cxn modelId="{8506867E-9C62-4C02-A2CF-A66EBAE7536E}" srcId="{ACA7ECC0-61A0-49B4-9B22-4216E1D5FED8}" destId="{4920CD3C-2D39-4ED3-957A-D51BA60017FD}" srcOrd="0" destOrd="0" parTransId="{2627E2C5-7BA7-4F0D-827D-88861E1D568B}" sibTransId="{B623E501-B5B4-4362-B547-C5EDC4A3D8E3}"/>
    <dgm:cxn modelId="{50F3C386-5AAF-4CED-AE30-F941E18DA486}" srcId="{CB153805-E00C-450A-83AA-1B60B609C141}" destId="{ACA7ECC0-61A0-49B4-9B22-4216E1D5FED8}" srcOrd="4" destOrd="0" parTransId="{DA029171-89ED-458F-A1F9-D9B688D3FBD6}" sibTransId="{CA0E1DFC-5258-423F-AC98-1F7F05A13D45}"/>
    <dgm:cxn modelId="{F3A5B38F-4AA7-4264-AF1D-FC7A1792D19D}" srcId="{252CDBFC-0154-40B8-8978-7B1B07D1B778}" destId="{EA218C6F-3F90-4E85-A3FD-E317730C3503}" srcOrd="1" destOrd="0" parTransId="{236704FB-1AFF-4782-9E10-0791B0540485}" sibTransId="{6BBC8D23-40C5-43CD-83EE-22460FCD9BE7}"/>
    <dgm:cxn modelId="{50334197-3DCC-4B46-B6E1-DDB6D94998B9}" srcId="{CB153805-E00C-450A-83AA-1B60B609C141}" destId="{252CDBFC-0154-40B8-8978-7B1B07D1B778}" srcOrd="3" destOrd="0" parTransId="{76911F7F-8D2A-4832-840E-C1E3606BEAC4}" sibTransId="{BD9810EC-4C71-4538-9C04-E509839BF834}"/>
    <dgm:cxn modelId="{1853B69A-774E-4549-BD9E-A719ECE91918}" type="presOf" srcId="{ACA7ECC0-61A0-49B4-9B22-4216E1D5FED8}" destId="{6FF88C12-5A11-48B8-AC8A-3D2D70D80504}" srcOrd="0" destOrd="0" presId="urn:microsoft.com/office/officeart/2005/8/layout/hierarchy3"/>
    <dgm:cxn modelId="{D665B7AD-2D22-42E3-AC11-1B3C32D531D7}" type="presOf" srcId="{07BFA50F-1F46-4AE9-BB35-0A335F121712}" destId="{A85CD185-BCC0-4D91-9944-F3AE6A9D6460}" srcOrd="0" destOrd="0" presId="urn:microsoft.com/office/officeart/2005/8/layout/hierarchy3"/>
    <dgm:cxn modelId="{403783B5-85AC-4B85-ADA8-0C3AFDA4FDE7}" type="presOf" srcId="{ECBE9C2B-1044-41DF-9931-30DC4939E9E9}" destId="{F4E1550B-EFB8-4EC5-B02E-467268F3B85A}" srcOrd="0" destOrd="0" presId="urn:microsoft.com/office/officeart/2005/8/layout/hierarchy3"/>
    <dgm:cxn modelId="{038F7CB6-939B-42D6-BF9D-AE81C45BD88B}" type="presOf" srcId="{DD23E89D-302D-4BD2-AFCD-B0DE120DE024}" destId="{786B3EAA-2E9C-4125-AE28-52FB60C57D07}" srcOrd="0" destOrd="0" presId="urn:microsoft.com/office/officeart/2005/8/layout/hierarchy3"/>
    <dgm:cxn modelId="{095AB2B6-FCEA-4176-99FC-B231640007C7}" type="presOf" srcId="{2627E2C5-7BA7-4F0D-827D-88861E1D568B}" destId="{5DFF0271-FA38-49EB-9C27-9F6CF652F70E}" srcOrd="0" destOrd="0" presId="urn:microsoft.com/office/officeart/2005/8/layout/hierarchy3"/>
    <dgm:cxn modelId="{86F5D3B6-40B2-4D67-8B7E-4F659A0CDA44}" type="presOf" srcId="{9E8EF61D-C3A3-4971-A664-74155295ED30}" destId="{DCB065ED-BA76-4F92-AEEC-572242548EFC}" srcOrd="1" destOrd="0" presId="urn:microsoft.com/office/officeart/2005/8/layout/hierarchy3"/>
    <dgm:cxn modelId="{A9353FC7-796D-4E85-AB78-3298F79EA6FB}" type="presOf" srcId="{32AFC61D-2CD1-4B5D-B185-1EC9001694E8}" destId="{BDE5896A-BE80-4609-BC7E-152AC8A1FAE1}" srcOrd="0" destOrd="0" presId="urn:microsoft.com/office/officeart/2005/8/layout/hierarchy3"/>
    <dgm:cxn modelId="{6C101FCA-3E6E-4716-924D-AF560B93F4B9}" type="presOf" srcId="{236704FB-1AFF-4782-9E10-0791B0540485}" destId="{11BE920A-81B8-4271-A8CC-F220C8698D93}" srcOrd="0" destOrd="0" presId="urn:microsoft.com/office/officeart/2005/8/layout/hierarchy3"/>
    <dgm:cxn modelId="{0636B6D0-6642-443A-937C-F60CEFD2E580}" type="presOf" srcId="{5FF5A0D2-C419-47A1-83A6-20A46638DD2B}" destId="{C3C52236-F046-47D2-83D9-FD10A99E274A}" srcOrd="0" destOrd="2" presId="urn:microsoft.com/office/officeart/2005/8/layout/hierarchy3"/>
    <dgm:cxn modelId="{25183CD4-FED0-4B58-B394-A1D0104ED76C}" type="presOf" srcId="{252CDBFC-0154-40B8-8978-7B1B07D1B778}" destId="{9C7E4FB9-E05A-4AB0-B430-348BDF133BC5}" srcOrd="0" destOrd="0" presId="urn:microsoft.com/office/officeart/2005/8/layout/hierarchy3"/>
    <dgm:cxn modelId="{405FD1ED-78FA-44FB-AF4C-56A77F16A15A}" srcId="{ACA7ECC0-61A0-49B4-9B22-4216E1D5FED8}" destId="{ECBE9C2B-1044-41DF-9931-30DC4939E9E9}" srcOrd="1" destOrd="0" parTransId="{07BFA50F-1F46-4AE9-BB35-0A335F121712}" sibTransId="{AA3681FB-BB21-467A-B63F-C0EEC31E07BD}"/>
    <dgm:cxn modelId="{B831F9FF-16F6-4CB5-9EE4-551ADB525328}" type="presOf" srcId="{F0620D5E-3387-4EE1-9873-BA3FC6E33EBB}" destId="{73D3584D-B5DA-4A24-A534-DC6F01D77984}" srcOrd="1" destOrd="0" presId="urn:microsoft.com/office/officeart/2005/8/layout/hierarchy3"/>
    <dgm:cxn modelId="{8DFCACE5-C52A-4114-B753-A29C883131DB}" type="presParOf" srcId="{4A3329A0-7C72-4034-898B-7D63CB5DA93F}" destId="{D72D4CDB-234A-4121-9E7C-D991CF4DAB11}" srcOrd="0" destOrd="0" presId="urn:microsoft.com/office/officeart/2005/8/layout/hierarchy3"/>
    <dgm:cxn modelId="{D8E37D75-A863-431C-B824-B8472C2DC1D2}" type="presParOf" srcId="{D72D4CDB-234A-4121-9E7C-D991CF4DAB11}" destId="{55B3BAA0-8AA8-492C-846C-2110B71BC0A0}" srcOrd="0" destOrd="0" presId="urn:microsoft.com/office/officeart/2005/8/layout/hierarchy3"/>
    <dgm:cxn modelId="{16C4F763-66B8-40A3-A24D-1D1C5FA540EA}" type="presParOf" srcId="{55B3BAA0-8AA8-492C-846C-2110B71BC0A0}" destId="{1331DB53-199B-493D-AFF0-7F3418988C1C}" srcOrd="0" destOrd="0" presId="urn:microsoft.com/office/officeart/2005/8/layout/hierarchy3"/>
    <dgm:cxn modelId="{4FE12FDF-585C-46C4-86D1-96D305EC7D0A}" type="presParOf" srcId="{55B3BAA0-8AA8-492C-846C-2110B71BC0A0}" destId="{DCB065ED-BA76-4F92-AEEC-572242548EFC}" srcOrd="1" destOrd="0" presId="urn:microsoft.com/office/officeart/2005/8/layout/hierarchy3"/>
    <dgm:cxn modelId="{9A6D7B50-813E-48FB-BD75-3253E6212090}" type="presParOf" srcId="{D72D4CDB-234A-4121-9E7C-D991CF4DAB11}" destId="{1111FBA7-BB69-4E7E-AB9E-952A662001FF}" srcOrd="1" destOrd="0" presId="urn:microsoft.com/office/officeart/2005/8/layout/hierarchy3"/>
    <dgm:cxn modelId="{DEDA585C-8189-4BDA-9499-62DFFE72863B}" type="presParOf" srcId="{4A3329A0-7C72-4034-898B-7D63CB5DA93F}" destId="{6D705D4B-BAA0-42F7-B34B-22B29B6D0C2A}" srcOrd="1" destOrd="0" presId="urn:microsoft.com/office/officeart/2005/8/layout/hierarchy3"/>
    <dgm:cxn modelId="{66CA2FCD-A9BB-477A-8CA8-21692E313DCA}" type="presParOf" srcId="{6D705D4B-BAA0-42F7-B34B-22B29B6D0C2A}" destId="{4F234D34-2E66-4CF8-8952-C7F5122D1E15}" srcOrd="0" destOrd="0" presId="urn:microsoft.com/office/officeart/2005/8/layout/hierarchy3"/>
    <dgm:cxn modelId="{C36D6610-611F-47E5-87E5-A6FC6F2A78F4}" type="presParOf" srcId="{4F234D34-2E66-4CF8-8952-C7F5122D1E15}" destId="{AF1FA9C8-4EEF-4E84-BD61-2B663855BFDD}" srcOrd="0" destOrd="0" presId="urn:microsoft.com/office/officeart/2005/8/layout/hierarchy3"/>
    <dgm:cxn modelId="{C349859E-D746-4D93-8D04-F59CAAA457F3}" type="presParOf" srcId="{4F234D34-2E66-4CF8-8952-C7F5122D1E15}" destId="{73D3584D-B5DA-4A24-A534-DC6F01D77984}" srcOrd="1" destOrd="0" presId="urn:microsoft.com/office/officeart/2005/8/layout/hierarchy3"/>
    <dgm:cxn modelId="{5D56CB93-87BA-4C20-8721-716159E76864}" type="presParOf" srcId="{6D705D4B-BAA0-42F7-B34B-22B29B6D0C2A}" destId="{ED5FD5C7-38EC-4B38-BDBF-3F13DC081492}" srcOrd="1" destOrd="0" presId="urn:microsoft.com/office/officeart/2005/8/layout/hierarchy3"/>
    <dgm:cxn modelId="{CBC8981A-7917-4B9C-BC20-F04C0C0E17A6}" type="presParOf" srcId="{4A3329A0-7C72-4034-898B-7D63CB5DA93F}" destId="{EE7CD268-CF64-48C3-8294-D8A3BE1689CA}" srcOrd="2" destOrd="0" presId="urn:microsoft.com/office/officeart/2005/8/layout/hierarchy3"/>
    <dgm:cxn modelId="{20EF797B-7085-4A3B-AFF7-E2ACF71178A9}" type="presParOf" srcId="{EE7CD268-CF64-48C3-8294-D8A3BE1689CA}" destId="{9E9C007D-4255-4E91-8521-23FB1A02FBAA}" srcOrd="0" destOrd="0" presId="urn:microsoft.com/office/officeart/2005/8/layout/hierarchy3"/>
    <dgm:cxn modelId="{6F971456-BE71-4A37-AC7D-049514D9EB21}" type="presParOf" srcId="{9E9C007D-4255-4E91-8521-23FB1A02FBAA}" destId="{786B3EAA-2E9C-4125-AE28-52FB60C57D07}" srcOrd="0" destOrd="0" presId="urn:microsoft.com/office/officeart/2005/8/layout/hierarchy3"/>
    <dgm:cxn modelId="{734BE76B-194A-41CB-A0E0-4C955A941F5E}" type="presParOf" srcId="{9E9C007D-4255-4E91-8521-23FB1A02FBAA}" destId="{591984D0-0F66-4F25-BF56-A3B7AEC23FE5}" srcOrd="1" destOrd="0" presId="urn:microsoft.com/office/officeart/2005/8/layout/hierarchy3"/>
    <dgm:cxn modelId="{6549973E-F01C-402F-956E-DA0817DDB5D9}" type="presParOf" srcId="{EE7CD268-CF64-48C3-8294-D8A3BE1689CA}" destId="{7ABC936E-6E04-477A-94BC-598121E1D518}" srcOrd="1" destOrd="0" presId="urn:microsoft.com/office/officeart/2005/8/layout/hierarchy3"/>
    <dgm:cxn modelId="{44373760-494F-4A0E-ACFF-5014EE06E76F}" type="presParOf" srcId="{4A3329A0-7C72-4034-898B-7D63CB5DA93F}" destId="{890A171D-8A46-435A-BD33-E7CF5E35B035}" srcOrd="3" destOrd="0" presId="urn:microsoft.com/office/officeart/2005/8/layout/hierarchy3"/>
    <dgm:cxn modelId="{3DCF6ADB-7B05-4F81-9F56-68D91DDF05E9}" type="presParOf" srcId="{890A171D-8A46-435A-BD33-E7CF5E35B035}" destId="{0D78F1DC-4F55-4C66-949F-306E96F50E58}" srcOrd="0" destOrd="0" presId="urn:microsoft.com/office/officeart/2005/8/layout/hierarchy3"/>
    <dgm:cxn modelId="{6160AB40-A8FC-4463-88AB-82374613E44B}" type="presParOf" srcId="{0D78F1DC-4F55-4C66-949F-306E96F50E58}" destId="{9C7E4FB9-E05A-4AB0-B430-348BDF133BC5}" srcOrd="0" destOrd="0" presId="urn:microsoft.com/office/officeart/2005/8/layout/hierarchy3"/>
    <dgm:cxn modelId="{EFEAACFF-23FE-4B9D-918F-F2697DF7AE73}" type="presParOf" srcId="{0D78F1DC-4F55-4C66-949F-306E96F50E58}" destId="{2E08BEE9-A047-4B4F-8D88-E8491A3BB1C8}" srcOrd="1" destOrd="0" presId="urn:microsoft.com/office/officeart/2005/8/layout/hierarchy3"/>
    <dgm:cxn modelId="{033812F3-2BD7-4003-AF4E-5AC892E4D287}" type="presParOf" srcId="{890A171D-8A46-435A-BD33-E7CF5E35B035}" destId="{3D442BF9-06AB-4A9E-A1E0-C3E244D89231}" srcOrd="1" destOrd="0" presId="urn:microsoft.com/office/officeart/2005/8/layout/hierarchy3"/>
    <dgm:cxn modelId="{1E8E52A8-514E-4A5B-911C-CAF4300AEC52}" type="presParOf" srcId="{3D442BF9-06AB-4A9E-A1E0-C3E244D89231}" destId="{7249053E-D110-4F2F-85E6-3C03CFC66BF9}" srcOrd="0" destOrd="0" presId="urn:microsoft.com/office/officeart/2005/8/layout/hierarchy3"/>
    <dgm:cxn modelId="{77B1A824-5182-4178-B0AB-346E81099CB4}" type="presParOf" srcId="{3D442BF9-06AB-4A9E-A1E0-C3E244D89231}" destId="{BDE5896A-BE80-4609-BC7E-152AC8A1FAE1}" srcOrd="1" destOrd="0" presId="urn:microsoft.com/office/officeart/2005/8/layout/hierarchy3"/>
    <dgm:cxn modelId="{65536F46-09E0-4073-89C0-ACE38E930451}" type="presParOf" srcId="{3D442BF9-06AB-4A9E-A1E0-C3E244D89231}" destId="{11BE920A-81B8-4271-A8CC-F220C8698D93}" srcOrd="2" destOrd="0" presId="urn:microsoft.com/office/officeart/2005/8/layout/hierarchy3"/>
    <dgm:cxn modelId="{EB0D063B-53A0-4FF9-AB11-B5A629446B7D}" type="presParOf" srcId="{3D442BF9-06AB-4A9E-A1E0-C3E244D89231}" destId="{44216308-2B05-4618-B611-CD293264F009}" srcOrd="3" destOrd="0" presId="urn:microsoft.com/office/officeart/2005/8/layout/hierarchy3"/>
    <dgm:cxn modelId="{DAE9E2D5-9839-4906-A1A7-F54AE95BE0CB}" type="presParOf" srcId="{3D442BF9-06AB-4A9E-A1E0-C3E244D89231}" destId="{C3DD8AFF-CB22-4111-9B88-6FC0F9BA1D2D}" srcOrd="4" destOrd="0" presId="urn:microsoft.com/office/officeart/2005/8/layout/hierarchy3"/>
    <dgm:cxn modelId="{18FDB16C-BC7B-4AAC-9AA5-C67084FE3EEA}" type="presParOf" srcId="{3D442BF9-06AB-4A9E-A1E0-C3E244D89231}" destId="{C3C52236-F046-47D2-83D9-FD10A99E274A}" srcOrd="5" destOrd="0" presId="urn:microsoft.com/office/officeart/2005/8/layout/hierarchy3"/>
    <dgm:cxn modelId="{C8534D0C-706E-4A63-AA0F-88BE20B05052}" type="presParOf" srcId="{4A3329A0-7C72-4034-898B-7D63CB5DA93F}" destId="{94A06117-F754-477B-9516-6D4C2D7FC919}" srcOrd="4" destOrd="0" presId="urn:microsoft.com/office/officeart/2005/8/layout/hierarchy3"/>
    <dgm:cxn modelId="{C78CA745-7998-46C9-825C-9694A4D5EFB3}" type="presParOf" srcId="{94A06117-F754-477B-9516-6D4C2D7FC919}" destId="{3254A6EB-ABB4-4BE0-A8C0-ECC5209DE02F}" srcOrd="0" destOrd="0" presId="urn:microsoft.com/office/officeart/2005/8/layout/hierarchy3"/>
    <dgm:cxn modelId="{2030A97A-8CF3-4D18-93AB-E62799E4C1DE}" type="presParOf" srcId="{3254A6EB-ABB4-4BE0-A8C0-ECC5209DE02F}" destId="{6FF88C12-5A11-48B8-AC8A-3D2D70D80504}" srcOrd="0" destOrd="0" presId="urn:microsoft.com/office/officeart/2005/8/layout/hierarchy3"/>
    <dgm:cxn modelId="{2C6AFD26-4882-48FA-A86E-29EF26C91C09}" type="presParOf" srcId="{3254A6EB-ABB4-4BE0-A8C0-ECC5209DE02F}" destId="{93D6A18F-2D8A-445C-ABFA-4C2897511D5E}" srcOrd="1" destOrd="0" presId="urn:microsoft.com/office/officeart/2005/8/layout/hierarchy3"/>
    <dgm:cxn modelId="{54D1565A-0D0C-4626-ADEB-35DDD8FED331}" type="presParOf" srcId="{94A06117-F754-477B-9516-6D4C2D7FC919}" destId="{4DEECB31-2F46-4BFB-AE8C-853F72B0E830}" srcOrd="1" destOrd="0" presId="urn:microsoft.com/office/officeart/2005/8/layout/hierarchy3"/>
    <dgm:cxn modelId="{CBB3EA79-35B1-4C9F-916C-18C8CD0770D2}" type="presParOf" srcId="{4DEECB31-2F46-4BFB-AE8C-853F72B0E830}" destId="{5DFF0271-FA38-49EB-9C27-9F6CF652F70E}" srcOrd="0" destOrd="0" presId="urn:microsoft.com/office/officeart/2005/8/layout/hierarchy3"/>
    <dgm:cxn modelId="{572AE069-703D-4632-B582-503F09D78889}" type="presParOf" srcId="{4DEECB31-2F46-4BFB-AE8C-853F72B0E830}" destId="{D4EF432A-56A0-4A78-87EE-FF4895C7B9EB}" srcOrd="1" destOrd="0" presId="urn:microsoft.com/office/officeart/2005/8/layout/hierarchy3"/>
    <dgm:cxn modelId="{044F9144-DB93-4441-9CA3-5EFE5A9ECE64}" type="presParOf" srcId="{4DEECB31-2F46-4BFB-AE8C-853F72B0E830}" destId="{A85CD185-BCC0-4D91-9944-F3AE6A9D6460}" srcOrd="2" destOrd="0" presId="urn:microsoft.com/office/officeart/2005/8/layout/hierarchy3"/>
    <dgm:cxn modelId="{0202B9A4-B1FA-41D6-A381-7CED80C2031C}" type="presParOf" srcId="{4DEECB31-2F46-4BFB-AE8C-853F72B0E830}" destId="{F4E1550B-EFB8-4EC5-B02E-467268F3B85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512603-3EA9-4722-B394-AD06B02F05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E5A3CF3-B071-4518-BB46-F6C77596A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is data cleaning important?</a:t>
          </a:r>
        </a:p>
      </dgm:t>
    </dgm:pt>
    <dgm:pt modelId="{F9281623-6310-4FB8-9C27-ABE968FF9CA3}" type="parTrans" cxnId="{3A389B48-A8AC-474C-8B18-9D76F40CF304}">
      <dgm:prSet/>
      <dgm:spPr/>
      <dgm:t>
        <a:bodyPr/>
        <a:lstStyle/>
        <a:p>
          <a:endParaRPr lang="en-US"/>
        </a:p>
      </dgm:t>
    </dgm:pt>
    <dgm:pt modelId="{9A981AD5-8F1E-4A67-B336-9791D071A78B}" type="sibTrans" cxnId="{3A389B48-A8AC-474C-8B18-9D76F40CF304}">
      <dgm:prSet/>
      <dgm:spPr/>
      <dgm:t>
        <a:bodyPr/>
        <a:lstStyle/>
        <a:p>
          <a:endParaRPr lang="en-US"/>
        </a:p>
      </dgm:t>
    </dgm:pt>
    <dgm:pt modelId="{ED07C424-D2A5-4146-B80D-654BF67E3C0E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dirty="0"/>
            <a:t>Unstructured data</a:t>
          </a:r>
        </a:p>
      </dgm:t>
    </dgm:pt>
    <dgm:pt modelId="{9821283C-0CBA-433F-B928-9B009C852EF1}" type="parTrans" cxnId="{2518DDF7-F5FE-468F-A869-9A613685D0AF}">
      <dgm:prSet/>
      <dgm:spPr/>
      <dgm:t>
        <a:bodyPr/>
        <a:lstStyle/>
        <a:p>
          <a:endParaRPr lang="en-US"/>
        </a:p>
      </dgm:t>
    </dgm:pt>
    <dgm:pt modelId="{172F5519-857A-41B2-94EC-60D6837D8EE3}" type="sibTrans" cxnId="{2518DDF7-F5FE-468F-A869-9A613685D0AF}">
      <dgm:prSet/>
      <dgm:spPr/>
      <dgm:t>
        <a:bodyPr/>
        <a:lstStyle/>
        <a:p>
          <a:endParaRPr lang="en-US"/>
        </a:p>
      </dgm:t>
    </dgm:pt>
    <dgm:pt modelId="{7F66CF91-040A-463B-964C-A3EEA3740F84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dirty="0"/>
            <a:t>Contains noise &amp; garbage data</a:t>
          </a:r>
        </a:p>
      </dgm:t>
    </dgm:pt>
    <dgm:pt modelId="{BDE387E9-1BC5-48C8-B608-3BB78AEEB144}" type="parTrans" cxnId="{F105F389-A203-46E0-BE9B-920A4BCF08FF}">
      <dgm:prSet/>
      <dgm:spPr/>
      <dgm:t>
        <a:bodyPr/>
        <a:lstStyle/>
        <a:p>
          <a:endParaRPr lang="en-US"/>
        </a:p>
      </dgm:t>
    </dgm:pt>
    <dgm:pt modelId="{8538638E-9AFC-4A8A-9420-E493E39A3C41}" type="sibTrans" cxnId="{F105F389-A203-46E0-BE9B-920A4BCF08FF}">
      <dgm:prSet/>
      <dgm:spPr/>
      <dgm:t>
        <a:bodyPr/>
        <a:lstStyle/>
        <a:p>
          <a:endParaRPr lang="en-US"/>
        </a:p>
      </dgm:t>
    </dgm:pt>
    <dgm:pt modelId="{24999C20-2592-43AE-B04D-40E57C48AE6F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400" dirty="0"/>
            <a:t>Can affect results of analysis</a:t>
          </a:r>
        </a:p>
      </dgm:t>
    </dgm:pt>
    <dgm:pt modelId="{44933519-D524-445C-BE05-32B9257B43C9}" type="parTrans" cxnId="{57096F56-1D29-4BC7-9021-402400A87052}">
      <dgm:prSet/>
      <dgm:spPr/>
      <dgm:t>
        <a:bodyPr/>
        <a:lstStyle/>
        <a:p>
          <a:endParaRPr lang="en-US"/>
        </a:p>
      </dgm:t>
    </dgm:pt>
    <dgm:pt modelId="{7BB07A71-9598-4AD8-8106-65D2190059CD}" type="sibTrans" cxnId="{57096F56-1D29-4BC7-9021-402400A87052}">
      <dgm:prSet/>
      <dgm:spPr/>
      <dgm:t>
        <a:bodyPr/>
        <a:lstStyle/>
        <a:p>
          <a:endParaRPr lang="en-US"/>
        </a:p>
      </dgm:t>
    </dgm:pt>
    <dgm:pt modelId="{B4C11005-3012-4BB7-B0BF-DF687BEA09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Ways to clean the data:</a:t>
          </a:r>
        </a:p>
      </dgm:t>
    </dgm:pt>
    <dgm:pt modelId="{9AE6ABAE-013D-4F2E-823B-364370EE568E}" type="parTrans" cxnId="{3FDEBF56-9486-44A1-AAB2-C231ACD82DFE}">
      <dgm:prSet/>
      <dgm:spPr/>
      <dgm:t>
        <a:bodyPr/>
        <a:lstStyle/>
        <a:p>
          <a:endParaRPr lang="en-US"/>
        </a:p>
      </dgm:t>
    </dgm:pt>
    <dgm:pt modelId="{06FDC4B2-F846-4AEC-BB81-F6B897068807}" type="sibTrans" cxnId="{3FDEBF56-9486-44A1-AAB2-C231ACD82DFE}">
      <dgm:prSet/>
      <dgm:spPr/>
      <dgm:t>
        <a:bodyPr/>
        <a:lstStyle/>
        <a:p>
          <a:endParaRPr lang="en-US"/>
        </a:p>
      </dgm:t>
    </dgm:pt>
    <dgm:pt modelId="{903575B3-D1AB-43BB-B2D6-239AF5F62E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Lowercasing the data</a:t>
          </a:r>
        </a:p>
      </dgm:t>
    </dgm:pt>
    <dgm:pt modelId="{490D3D8F-FBFC-4BCA-83EC-A0C4D9131A95}" type="parTrans" cxnId="{3FFC9EE2-1317-40C5-BC01-1CE88927996B}">
      <dgm:prSet/>
      <dgm:spPr/>
      <dgm:t>
        <a:bodyPr/>
        <a:lstStyle/>
        <a:p>
          <a:endParaRPr lang="en-US"/>
        </a:p>
      </dgm:t>
    </dgm:pt>
    <dgm:pt modelId="{5CE42735-4DD7-4B83-B566-EE4A4A0D2BB4}" type="sibTrans" cxnId="{3FFC9EE2-1317-40C5-BC01-1CE88927996B}">
      <dgm:prSet/>
      <dgm:spPr/>
      <dgm:t>
        <a:bodyPr/>
        <a:lstStyle/>
        <a:p>
          <a:endParaRPr lang="en-US"/>
        </a:p>
      </dgm:t>
    </dgm:pt>
    <dgm:pt modelId="{E69E7F2C-A935-41F2-B561-08D56C1F2A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/>
            <a:t>Removing numbers</a:t>
          </a:r>
        </a:p>
      </dgm:t>
    </dgm:pt>
    <dgm:pt modelId="{0FB552C1-774B-4475-89C3-4F21107D5906}" type="parTrans" cxnId="{C6772516-5CA5-4849-ABF7-65CB7BD82D59}">
      <dgm:prSet/>
      <dgm:spPr/>
      <dgm:t>
        <a:bodyPr/>
        <a:lstStyle/>
        <a:p>
          <a:endParaRPr lang="en-US"/>
        </a:p>
      </dgm:t>
    </dgm:pt>
    <dgm:pt modelId="{E0D2234B-39EA-4671-ABA8-8BBEE98F2AF9}" type="sibTrans" cxnId="{C6772516-5CA5-4849-ABF7-65CB7BD82D59}">
      <dgm:prSet/>
      <dgm:spPr/>
      <dgm:t>
        <a:bodyPr/>
        <a:lstStyle/>
        <a:p>
          <a:endParaRPr lang="en-US"/>
        </a:p>
      </dgm:t>
    </dgm:pt>
    <dgm:pt modelId="{A9022192-4C91-4088-B010-81750B3B1E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Removing extra spaces</a:t>
          </a:r>
        </a:p>
      </dgm:t>
    </dgm:pt>
    <dgm:pt modelId="{DC01C2FF-BC8D-42B3-BAC3-0A21A69D0D46}" type="parTrans" cxnId="{BD4802E6-985B-4560-933E-3FE3B0522739}">
      <dgm:prSet/>
      <dgm:spPr/>
      <dgm:t>
        <a:bodyPr/>
        <a:lstStyle/>
        <a:p>
          <a:endParaRPr lang="en-US"/>
        </a:p>
      </dgm:t>
    </dgm:pt>
    <dgm:pt modelId="{A8B86605-C55E-43BB-933C-9F2A0B941EA0}" type="sibTrans" cxnId="{BD4802E6-985B-4560-933E-3FE3B0522739}">
      <dgm:prSet/>
      <dgm:spPr/>
      <dgm:t>
        <a:bodyPr/>
        <a:lstStyle/>
        <a:p>
          <a:endParaRPr lang="en-US"/>
        </a:p>
      </dgm:t>
    </dgm:pt>
    <dgm:pt modelId="{2C9B185D-0203-47AC-B7F9-BDE7281DAA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Removing website addresses &amp; HTML elements</a:t>
          </a:r>
        </a:p>
      </dgm:t>
    </dgm:pt>
    <dgm:pt modelId="{F4B5B587-C08B-4527-ABBE-9587FC9997A6}" type="parTrans" cxnId="{0C8528B7-2786-4281-B300-529ED8B64C27}">
      <dgm:prSet/>
      <dgm:spPr/>
      <dgm:t>
        <a:bodyPr/>
        <a:lstStyle/>
        <a:p>
          <a:endParaRPr lang="en-US"/>
        </a:p>
      </dgm:t>
    </dgm:pt>
    <dgm:pt modelId="{42A9295A-DB38-4DF5-A698-9D7951A89A77}" type="sibTrans" cxnId="{0C8528B7-2786-4281-B300-529ED8B64C27}">
      <dgm:prSet/>
      <dgm:spPr/>
      <dgm:t>
        <a:bodyPr/>
        <a:lstStyle/>
        <a:p>
          <a:endParaRPr lang="en-US"/>
        </a:p>
      </dgm:t>
    </dgm:pt>
    <dgm:pt modelId="{230F5ECD-D447-4270-8D3B-EE4BEBB309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/>
            <a:t>Removing punctuations</a:t>
          </a:r>
        </a:p>
      </dgm:t>
    </dgm:pt>
    <dgm:pt modelId="{04C9E167-6EA0-4F1E-A0A1-3537742C2C62}" type="parTrans" cxnId="{0CB3E86B-58AA-4DEE-95EE-AFFB2FEADD93}">
      <dgm:prSet/>
      <dgm:spPr/>
      <dgm:t>
        <a:bodyPr/>
        <a:lstStyle/>
        <a:p>
          <a:endParaRPr lang="en-US"/>
        </a:p>
      </dgm:t>
    </dgm:pt>
    <dgm:pt modelId="{E4C66A48-742B-4BEC-BC05-C13DD8DF7E5B}" type="sibTrans" cxnId="{0CB3E86B-58AA-4DEE-95EE-AFFB2FEADD93}">
      <dgm:prSet/>
      <dgm:spPr/>
      <dgm:t>
        <a:bodyPr/>
        <a:lstStyle/>
        <a:p>
          <a:endParaRPr lang="en-US"/>
        </a:p>
      </dgm:t>
    </dgm:pt>
    <dgm:pt modelId="{5482FCF3-AD5E-4C9B-964E-9E004EF248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Removing emojis using ASCII values</a:t>
          </a:r>
        </a:p>
      </dgm:t>
    </dgm:pt>
    <dgm:pt modelId="{87CAFEF1-1A6D-48C7-B29F-C518B8C0C6B7}" type="parTrans" cxnId="{B389E1AF-1DD4-4062-8D4E-F7F9A628F0C6}">
      <dgm:prSet/>
      <dgm:spPr/>
      <dgm:t>
        <a:bodyPr/>
        <a:lstStyle/>
        <a:p>
          <a:endParaRPr lang="en-US"/>
        </a:p>
      </dgm:t>
    </dgm:pt>
    <dgm:pt modelId="{E5118FD6-C67C-4617-883A-C90B90DA3D8C}" type="sibTrans" cxnId="{B389E1AF-1DD4-4062-8D4E-F7F9A628F0C6}">
      <dgm:prSet/>
      <dgm:spPr/>
      <dgm:t>
        <a:bodyPr/>
        <a:lstStyle/>
        <a:p>
          <a:endParaRPr lang="en-US"/>
        </a:p>
      </dgm:t>
    </dgm:pt>
    <dgm:pt modelId="{222D4DCA-64B1-49BB-9697-4D243BA12B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Python libraries &amp; packages:</a:t>
          </a:r>
        </a:p>
      </dgm:t>
    </dgm:pt>
    <dgm:pt modelId="{A7F3A2E5-38E7-4601-9A95-45895DCE7EBA}" type="parTrans" cxnId="{0825FA6E-EC98-4B0C-83B5-888C9DE3E742}">
      <dgm:prSet/>
      <dgm:spPr/>
      <dgm:t>
        <a:bodyPr/>
        <a:lstStyle/>
        <a:p>
          <a:endParaRPr lang="en-US"/>
        </a:p>
      </dgm:t>
    </dgm:pt>
    <dgm:pt modelId="{8D1C99CE-BEE6-4D92-A4DF-05C41EBE8931}" type="sibTrans" cxnId="{0825FA6E-EC98-4B0C-83B5-888C9DE3E742}">
      <dgm:prSet/>
      <dgm:spPr/>
      <dgm:t>
        <a:bodyPr/>
        <a:lstStyle/>
        <a:p>
          <a:endParaRPr lang="en-US"/>
        </a:p>
      </dgm:t>
    </dgm:pt>
    <dgm:pt modelId="{8A82AA35-4B06-415B-95DF-CA091C9234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re: regex libraries</a:t>
          </a:r>
        </a:p>
      </dgm:t>
    </dgm:pt>
    <dgm:pt modelId="{190001EC-0064-41A0-9817-78249789633C}" type="parTrans" cxnId="{EC051BF2-BB7B-4799-B81E-795F8F055259}">
      <dgm:prSet/>
      <dgm:spPr/>
      <dgm:t>
        <a:bodyPr/>
        <a:lstStyle/>
        <a:p>
          <a:endParaRPr lang="en-US"/>
        </a:p>
      </dgm:t>
    </dgm:pt>
    <dgm:pt modelId="{CED4E9A9-8C1A-4CD1-A212-A70B088BABD0}" type="sibTrans" cxnId="{EC051BF2-BB7B-4799-B81E-795F8F055259}">
      <dgm:prSet/>
      <dgm:spPr/>
      <dgm:t>
        <a:bodyPr/>
        <a:lstStyle/>
        <a:p>
          <a:endParaRPr lang="en-US"/>
        </a:p>
      </dgm:t>
    </dgm:pt>
    <dgm:pt modelId="{93116BDA-0493-4B59-B26C-05A3942A11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NLTK: Natural Language Toolkit</a:t>
          </a:r>
        </a:p>
      </dgm:t>
    </dgm:pt>
    <dgm:pt modelId="{01511D56-47AD-4F8F-BA10-8E189A75083C}" type="parTrans" cxnId="{1B60604B-D4AE-4195-A2CD-BFF2138DC6C3}">
      <dgm:prSet/>
      <dgm:spPr/>
      <dgm:t>
        <a:bodyPr/>
        <a:lstStyle/>
        <a:p>
          <a:endParaRPr lang="en-US"/>
        </a:p>
      </dgm:t>
    </dgm:pt>
    <dgm:pt modelId="{FBD58C42-DA45-4928-81B1-8A92B78C06DE}" type="sibTrans" cxnId="{1B60604B-D4AE-4195-A2CD-BFF2138DC6C3}">
      <dgm:prSet/>
      <dgm:spPr/>
      <dgm:t>
        <a:bodyPr/>
        <a:lstStyle/>
        <a:p>
          <a:endParaRPr lang="en-US"/>
        </a:p>
      </dgm:t>
    </dgm:pt>
    <dgm:pt modelId="{076AF86D-44D6-4BC9-89B8-49ECA7BE9FBF}">
      <dgm:prSet custT="1"/>
      <dgm:spPr/>
      <dgm:t>
        <a:bodyPr/>
        <a:lstStyle/>
        <a:p>
          <a:r>
            <a:rPr lang="en-US" sz="1400"/>
            <a:t>Corpus</a:t>
          </a:r>
        </a:p>
      </dgm:t>
    </dgm:pt>
    <dgm:pt modelId="{771974E2-4C9C-488A-93C6-21461A7D4902}" type="parTrans" cxnId="{5100BF78-D03B-4E3E-861A-595B8DF812F5}">
      <dgm:prSet/>
      <dgm:spPr/>
      <dgm:t>
        <a:bodyPr/>
        <a:lstStyle/>
        <a:p>
          <a:endParaRPr lang="en-US"/>
        </a:p>
      </dgm:t>
    </dgm:pt>
    <dgm:pt modelId="{85991BBF-AD03-421B-A843-939697A5ADA9}" type="sibTrans" cxnId="{5100BF78-D03B-4E3E-861A-595B8DF812F5}">
      <dgm:prSet/>
      <dgm:spPr/>
      <dgm:t>
        <a:bodyPr/>
        <a:lstStyle/>
        <a:p>
          <a:endParaRPr lang="en-US"/>
        </a:p>
      </dgm:t>
    </dgm:pt>
    <dgm:pt modelId="{ECC6D347-F008-45D5-BDF4-D8A75730E243}">
      <dgm:prSet custT="1"/>
      <dgm:spPr/>
      <dgm:t>
        <a:bodyPr/>
        <a:lstStyle/>
        <a:p>
          <a:r>
            <a:rPr lang="en-US" sz="1400" dirty="0"/>
            <a:t>tokenize</a:t>
          </a:r>
        </a:p>
      </dgm:t>
    </dgm:pt>
    <dgm:pt modelId="{A29E59EB-1E3B-4479-976C-7B60F6D0CF9A}" type="parTrans" cxnId="{CEF7CA57-3DCF-4C4F-913A-0571F07C3AA7}">
      <dgm:prSet/>
      <dgm:spPr/>
      <dgm:t>
        <a:bodyPr/>
        <a:lstStyle/>
        <a:p>
          <a:endParaRPr lang="en-US"/>
        </a:p>
      </dgm:t>
    </dgm:pt>
    <dgm:pt modelId="{C38BE6E9-802F-4101-9804-8FD3545B27F2}" type="sibTrans" cxnId="{CEF7CA57-3DCF-4C4F-913A-0571F07C3AA7}">
      <dgm:prSet/>
      <dgm:spPr/>
      <dgm:t>
        <a:bodyPr/>
        <a:lstStyle/>
        <a:p>
          <a:endParaRPr lang="en-US"/>
        </a:p>
      </dgm:t>
    </dgm:pt>
    <dgm:pt modelId="{EB15DC8A-7552-413C-81EC-D4EF49CCAF92}" type="pres">
      <dgm:prSet presAssocID="{6B512603-3EA9-4722-B394-AD06B02F0567}" presName="root" presStyleCnt="0">
        <dgm:presLayoutVars>
          <dgm:dir/>
          <dgm:resizeHandles val="exact"/>
        </dgm:presLayoutVars>
      </dgm:prSet>
      <dgm:spPr/>
    </dgm:pt>
    <dgm:pt modelId="{BC9B9EF7-E1C9-4737-859B-0CAA82B423FD}" type="pres">
      <dgm:prSet presAssocID="{4E5A3CF3-B071-4518-BB46-F6C77596A650}" presName="compNode" presStyleCnt="0"/>
      <dgm:spPr/>
    </dgm:pt>
    <dgm:pt modelId="{980B19D1-CF83-4A40-BE7A-52F9903F1DA4}" type="pres">
      <dgm:prSet presAssocID="{4E5A3CF3-B071-4518-BB46-F6C77596A650}" presName="bgRect" presStyleLbl="bgShp" presStyleIdx="0" presStyleCnt="3"/>
      <dgm:spPr/>
    </dgm:pt>
    <dgm:pt modelId="{2AC1B7CB-6979-4C27-BDB4-E0FCD1DB286C}" type="pres">
      <dgm:prSet presAssocID="{4E5A3CF3-B071-4518-BB46-F6C77596A6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84D1212-F611-404C-AA65-153684E16661}" type="pres">
      <dgm:prSet presAssocID="{4E5A3CF3-B071-4518-BB46-F6C77596A650}" presName="spaceRect" presStyleCnt="0"/>
      <dgm:spPr/>
    </dgm:pt>
    <dgm:pt modelId="{ED09CAC6-88C8-4563-907C-94ECFFDFA6C3}" type="pres">
      <dgm:prSet presAssocID="{4E5A3CF3-B071-4518-BB46-F6C77596A650}" presName="parTx" presStyleLbl="revTx" presStyleIdx="0" presStyleCnt="6">
        <dgm:presLayoutVars>
          <dgm:chMax val="0"/>
          <dgm:chPref val="0"/>
        </dgm:presLayoutVars>
      </dgm:prSet>
      <dgm:spPr/>
    </dgm:pt>
    <dgm:pt modelId="{283A15A3-353C-43EF-B0F5-BF15188B4A92}" type="pres">
      <dgm:prSet presAssocID="{4E5A3CF3-B071-4518-BB46-F6C77596A650}" presName="desTx" presStyleLbl="revTx" presStyleIdx="1" presStyleCnt="6">
        <dgm:presLayoutVars/>
      </dgm:prSet>
      <dgm:spPr/>
    </dgm:pt>
    <dgm:pt modelId="{424B8A0E-C811-4C56-903E-A90963F571BF}" type="pres">
      <dgm:prSet presAssocID="{9A981AD5-8F1E-4A67-B336-9791D071A78B}" presName="sibTrans" presStyleCnt="0"/>
      <dgm:spPr/>
    </dgm:pt>
    <dgm:pt modelId="{8C061BC3-A6A5-4052-9E12-597E40E0E587}" type="pres">
      <dgm:prSet presAssocID="{B4C11005-3012-4BB7-B0BF-DF687BEA09AC}" presName="compNode" presStyleCnt="0"/>
      <dgm:spPr/>
    </dgm:pt>
    <dgm:pt modelId="{E4CF43A8-F9C8-4BA3-A414-5CB5B159EE8F}" type="pres">
      <dgm:prSet presAssocID="{B4C11005-3012-4BB7-B0BF-DF687BEA09AC}" presName="bgRect" presStyleLbl="bgShp" presStyleIdx="1" presStyleCnt="3"/>
      <dgm:spPr/>
    </dgm:pt>
    <dgm:pt modelId="{1B1190E5-ED18-4630-8BE6-204324830883}" type="pres">
      <dgm:prSet presAssocID="{B4C11005-3012-4BB7-B0BF-DF687BEA09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58F236A-3455-4100-8E18-4B7281068445}" type="pres">
      <dgm:prSet presAssocID="{B4C11005-3012-4BB7-B0BF-DF687BEA09AC}" presName="spaceRect" presStyleCnt="0"/>
      <dgm:spPr/>
    </dgm:pt>
    <dgm:pt modelId="{9098A1AD-50D4-443C-94E2-66561121ECF0}" type="pres">
      <dgm:prSet presAssocID="{B4C11005-3012-4BB7-B0BF-DF687BEA09AC}" presName="parTx" presStyleLbl="revTx" presStyleIdx="2" presStyleCnt="6">
        <dgm:presLayoutVars>
          <dgm:chMax val="0"/>
          <dgm:chPref val="0"/>
        </dgm:presLayoutVars>
      </dgm:prSet>
      <dgm:spPr/>
    </dgm:pt>
    <dgm:pt modelId="{44EF70B7-AE4D-4E79-BC6F-81903F1F1333}" type="pres">
      <dgm:prSet presAssocID="{B4C11005-3012-4BB7-B0BF-DF687BEA09AC}" presName="desTx" presStyleLbl="revTx" presStyleIdx="3" presStyleCnt="6">
        <dgm:presLayoutVars/>
      </dgm:prSet>
      <dgm:spPr/>
    </dgm:pt>
    <dgm:pt modelId="{C8DA5FE2-F275-4C44-A4A5-54137FDD26DC}" type="pres">
      <dgm:prSet presAssocID="{06FDC4B2-F846-4AEC-BB81-F6B897068807}" presName="sibTrans" presStyleCnt="0"/>
      <dgm:spPr/>
    </dgm:pt>
    <dgm:pt modelId="{EDC7A019-38F1-439B-86D8-B125366712BB}" type="pres">
      <dgm:prSet presAssocID="{222D4DCA-64B1-49BB-9697-4D243BA12B62}" presName="compNode" presStyleCnt="0"/>
      <dgm:spPr/>
    </dgm:pt>
    <dgm:pt modelId="{ED1BF423-0B06-4163-9911-449E171407AF}" type="pres">
      <dgm:prSet presAssocID="{222D4DCA-64B1-49BB-9697-4D243BA12B62}" presName="bgRect" presStyleLbl="bgShp" presStyleIdx="2" presStyleCnt="3"/>
      <dgm:spPr/>
    </dgm:pt>
    <dgm:pt modelId="{522A6796-4E15-4684-B564-0501B52E0AC4}" type="pres">
      <dgm:prSet presAssocID="{222D4DCA-64B1-49BB-9697-4D243BA12B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D1C3512-1C84-481C-A5C1-7F97F1E45B20}" type="pres">
      <dgm:prSet presAssocID="{222D4DCA-64B1-49BB-9697-4D243BA12B62}" presName="spaceRect" presStyleCnt="0"/>
      <dgm:spPr/>
    </dgm:pt>
    <dgm:pt modelId="{60589CA6-F721-4CE6-ABD8-4EF6F3738754}" type="pres">
      <dgm:prSet presAssocID="{222D4DCA-64B1-49BB-9697-4D243BA12B62}" presName="parTx" presStyleLbl="revTx" presStyleIdx="4" presStyleCnt="6">
        <dgm:presLayoutVars>
          <dgm:chMax val="0"/>
          <dgm:chPref val="0"/>
        </dgm:presLayoutVars>
      </dgm:prSet>
      <dgm:spPr/>
    </dgm:pt>
    <dgm:pt modelId="{F10D8D73-2A43-46CC-B5D8-32662D4DE521}" type="pres">
      <dgm:prSet presAssocID="{222D4DCA-64B1-49BB-9697-4D243BA12B62}" presName="desTx" presStyleLbl="revTx" presStyleIdx="5" presStyleCnt="6">
        <dgm:presLayoutVars/>
      </dgm:prSet>
      <dgm:spPr/>
    </dgm:pt>
  </dgm:ptLst>
  <dgm:cxnLst>
    <dgm:cxn modelId="{C6772516-5CA5-4849-ABF7-65CB7BD82D59}" srcId="{B4C11005-3012-4BB7-B0BF-DF687BEA09AC}" destId="{E69E7F2C-A935-41F2-B561-08D56C1F2AA7}" srcOrd="1" destOrd="0" parTransId="{0FB552C1-774B-4475-89C3-4F21107D5906}" sibTransId="{E0D2234B-39EA-4671-ABA8-8BBEE98F2AF9}"/>
    <dgm:cxn modelId="{D40DB21D-3454-4805-8D32-A7F44F4227B5}" type="presOf" srcId="{ECC6D347-F008-45D5-BDF4-D8A75730E243}" destId="{F10D8D73-2A43-46CC-B5D8-32662D4DE521}" srcOrd="0" destOrd="3" presId="urn:microsoft.com/office/officeart/2018/2/layout/IconVerticalSolidList"/>
    <dgm:cxn modelId="{DE28FB25-F93A-452C-8BED-3E932B57AF55}" type="presOf" srcId="{903575B3-D1AB-43BB-B2D6-239AF5F62E80}" destId="{44EF70B7-AE4D-4E79-BC6F-81903F1F1333}" srcOrd="0" destOrd="0" presId="urn:microsoft.com/office/officeart/2018/2/layout/IconVerticalSolidList"/>
    <dgm:cxn modelId="{34A0132D-C9B0-4B8B-BF81-AF8018B2B691}" type="presOf" srcId="{2C9B185D-0203-47AC-B7F9-BDE7281DAAA3}" destId="{44EF70B7-AE4D-4E79-BC6F-81903F1F1333}" srcOrd="0" destOrd="3" presId="urn:microsoft.com/office/officeart/2018/2/layout/IconVerticalSolidList"/>
    <dgm:cxn modelId="{15A32036-C7BE-4E3F-8715-4CBF4982B09E}" type="presOf" srcId="{4E5A3CF3-B071-4518-BB46-F6C77596A650}" destId="{ED09CAC6-88C8-4563-907C-94ECFFDFA6C3}" srcOrd="0" destOrd="0" presId="urn:microsoft.com/office/officeart/2018/2/layout/IconVerticalSolidList"/>
    <dgm:cxn modelId="{D22C6036-A1FA-4333-9FFF-2A7D7F015738}" type="presOf" srcId="{93116BDA-0493-4B59-B26C-05A3942A117F}" destId="{F10D8D73-2A43-46CC-B5D8-32662D4DE521}" srcOrd="0" destOrd="1" presId="urn:microsoft.com/office/officeart/2018/2/layout/IconVerticalSolidList"/>
    <dgm:cxn modelId="{6E9AC038-96EB-4649-84A9-E2FFECEFD284}" type="presOf" srcId="{7F66CF91-040A-463B-964C-A3EEA3740F84}" destId="{283A15A3-353C-43EF-B0F5-BF15188B4A92}" srcOrd="0" destOrd="1" presId="urn:microsoft.com/office/officeart/2018/2/layout/IconVerticalSolidList"/>
    <dgm:cxn modelId="{1D7D7F65-DD9A-4A0C-BF1B-FBEC21C0CCE8}" type="presOf" srcId="{076AF86D-44D6-4BC9-89B8-49ECA7BE9FBF}" destId="{F10D8D73-2A43-46CC-B5D8-32662D4DE521}" srcOrd="0" destOrd="2" presId="urn:microsoft.com/office/officeart/2018/2/layout/IconVerticalSolidList"/>
    <dgm:cxn modelId="{32E08946-B451-43FE-B978-C15499DBF567}" type="presOf" srcId="{230F5ECD-D447-4270-8D3B-EE4BEBB309E5}" destId="{44EF70B7-AE4D-4E79-BC6F-81903F1F1333}" srcOrd="0" destOrd="4" presId="urn:microsoft.com/office/officeart/2018/2/layout/IconVerticalSolidList"/>
    <dgm:cxn modelId="{1EB6F947-1757-4F6A-AA66-4639AC99782F}" type="presOf" srcId="{E69E7F2C-A935-41F2-B561-08D56C1F2AA7}" destId="{44EF70B7-AE4D-4E79-BC6F-81903F1F1333}" srcOrd="0" destOrd="1" presId="urn:microsoft.com/office/officeart/2018/2/layout/IconVerticalSolidList"/>
    <dgm:cxn modelId="{3A389B48-A8AC-474C-8B18-9D76F40CF304}" srcId="{6B512603-3EA9-4722-B394-AD06B02F0567}" destId="{4E5A3CF3-B071-4518-BB46-F6C77596A650}" srcOrd="0" destOrd="0" parTransId="{F9281623-6310-4FB8-9C27-ABE968FF9CA3}" sibTransId="{9A981AD5-8F1E-4A67-B336-9791D071A78B}"/>
    <dgm:cxn modelId="{1B60604B-D4AE-4195-A2CD-BFF2138DC6C3}" srcId="{222D4DCA-64B1-49BB-9697-4D243BA12B62}" destId="{93116BDA-0493-4B59-B26C-05A3942A117F}" srcOrd="1" destOrd="0" parTransId="{01511D56-47AD-4F8F-BA10-8E189A75083C}" sibTransId="{FBD58C42-DA45-4928-81B1-8A92B78C06DE}"/>
    <dgm:cxn modelId="{0CB3E86B-58AA-4DEE-95EE-AFFB2FEADD93}" srcId="{B4C11005-3012-4BB7-B0BF-DF687BEA09AC}" destId="{230F5ECD-D447-4270-8D3B-EE4BEBB309E5}" srcOrd="4" destOrd="0" parTransId="{04C9E167-6EA0-4F1E-A0A1-3537742C2C62}" sibTransId="{E4C66A48-742B-4BEC-BC05-C13DD8DF7E5B}"/>
    <dgm:cxn modelId="{0825FA6E-EC98-4B0C-83B5-888C9DE3E742}" srcId="{6B512603-3EA9-4722-B394-AD06B02F0567}" destId="{222D4DCA-64B1-49BB-9697-4D243BA12B62}" srcOrd="2" destOrd="0" parTransId="{A7F3A2E5-38E7-4601-9A95-45895DCE7EBA}" sibTransId="{8D1C99CE-BEE6-4D92-A4DF-05C41EBE8931}"/>
    <dgm:cxn modelId="{8F556D52-B8EC-4B9A-8AA5-E51C0D0EC302}" type="presOf" srcId="{8A82AA35-4B06-415B-95DF-CA091C923493}" destId="{F10D8D73-2A43-46CC-B5D8-32662D4DE521}" srcOrd="0" destOrd="0" presId="urn:microsoft.com/office/officeart/2018/2/layout/IconVerticalSolidList"/>
    <dgm:cxn modelId="{57096F56-1D29-4BC7-9021-402400A87052}" srcId="{4E5A3CF3-B071-4518-BB46-F6C77596A650}" destId="{24999C20-2592-43AE-B04D-40E57C48AE6F}" srcOrd="2" destOrd="0" parTransId="{44933519-D524-445C-BE05-32B9257B43C9}" sibTransId="{7BB07A71-9598-4AD8-8106-65D2190059CD}"/>
    <dgm:cxn modelId="{3FDEBF56-9486-44A1-AAB2-C231ACD82DFE}" srcId="{6B512603-3EA9-4722-B394-AD06B02F0567}" destId="{B4C11005-3012-4BB7-B0BF-DF687BEA09AC}" srcOrd="1" destOrd="0" parTransId="{9AE6ABAE-013D-4F2E-823B-364370EE568E}" sibTransId="{06FDC4B2-F846-4AEC-BB81-F6B897068807}"/>
    <dgm:cxn modelId="{CEF7CA57-3DCF-4C4F-913A-0571F07C3AA7}" srcId="{93116BDA-0493-4B59-B26C-05A3942A117F}" destId="{ECC6D347-F008-45D5-BDF4-D8A75730E243}" srcOrd="1" destOrd="0" parTransId="{A29E59EB-1E3B-4479-976C-7B60F6D0CF9A}" sibTransId="{C38BE6E9-802F-4101-9804-8FD3545B27F2}"/>
    <dgm:cxn modelId="{5100BF78-D03B-4E3E-861A-595B8DF812F5}" srcId="{93116BDA-0493-4B59-B26C-05A3942A117F}" destId="{076AF86D-44D6-4BC9-89B8-49ECA7BE9FBF}" srcOrd="0" destOrd="0" parTransId="{771974E2-4C9C-488A-93C6-21461A7D4902}" sibTransId="{85991BBF-AD03-421B-A843-939697A5ADA9}"/>
    <dgm:cxn modelId="{BEFDFA83-361A-43EA-A5FB-6A4A28CA8195}" type="presOf" srcId="{5482FCF3-AD5E-4C9B-964E-9E004EF2489C}" destId="{44EF70B7-AE4D-4E79-BC6F-81903F1F1333}" srcOrd="0" destOrd="5" presId="urn:microsoft.com/office/officeart/2018/2/layout/IconVerticalSolidList"/>
    <dgm:cxn modelId="{F105F389-A203-46E0-BE9B-920A4BCF08FF}" srcId="{4E5A3CF3-B071-4518-BB46-F6C77596A650}" destId="{7F66CF91-040A-463B-964C-A3EEA3740F84}" srcOrd="1" destOrd="0" parTransId="{BDE387E9-1BC5-48C8-B608-3BB78AEEB144}" sibTransId="{8538638E-9AFC-4A8A-9420-E493E39A3C41}"/>
    <dgm:cxn modelId="{4400C3A3-7ED9-4040-B25B-EDEFC7630EF8}" type="presOf" srcId="{A9022192-4C91-4088-B010-81750B3B1E1E}" destId="{44EF70B7-AE4D-4E79-BC6F-81903F1F1333}" srcOrd="0" destOrd="2" presId="urn:microsoft.com/office/officeart/2018/2/layout/IconVerticalSolidList"/>
    <dgm:cxn modelId="{3242E9A5-6FEE-4E8B-8418-E12AF070FD0D}" type="presOf" srcId="{24999C20-2592-43AE-B04D-40E57C48AE6F}" destId="{283A15A3-353C-43EF-B0F5-BF15188B4A92}" srcOrd="0" destOrd="2" presId="urn:microsoft.com/office/officeart/2018/2/layout/IconVerticalSolidList"/>
    <dgm:cxn modelId="{B389E1AF-1DD4-4062-8D4E-F7F9A628F0C6}" srcId="{B4C11005-3012-4BB7-B0BF-DF687BEA09AC}" destId="{5482FCF3-AD5E-4C9B-964E-9E004EF2489C}" srcOrd="5" destOrd="0" parTransId="{87CAFEF1-1A6D-48C7-B29F-C518B8C0C6B7}" sibTransId="{E5118FD6-C67C-4617-883A-C90B90DA3D8C}"/>
    <dgm:cxn modelId="{0C8528B7-2786-4281-B300-529ED8B64C27}" srcId="{B4C11005-3012-4BB7-B0BF-DF687BEA09AC}" destId="{2C9B185D-0203-47AC-B7F9-BDE7281DAAA3}" srcOrd="3" destOrd="0" parTransId="{F4B5B587-C08B-4527-ABBE-9587FC9997A6}" sibTransId="{42A9295A-DB38-4DF5-A698-9D7951A89A77}"/>
    <dgm:cxn modelId="{8C21EABA-FC5F-40B6-88FA-92A0C657B047}" type="presOf" srcId="{ED07C424-D2A5-4146-B80D-654BF67E3C0E}" destId="{283A15A3-353C-43EF-B0F5-BF15188B4A92}" srcOrd="0" destOrd="0" presId="urn:microsoft.com/office/officeart/2018/2/layout/IconVerticalSolidList"/>
    <dgm:cxn modelId="{B2952EC7-0957-44A3-9A3E-4F8CB4FAC1D0}" type="presOf" srcId="{B4C11005-3012-4BB7-B0BF-DF687BEA09AC}" destId="{9098A1AD-50D4-443C-94E2-66561121ECF0}" srcOrd="0" destOrd="0" presId="urn:microsoft.com/office/officeart/2018/2/layout/IconVerticalSolidList"/>
    <dgm:cxn modelId="{3FFC9EE2-1317-40C5-BC01-1CE88927996B}" srcId="{B4C11005-3012-4BB7-B0BF-DF687BEA09AC}" destId="{903575B3-D1AB-43BB-B2D6-239AF5F62E80}" srcOrd="0" destOrd="0" parTransId="{490D3D8F-FBFC-4BCA-83EC-A0C4D9131A95}" sibTransId="{5CE42735-4DD7-4B83-B566-EE4A4A0D2BB4}"/>
    <dgm:cxn modelId="{007150E4-40BB-4BF2-9081-075AEC625949}" type="presOf" srcId="{222D4DCA-64B1-49BB-9697-4D243BA12B62}" destId="{60589CA6-F721-4CE6-ABD8-4EF6F3738754}" srcOrd="0" destOrd="0" presId="urn:microsoft.com/office/officeart/2018/2/layout/IconVerticalSolidList"/>
    <dgm:cxn modelId="{BD4802E6-985B-4560-933E-3FE3B0522739}" srcId="{B4C11005-3012-4BB7-B0BF-DF687BEA09AC}" destId="{A9022192-4C91-4088-B010-81750B3B1E1E}" srcOrd="2" destOrd="0" parTransId="{DC01C2FF-BC8D-42B3-BAC3-0A21A69D0D46}" sibTransId="{A8B86605-C55E-43BB-933C-9F2A0B941EA0}"/>
    <dgm:cxn modelId="{EC051BF2-BB7B-4799-B81E-795F8F055259}" srcId="{222D4DCA-64B1-49BB-9697-4D243BA12B62}" destId="{8A82AA35-4B06-415B-95DF-CA091C923493}" srcOrd="0" destOrd="0" parTransId="{190001EC-0064-41A0-9817-78249789633C}" sibTransId="{CED4E9A9-8C1A-4CD1-A212-A70B088BABD0}"/>
    <dgm:cxn modelId="{E0551FF7-F780-42F8-86A1-61043FC29B84}" type="presOf" srcId="{6B512603-3EA9-4722-B394-AD06B02F0567}" destId="{EB15DC8A-7552-413C-81EC-D4EF49CCAF92}" srcOrd="0" destOrd="0" presId="urn:microsoft.com/office/officeart/2018/2/layout/IconVerticalSolidList"/>
    <dgm:cxn modelId="{2518DDF7-F5FE-468F-A869-9A613685D0AF}" srcId="{4E5A3CF3-B071-4518-BB46-F6C77596A650}" destId="{ED07C424-D2A5-4146-B80D-654BF67E3C0E}" srcOrd="0" destOrd="0" parTransId="{9821283C-0CBA-433F-B928-9B009C852EF1}" sibTransId="{172F5519-857A-41B2-94EC-60D6837D8EE3}"/>
    <dgm:cxn modelId="{5A5130E1-BB1C-4F3D-A26B-BC4B5FF4DF36}" type="presParOf" srcId="{EB15DC8A-7552-413C-81EC-D4EF49CCAF92}" destId="{BC9B9EF7-E1C9-4737-859B-0CAA82B423FD}" srcOrd="0" destOrd="0" presId="urn:microsoft.com/office/officeart/2018/2/layout/IconVerticalSolidList"/>
    <dgm:cxn modelId="{A6C5FD94-1E7F-45C4-B0D2-505460744473}" type="presParOf" srcId="{BC9B9EF7-E1C9-4737-859B-0CAA82B423FD}" destId="{980B19D1-CF83-4A40-BE7A-52F9903F1DA4}" srcOrd="0" destOrd="0" presId="urn:microsoft.com/office/officeart/2018/2/layout/IconVerticalSolidList"/>
    <dgm:cxn modelId="{FCF32696-8919-4702-AAAA-2075BDC76FA5}" type="presParOf" srcId="{BC9B9EF7-E1C9-4737-859B-0CAA82B423FD}" destId="{2AC1B7CB-6979-4C27-BDB4-E0FCD1DB286C}" srcOrd="1" destOrd="0" presId="urn:microsoft.com/office/officeart/2018/2/layout/IconVerticalSolidList"/>
    <dgm:cxn modelId="{C463D9CB-4890-46E8-BCD0-F912E8C40D84}" type="presParOf" srcId="{BC9B9EF7-E1C9-4737-859B-0CAA82B423FD}" destId="{784D1212-F611-404C-AA65-153684E16661}" srcOrd="2" destOrd="0" presId="urn:microsoft.com/office/officeart/2018/2/layout/IconVerticalSolidList"/>
    <dgm:cxn modelId="{F5CBA434-C7D2-430F-B1C3-BAD23720A094}" type="presParOf" srcId="{BC9B9EF7-E1C9-4737-859B-0CAA82B423FD}" destId="{ED09CAC6-88C8-4563-907C-94ECFFDFA6C3}" srcOrd="3" destOrd="0" presId="urn:microsoft.com/office/officeart/2018/2/layout/IconVerticalSolidList"/>
    <dgm:cxn modelId="{BCAD6D1C-9B5D-40FC-A957-6CF3942777B8}" type="presParOf" srcId="{BC9B9EF7-E1C9-4737-859B-0CAA82B423FD}" destId="{283A15A3-353C-43EF-B0F5-BF15188B4A92}" srcOrd="4" destOrd="0" presId="urn:microsoft.com/office/officeart/2018/2/layout/IconVerticalSolidList"/>
    <dgm:cxn modelId="{03996D76-9A22-42BD-9179-F56344B42597}" type="presParOf" srcId="{EB15DC8A-7552-413C-81EC-D4EF49CCAF92}" destId="{424B8A0E-C811-4C56-903E-A90963F571BF}" srcOrd="1" destOrd="0" presId="urn:microsoft.com/office/officeart/2018/2/layout/IconVerticalSolidList"/>
    <dgm:cxn modelId="{6646A333-C18C-44D4-BE43-DEA6CD0B66B0}" type="presParOf" srcId="{EB15DC8A-7552-413C-81EC-D4EF49CCAF92}" destId="{8C061BC3-A6A5-4052-9E12-597E40E0E587}" srcOrd="2" destOrd="0" presId="urn:microsoft.com/office/officeart/2018/2/layout/IconVerticalSolidList"/>
    <dgm:cxn modelId="{578D27D2-F27F-4787-88AC-477019F0EA85}" type="presParOf" srcId="{8C061BC3-A6A5-4052-9E12-597E40E0E587}" destId="{E4CF43A8-F9C8-4BA3-A414-5CB5B159EE8F}" srcOrd="0" destOrd="0" presId="urn:microsoft.com/office/officeart/2018/2/layout/IconVerticalSolidList"/>
    <dgm:cxn modelId="{01E95C11-00EA-4F8F-A0ED-92AE71D93AEF}" type="presParOf" srcId="{8C061BC3-A6A5-4052-9E12-597E40E0E587}" destId="{1B1190E5-ED18-4630-8BE6-204324830883}" srcOrd="1" destOrd="0" presId="urn:microsoft.com/office/officeart/2018/2/layout/IconVerticalSolidList"/>
    <dgm:cxn modelId="{03D1AE6A-00CF-4D61-9DDE-ED7C86FA817C}" type="presParOf" srcId="{8C061BC3-A6A5-4052-9E12-597E40E0E587}" destId="{B58F236A-3455-4100-8E18-4B7281068445}" srcOrd="2" destOrd="0" presId="urn:microsoft.com/office/officeart/2018/2/layout/IconVerticalSolidList"/>
    <dgm:cxn modelId="{1008DCBB-7CE6-493D-A796-3E77E74276CD}" type="presParOf" srcId="{8C061BC3-A6A5-4052-9E12-597E40E0E587}" destId="{9098A1AD-50D4-443C-94E2-66561121ECF0}" srcOrd="3" destOrd="0" presId="urn:microsoft.com/office/officeart/2018/2/layout/IconVerticalSolidList"/>
    <dgm:cxn modelId="{CF5089DF-C95C-46CD-8E5F-23AEFD011060}" type="presParOf" srcId="{8C061BC3-A6A5-4052-9E12-597E40E0E587}" destId="{44EF70B7-AE4D-4E79-BC6F-81903F1F1333}" srcOrd="4" destOrd="0" presId="urn:microsoft.com/office/officeart/2018/2/layout/IconVerticalSolidList"/>
    <dgm:cxn modelId="{A21ABD1D-4241-48C7-8F93-AEEF40A5845D}" type="presParOf" srcId="{EB15DC8A-7552-413C-81EC-D4EF49CCAF92}" destId="{C8DA5FE2-F275-4C44-A4A5-54137FDD26DC}" srcOrd="3" destOrd="0" presId="urn:microsoft.com/office/officeart/2018/2/layout/IconVerticalSolidList"/>
    <dgm:cxn modelId="{682B313D-AED0-4C4C-A942-3306EF4DCB78}" type="presParOf" srcId="{EB15DC8A-7552-413C-81EC-D4EF49CCAF92}" destId="{EDC7A019-38F1-439B-86D8-B125366712BB}" srcOrd="4" destOrd="0" presId="urn:microsoft.com/office/officeart/2018/2/layout/IconVerticalSolidList"/>
    <dgm:cxn modelId="{26F768AE-64D4-441B-950A-21C2A0768F6B}" type="presParOf" srcId="{EDC7A019-38F1-439B-86D8-B125366712BB}" destId="{ED1BF423-0B06-4163-9911-449E171407AF}" srcOrd="0" destOrd="0" presId="urn:microsoft.com/office/officeart/2018/2/layout/IconVerticalSolidList"/>
    <dgm:cxn modelId="{DA268669-4169-41E8-88FA-DEB9617D3043}" type="presParOf" srcId="{EDC7A019-38F1-439B-86D8-B125366712BB}" destId="{522A6796-4E15-4684-B564-0501B52E0AC4}" srcOrd="1" destOrd="0" presId="urn:microsoft.com/office/officeart/2018/2/layout/IconVerticalSolidList"/>
    <dgm:cxn modelId="{983602F3-185B-49FF-948B-E58DFDC4994B}" type="presParOf" srcId="{EDC7A019-38F1-439B-86D8-B125366712BB}" destId="{DD1C3512-1C84-481C-A5C1-7F97F1E45B20}" srcOrd="2" destOrd="0" presId="urn:microsoft.com/office/officeart/2018/2/layout/IconVerticalSolidList"/>
    <dgm:cxn modelId="{79AA14DD-8942-42DD-9AA7-35D9AF56ED7B}" type="presParOf" srcId="{EDC7A019-38F1-439B-86D8-B125366712BB}" destId="{60589CA6-F721-4CE6-ABD8-4EF6F3738754}" srcOrd="3" destOrd="0" presId="urn:microsoft.com/office/officeart/2018/2/layout/IconVerticalSolidList"/>
    <dgm:cxn modelId="{D3DE1C48-FD5E-41EA-9B0D-18AE4F51F383}" type="presParOf" srcId="{EDC7A019-38F1-439B-86D8-B125366712BB}" destId="{F10D8D73-2A43-46CC-B5D8-32662D4DE5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CBB4D7-B6A2-4306-90E4-FCBD2DF89CB6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2ECD9BF-28D9-457A-B384-905372EA9E85}">
      <dgm:prSet/>
      <dgm:spPr/>
      <dgm:t>
        <a:bodyPr/>
        <a:lstStyle/>
        <a:p>
          <a:r>
            <a:rPr lang="en-US" dirty="0"/>
            <a:t>Extracts most used &amp; important words &amp; expressions</a:t>
          </a:r>
        </a:p>
      </dgm:t>
    </dgm:pt>
    <dgm:pt modelId="{38AB2FE3-D768-4D87-831C-DAD94D059276}" type="parTrans" cxnId="{84E36DDE-FDB7-40CC-9F7A-C4AC4EA63C76}">
      <dgm:prSet/>
      <dgm:spPr/>
      <dgm:t>
        <a:bodyPr/>
        <a:lstStyle/>
        <a:p>
          <a:endParaRPr lang="en-US"/>
        </a:p>
      </dgm:t>
    </dgm:pt>
    <dgm:pt modelId="{47C5AA5E-898F-459A-A9EF-A26403C30DF6}" type="sibTrans" cxnId="{84E36DDE-FDB7-40CC-9F7A-C4AC4EA63C76}">
      <dgm:prSet/>
      <dgm:spPr/>
      <dgm:t>
        <a:bodyPr/>
        <a:lstStyle/>
        <a:p>
          <a:endParaRPr lang="en-US"/>
        </a:p>
      </dgm:t>
    </dgm:pt>
    <dgm:pt modelId="{069C94E0-5CFC-489B-9D47-04512FBB9D64}">
      <dgm:prSet/>
      <dgm:spPr/>
      <dgm:t>
        <a:bodyPr/>
        <a:lstStyle/>
        <a:p>
          <a:r>
            <a:rPr lang="en-US" dirty="0"/>
            <a:t>Focus on the text with ‘negative’ sentiment</a:t>
          </a:r>
        </a:p>
      </dgm:t>
    </dgm:pt>
    <dgm:pt modelId="{E658B251-8AFE-4FE4-8D3D-094525D0B7BA}" type="parTrans" cxnId="{403BA789-53FB-4231-BC76-2A3C14EB0923}">
      <dgm:prSet/>
      <dgm:spPr/>
      <dgm:t>
        <a:bodyPr/>
        <a:lstStyle/>
        <a:p>
          <a:endParaRPr lang="en-US"/>
        </a:p>
      </dgm:t>
    </dgm:pt>
    <dgm:pt modelId="{6A87C715-3AB5-4076-BDB4-58D6A8A7F8F1}" type="sibTrans" cxnId="{403BA789-53FB-4231-BC76-2A3C14EB0923}">
      <dgm:prSet/>
      <dgm:spPr/>
      <dgm:t>
        <a:bodyPr/>
        <a:lstStyle/>
        <a:p>
          <a:endParaRPr lang="en-US"/>
        </a:p>
      </dgm:t>
    </dgm:pt>
    <dgm:pt modelId="{C5F93951-0876-43DC-97AE-13F56C7BC3DF}">
      <dgm:prSet/>
      <dgm:spPr/>
      <dgm:t>
        <a:bodyPr/>
        <a:lstStyle/>
        <a:p>
          <a:r>
            <a:rPr lang="en-US" dirty="0"/>
            <a:t>Model(s) used: </a:t>
          </a:r>
          <a:r>
            <a:rPr lang="en-US" dirty="0" err="1"/>
            <a:t>KeyBert</a:t>
          </a:r>
          <a:r>
            <a:rPr lang="en-US" dirty="0"/>
            <a:t>, </a:t>
          </a:r>
          <a:r>
            <a:rPr lang="en-US" dirty="0" err="1"/>
            <a:t>Textrank</a:t>
          </a:r>
          <a:r>
            <a:rPr lang="en-US" dirty="0"/>
            <a:t> (Summa), </a:t>
          </a:r>
          <a:r>
            <a:rPr lang="en-US" dirty="0" err="1"/>
            <a:t>MultiRAKE</a:t>
          </a:r>
          <a:r>
            <a:rPr lang="en-US" dirty="0"/>
            <a:t> </a:t>
          </a:r>
        </a:p>
      </dgm:t>
    </dgm:pt>
    <dgm:pt modelId="{B37B3B5A-C99D-4702-8ABD-729538730B25}" type="parTrans" cxnId="{DEE63EF2-3463-421D-9E48-45136C6538C9}">
      <dgm:prSet/>
      <dgm:spPr/>
      <dgm:t>
        <a:bodyPr/>
        <a:lstStyle/>
        <a:p>
          <a:endParaRPr lang="en-US"/>
        </a:p>
      </dgm:t>
    </dgm:pt>
    <dgm:pt modelId="{15535F46-1A01-4D3D-ABE1-2AD94799671F}" type="sibTrans" cxnId="{DEE63EF2-3463-421D-9E48-45136C6538C9}">
      <dgm:prSet/>
      <dgm:spPr/>
      <dgm:t>
        <a:bodyPr/>
        <a:lstStyle/>
        <a:p>
          <a:endParaRPr lang="en-US"/>
        </a:p>
      </dgm:t>
    </dgm:pt>
    <dgm:pt modelId="{0BB85A10-3769-4537-9393-6F57E159C0EE}">
      <dgm:prSet/>
      <dgm:spPr/>
      <dgm:t>
        <a:bodyPr/>
        <a:lstStyle/>
        <a:p>
          <a:r>
            <a:rPr lang="en-US" dirty="0"/>
            <a:t>Extracted keywords/phrases, using bigrams, trigrams</a:t>
          </a:r>
        </a:p>
      </dgm:t>
    </dgm:pt>
    <dgm:pt modelId="{516D6980-98A9-4EEC-9B64-CF09E364E448}" type="parTrans" cxnId="{C393BD4C-F01A-4248-AFCA-6B21F21FD6A1}">
      <dgm:prSet/>
      <dgm:spPr/>
      <dgm:t>
        <a:bodyPr/>
        <a:lstStyle/>
        <a:p>
          <a:endParaRPr lang="en-US"/>
        </a:p>
      </dgm:t>
    </dgm:pt>
    <dgm:pt modelId="{1689D62B-9F58-4A31-BCD5-071564D9AD7D}" type="sibTrans" cxnId="{C393BD4C-F01A-4248-AFCA-6B21F21FD6A1}">
      <dgm:prSet/>
      <dgm:spPr/>
      <dgm:t>
        <a:bodyPr/>
        <a:lstStyle/>
        <a:p>
          <a:endParaRPr lang="en-US"/>
        </a:p>
      </dgm:t>
    </dgm:pt>
    <dgm:pt modelId="{4AE1257A-D726-47A9-A398-2B9011D10E89}">
      <dgm:prSet/>
      <dgm:spPr/>
      <dgm:t>
        <a:bodyPr/>
        <a:lstStyle/>
        <a:p>
          <a:r>
            <a:rPr lang="en-US" dirty="0"/>
            <a:t>Cosine score indicates the similarity score to find most similar documents</a:t>
          </a:r>
        </a:p>
      </dgm:t>
    </dgm:pt>
    <dgm:pt modelId="{8FFC6994-7171-435D-AD51-AE0310538E13}" type="parTrans" cxnId="{21DEBD92-7C22-40AF-A088-43C1291DE811}">
      <dgm:prSet/>
      <dgm:spPr/>
      <dgm:t>
        <a:bodyPr/>
        <a:lstStyle/>
        <a:p>
          <a:endParaRPr lang="en-US"/>
        </a:p>
      </dgm:t>
    </dgm:pt>
    <dgm:pt modelId="{5799B538-6E9B-4EF3-BC50-1AAA02CBEA71}" type="sibTrans" cxnId="{21DEBD92-7C22-40AF-A088-43C1291DE811}">
      <dgm:prSet/>
      <dgm:spPr/>
      <dgm:t>
        <a:bodyPr/>
        <a:lstStyle/>
        <a:p>
          <a:endParaRPr lang="en-US"/>
        </a:p>
      </dgm:t>
    </dgm:pt>
    <dgm:pt modelId="{A68179C9-D5BD-4F74-86A5-A18BBB7293E7}">
      <dgm:prSet/>
      <dgm:spPr/>
      <dgm:t>
        <a:bodyPr/>
        <a:lstStyle/>
        <a:p>
          <a:r>
            <a:rPr lang="en-US" dirty="0"/>
            <a:t>Frequencies of occurrences aren’t considered</a:t>
          </a:r>
        </a:p>
      </dgm:t>
    </dgm:pt>
    <dgm:pt modelId="{7F718316-32CE-414B-BE67-45FF709A656A}" type="parTrans" cxnId="{17E0333A-7076-41CE-BC01-78F6735684B0}">
      <dgm:prSet/>
      <dgm:spPr/>
      <dgm:t>
        <a:bodyPr/>
        <a:lstStyle/>
        <a:p>
          <a:endParaRPr lang="en-US"/>
        </a:p>
      </dgm:t>
    </dgm:pt>
    <dgm:pt modelId="{C5DE4A50-4D6C-42D2-BD18-81CBF60EFF28}" type="sibTrans" cxnId="{17E0333A-7076-41CE-BC01-78F6735684B0}">
      <dgm:prSet/>
      <dgm:spPr/>
      <dgm:t>
        <a:bodyPr/>
        <a:lstStyle/>
        <a:p>
          <a:endParaRPr lang="en-US"/>
        </a:p>
      </dgm:t>
    </dgm:pt>
    <dgm:pt modelId="{98C62ED1-CCF1-49F7-9D5B-F87259FC7E42}" type="pres">
      <dgm:prSet presAssocID="{B5CBB4D7-B6A2-4306-90E4-FCBD2DF89CB6}" presName="linear" presStyleCnt="0">
        <dgm:presLayoutVars>
          <dgm:animLvl val="lvl"/>
          <dgm:resizeHandles val="exact"/>
        </dgm:presLayoutVars>
      </dgm:prSet>
      <dgm:spPr/>
    </dgm:pt>
    <dgm:pt modelId="{D1BE2A2C-AE4A-4964-8470-6273E24F3803}" type="pres">
      <dgm:prSet presAssocID="{C2ECD9BF-28D9-457A-B384-905372EA9E8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0D9850-6F2C-4DED-B4CC-A221B770892D}" type="pres">
      <dgm:prSet presAssocID="{47C5AA5E-898F-459A-A9EF-A26403C30DF6}" presName="spacer" presStyleCnt="0"/>
      <dgm:spPr/>
    </dgm:pt>
    <dgm:pt modelId="{170430F9-A3F3-4A1C-BD7A-9C2BBC040C3E}" type="pres">
      <dgm:prSet presAssocID="{069C94E0-5CFC-489B-9D47-04512FBB9D6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ECFC7B1-FA57-4BB0-963F-35DC61AA638B}" type="pres">
      <dgm:prSet presAssocID="{6A87C715-3AB5-4076-BDB4-58D6A8A7F8F1}" presName="spacer" presStyleCnt="0"/>
      <dgm:spPr/>
    </dgm:pt>
    <dgm:pt modelId="{B6913E71-82ED-438A-B0AA-0CFDC3D8F6F8}" type="pres">
      <dgm:prSet presAssocID="{C5F93951-0876-43DC-97AE-13F56C7BC3D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0B0B875-4CE2-4CF0-AAD5-6FF71C478113}" type="pres">
      <dgm:prSet presAssocID="{15535F46-1A01-4D3D-ABE1-2AD94799671F}" presName="spacer" presStyleCnt="0"/>
      <dgm:spPr/>
    </dgm:pt>
    <dgm:pt modelId="{8A90BA84-6896-498D-99B4-5340FE7A73E0}" type="pres">
      <dgm:prSet presAssocID="{0BB85A10-3769-4537-9393-6F57E159C0E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98C2783-36FB-459D-A3EA-0EA2683A7264}" type="pres">
      <dgm:prSet presAssocID="{1689D62B-9F58-4A31-BCD5-071564D9AD7D}" presName="spacer" presStyleCnt="0"/>
      <dgm:spPr/>
    </dgm:pt>
    <dgm:pt modelId="{A7317476-8CDA-4C99-B4A1-FECBBA481136}" type="pres">
      <dgm:prSet presAssocID="{4AE1257A-D726-47A9-A398-2B9011D10E8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796054-AD6C-492A-8CCA-3E1638D8DDB4}" type="pres">
      <dgm:prSet presAssocID="{5799B538-6E9B-4EF3-BC50-1AAA02CBEA71}" presName="spacer" presStyleCnt="0"/>
      <dgm:spPr/>
    </dgm:pt>
    <dgm:pt modelId="{F41DE41E-6592-406F-AA02-174399D1EA1C}" type="pres">
      <dgm:prSet presAssocID="{A68179C9-D5BD-4F74-86A5-A18BBB7293E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D6AA1E-0CF6-4DD0-8668-3C70B7DD6DC2}" type="presOf" srcId="{0BB85A10-3769-4537-9393-6F57E159C0EE}" destId="{8A90BA84-6896-498D-99B4-5340FE7A73E0}" srcOrd="0" destOrd="0" presId="urn:microsoft.com/office/officeart/2005/8/layout/vList2"/>
    <dgm:cxn modelId="{647D8630-85BE-4599-81F4-0F47B74FF88C}" type="presOf" srcId="{C5F93951-0876-43DC-97AE-13F56C7BC3DF}" destId="{B6913E71-82ED-438A-B0AA-0CFDC3D8F6F8}" srcOrd="0" destOrd="0" presId="urn:microsoft.com/office/officeart/2005/8/layout/vList2"/>
    <dgm:cxn modelId="{816DDA35-9B5D-495B-B7F2-6F79AAC2698D}" type="presOf" srcId="{C2ECD9BF-28D9-457A-B384-905372EA9E85}" destId="{D1BE2A2C-AE4A-4964-8470-6273E24F3803}" srcOrd="0" destOrd="0" presId="urn:microsoft.com/office/officeart/2005/8/layout/vList2"/>
    <dgm:cxn modelId="{17E0333A-7076-41CE-BC01-78F6735684B0}" srcId="{B5CBB4D7-B6A2-4306-90E4-FCBD2DF89CB6}" destId="{A68179C9-D5BD-4F74-86A5-A18BBB7293E7}" srcOrd="5" destOrd="0" parTransId="{7F718316-32CE-414B-BE67-45FF709A656A}" sibTransId="{C5DE4A50-4D6C-42D2-BD18-81CBF60EFF28}"/>
    <dgm:cxn modelId="{C393BD4C-F01A-4248-AFCA-6B21F21FD6A1}" srcId="{B5CBB4D7-B6A2-4306-90E4-FCBD2DF89CB6}" destId="{0BB85A10-3769-4537-9393-6F57E159C0EE}" srcOrd="3" destOrd="0" parTransId="{516D6980-98A9-4EEC-9B64-CF09E364E448}" sibTransId="{1689D62B-9F58-4A31-BCD5-071564D9AD7D}"/>
    <dgm:cxn modelId="{E3EF0481-D522-46DD-B380-DB3318332609}" type="presOf" srcId="{4AE1257A-D726-47A9-A398-2B9011D10E89}" destId="{A7317476-8CDA-4C99-B4A1-FECBBA481136}" srcOrd="0" destOrd="0" presId="urn:microsoft.com/office/officeart/2005/8/layout/vList2"/>
    <dgm:cxn modelId="{403BA789-53FB-4231-BC76-2A3C14EB0923}" srcId="{B5CBB4D7-B6A2-4306-90E4-FCBD2DF89CB6}" destId="{069C94E0-5CFC-489B-9D47-04512FBB9D64}" srcOrd="1" destOrd="0" parTransId="{E658B251-8AFE-4FE4-8D3D-094525D0B7BA}" sibTransId="{6A87C715-3AB5-4076-BDB4-58D6A8A7F8F1}"/>
    <dgm:cxn modelId="{6F379692-AF60-4A23-B8EC-8440B95CC02D}" type="presOf" srcId="{069C94E0-5CFC-489B-9D47-04512FBB9D64}" destId="{170430F9-A3F3-4A1C-BD7A-9C2BBC040C3E}" srcOrd="0" destOrd="0" presId="urn:microsoft.com/office/officeart/2005/8/layout/vList2"/>
    <dgm:cxn modelId="{21DEBD92-7C22-40AF-A088-43C1291DE811}" srcId="{B5CBB4D7-B6A2-4306-90E4-FCBD2DF89CB6}" destId="{4AE1257A-D726-47A9-A398-2B9011D10E89}" srcOrd="4" destOrd="0" parTransId="{8FFC6994-7171-435D-AD51-AE0310538E13}" sibTransId="{5799B538-6E9B-4EF3-BC50-1AAA02CBEA71}"/>
    <dgm:cxn modelId="{84E36DDE-FDB7-40CC-9F7A-C4AC4EA63C76}" srcId="{B5CBB4D7-B6A2-4306-90E4-FCBD2DF89CB6}" destId="{C2ECD9BF-28D9-457A-B384-905372EA9E85}" srcOrd="0" destOrd="0" parTransId="{38AB2FE3-D768-4D87-831C-DAD94D059276}" sibTransId="{47C5AA5E-898F-459A-A9EF-A26403C30DF6}"/>
    <dgm:cxn modelId="{DEE63EF2-3463-421D-9E48-45136C6538C9}" srcId="{B5CBB4D7-B6A2-4306-90E4-FCBD2DF89CB6}" destId="{C5F93951-0876-43DC-97AE-13F56C7BC3DF}" srcOrd="2" destOrd="0" parTransId="{B37B3B5A-C99D-4702-8ABD-729538730B25}" sibTransId="{15535F46-1A01-4D3D-ABE1-2AD94799671F}"/>
    <dgm:cxn modelId="{794AC1FC-0ADD-46D5-9145-7C28709B224A}" type="presOf" srcId="{B5CBB4D7-B6A2-4306-90E4-FCBD2DF89CB6}" destId="{98C62ED1-CCF1-49F7-9D5B-F87259FC7E42}" srcOrd="0" destOrd="0" presId="urn:microsoft.com/office/officeart/2005/8/layout/vList2"/>
    <dgm:cxn modelId="{AE7F67FF-A31C-4EED-AFF1-244FDE6387EE}" type="presOf" srcId="{A68179C9-D5BD-4F74-86A5-A18BBB7293E7}" destId="{F41DE41E-6592-406F-AA02-174399D1EA1C}" srcOrd="0" destOrd="0" presId="urn:microsoft.com/office/officeart/2005/8/layout/vList2"/>
    <dgm:cxn modelId="{C14108AB-4D95-4998-8760-3620E167B836}" type="presParOf" srcId="{98C62ED1-CCF1-49F7-9D5B-F87259FC7E42}" destId="{D1BE2A2C-AE4A-4964-8470-6273E24F3803}" srcOrd="0" destOrd="0" presId="urn:microsoft.com/office/officeart/2005/8/layout/vList2"/>
    <dgm:cxn modelId="{187B96E5-8C59-4A22-A703-712EB3159496}" type="presParOf" srcId="{98C62ED1-CCF1-49F7-9D5B-F87259FC7E42}" destId="{FC0D9850-6F2C-4DED-B4CC-A221B770892D}" srcOrd="1" destOrd="0" presId="urn:microsoft.com/office/officeart/2005/8/layout/vList2"/>
    <dgm:cxn modelId="{0BDA4ED2-BDC3-42A6-861E-EE29E84907B9}" type="presParOf" srcId="{98C62ED1-CCF1-49F7-9D5B-F87259FC7E42}" destId="{170430F9-A3F3-4A1C-BD7A-9C2BBC040C3E}" srcOrd="2" destOrd="0" presId="urn:microsoft.com/office/officeart/2005/8/layout/vList2"/>
    <dgm:cxn modelId="{0E822961-CBDD-422D-9F39-F068A68F43C2}" type="presParOf" srcId="{98C62ED1-CCF1-49F7-9D5B-F87259FC7E42}" destId="{3ECFC7B1-FA57-4BB0-963F-35DC61AA638B}" srcOrd="3" destOrd="0" presId="urn:microsoft.com/office/officeart/2005/8/layout/vList2"/>
    <dgm:cxn modelId="{2BF5F570-070F-426B-A869-E50956B7F847}" type="presParOf" srcId="{98C62ED1-CCF1-49F7-9D5B-F87259FC7E42}" destId="{B6913E71-82ED-438A-B0AA-0CFDC3D8F6F8}" srcOrd="4" destOrd="0" presId="urn:microsoft.com/office/officeart/2005/8/layout/vList2"/>
    <dgm:cxn modelId="{A49AA0DA-FC37-4EF9-AE35-1C8B456716E3}" type="presParOf" srcId="{98C62ED1-CCF1-49F7-9D5B-F87259FC7E42}" destId="{30B0B875-4CE2-4CF0-AAD5-6FF71C478113}" srcOrd="5" destOrd="0" presId="urn:microsoft.com/office/officeart/2005/8/layout/vList2"/>
    <dgm:cxn modelId="{6DAA45F2-A85D-4804-A7E8-B7DE9B4E7370}" type="presParOf" srcId="{98C62ED1-CCF1-49F7-9D5B-F87259FC7E42}" destId="{8A90BA84-6896-498D-99B4-5340FE7A73E0}" srcOrd="6" destOrd="0" presId="urn:microsoft.com/office/officeart/2005/8/layout/vList2"/>
    <dgm:cxn modelId="{67A93F17-2271-430C-BB25-462A7B27B423}" type="presParOf" srcId="{98C62ED1-CCF1-49F7-9D5B-F87259FC7E42}" destId="{998C2783-36FB-459D-A3EA-0EA2683A7264}" srcOrd="7" destOrd="0" presId="urn:microsoft.com/office/officeart/2005/8/layout/vList2"/>
    <dgm:cxn modelId="{E4DE2A1A-DD86-4E12-B42D-9A0B4EA502CC}" type="presParOf" srcId="{98C62ED1-CCF1-49F7-9D5B-F87259FC7E42}" destId="{A7317476-8CDA-4C99-B4A1-FECBBA481136}" srcOrd="8" destOrd="0" presId="urn:microsoft.com/office/officeart/2005/8/layout/vList2"/>
    <dgm:cxn modelId="{2C5ACAAC-1BAF-47CD-BC5D-6B77D34BC1EE}" type="presParOf" srcId="{98C62ED1-CCF1-49F7-9D5B-F87259FC7E42}" destId="{7B796054-AD6C-492A-8CCA-3E1638D8DDB4}" srcOrd="9" destOrd="0" presId="urn:microsoft.com/office/officeart/2005/8/layout/vList2"/>
    <dgm:cxn modelId="{EA8B6DD9-E128-49A2-B992-21294FA01D5F}" type="presParOf" srcId="{98C62ED1-CCF1-49F7-9D5B-F87259FC7E42}" destId="{F41DE41E-6592-406F-AA02-174399D1EA1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9E6DCA-CA7A-4745-808A-EFAB15BA3384}" type="doc">
      <dgm:prSet loTypeId="urn:microsoft.com/office/officeart/2018/2/layout/IconVerticalSolidList" loCatId="icon" qsTypeId="urn:microsoft.com/office/officeart/2005/8/quickstyle/3d4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8113DAC-F45F-441B-881A-335E1A710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Unsupervised learning method</a:t>
          </a:r>
        </a:p>
      </dgm:t>
    </dgm:pt>
    <dgm:pt modelId="{DFE5EB2E-C2AF-4319-B2AA-404D6FA4DCE7}" type="parTrans" cxnId="{8B946EF5-771D-4BBC-BA02-AB5C172FDAA2}">
      <dgm:prSet/>
      <dgm:spPr/>
      <dgm:t>
        <a:bodyPr/>
        <a:lstStyle/>
        <a:p>
          <a:endParaRPr lang="en-US"/>
        </a:p>
      </dgm:t>
    </dgm:pt>
    <dgm:pt modelId="{4C313827-E829-43A3-AFB1-554CB597CB85}" type="sibTrans" cxnId="{8B946EF5-771D-4BBC-BA02-AB5C172FDAA2}">
      <dgm:prSet/>
      <dgm:spPr/>
      <dgm:t>
        <a:bodyPr/>
        <a:lstStyle/>
        <a:p>
          <a:endParaRPr lang="en-US"/>
        </a:p>
      </dgm:t>
    </dgm:pt>
    <dgm:pt modelId="{82C69A9A-FDDF-48E8-8C58-FD51CEE2E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Identified clusters and groups of similar words, expressions from a given text</a:t>
          </a:r>
        </a:p>
      </dgm:t>
    </dgm:pt>
    <dgm:pt modelId="{3F5BB1FD-1C40-471E-B1EF-83EFA9C95C3A}" type="parTrans" cxnId="{36CFFA01-73D2-4ADC-8123-904F376BFB5B}">
      <dgm:prSet/>
      <dgm:spPr/>
      <dgm:t>
        <a:bodyPr/>
        <a:lstStyle/>
        <a:p>
          <a:endParaRPr lang="en-US"/>
        </a:p>
      </dgm:t>
    </dgm:pt>
    <dgm:pt modelId="{4D98F789-AA38-4A1D-8DBA-FD2A5D0F1350}" type="sibTrans" cxnId="{36CFFA01-73D2-4ADC-8123-904F376BFB5B}">
      <dgm:prSet/>
      <dgm:spPr/>
      <dgm:t>
        <a:bodyPr/>
        <a:lstStyle/>
        <a:p>
          <a:endParaRPr lang="en-US"/>
        </a:p>
      </dgm:t>
    </dgm:pt>
    <dgm:pt modelId="{D249E1C3-4229-4E03-AA20-6403FC1DE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without predefined text or training data</a:t>
          </a:r>
        </a:p>
      </dgm:t>
    </dgm:pt>
    <dgm:pt modelId="{A1ED9613-1555-4A14-9145-2AFF5A409AC8}" type="parTrans" cxnId="{F9A7A33D-8C9E-42F6-B947-49DCCFA138A1}">
      <dgm:prSet/>
      <dgm:spPr/>
      <dgm:t>
        <a:bodyPr/>
        <a:lstStyle/>
        <a:p>
          <a:endParaRPr lang="en-US"/>
        </a:p>
      </dgm:t>
    </dgm:pt>
    <dgm:pt modelId="{BAE4887E-60DE-47D3-828E-E5951FB609B9}" type="sibTrans" cxnId="{F9A7A33D-8C9E-42F6-B947-49DCCFA138A1}">
      <dgm:prSet/>
      <dgm:spPr/>
      <dgm:t>
        <a:bodyPr/>
        <a:lstStyle/>
        <a:p>
          <a:endParaRPr lang="en-US"/>
        </a:p>
      </dgm:t>
    </dgm:pt>
    <dgm:pt modelId="{7183CB2B-1150-4E00-8C04-3AFF75621A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 used:</a:t>
          </a:r>
        </a:p>
      </dgm:t>
    </dgm:pt>
    <dgm:pt modelId="{BAC3BBF1-E5DF-466C-97CB-7A7EFFF9A636}" type="parTrans" cxnId="{6BD5C938-1365-41ED-8840-1D02D2FE3B4B}">
      <dgm:prSet/>
      <dgm:spPr/>
      <dgm:t>
        <a:bodyPr/>
        <a:lstStyle/>
        <a:p>
          <a:endParaRPr lang="en-US"/>
        </a:p>
      </dgm:t>
    </dgm:pt>
    <dgm:pt modelId="{C45F0A3A-1712-432E-81D5-C97CB355C058}" type="sibTrans" cxnId="{6BD5C938-1365-41ED-8840-1D02D2FE3B4B}">
      <dgm:prSet/>
      <dgm:spPr/>
      <dgm:t>
        <a:bodyPr/>
        <a:lstStyle/>
        <a:p>
          <a:endParaRPr lang="en-US"/>
        </a:p>
      </dgm:t>
    </dgm:pt>
    <dgm:pt modelId="{E10AFCC3-5A44-4139-9153-3DE3B62B5C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LSI model</a:t>
          </a:r>
        </a:p>
      </dgm:t>
    </dgm:pt>
    <dgm:pt modelId="{50C68A4C-386E-47F7-B15E-B0B3D0CEC38E}" type="parTrans" cxnId="{79B1DBED-7A8A-42DF-BA18-7DB07B776671}">
      <dgm:prSet/>
      <dgm:spPr/>
      <dgm:t>
        <a:bodyPr/>
        <a:lstStyle/>
        <a:p>
          <a:endParaRPr lang="en-US"/>
        </a:p>
      </dgm:t>
    </dgm:pt>
    <dgm:pt modelId="{0E5A8487-04BF-456D-A676-E4D7C1ACCAB9}" type="sibTrans" cxnId="{79B1DBED-7A8A-42DF-BA18-7DB07B776671}">
      <dgm:prSet/>
      <dgm:spPr/>
      <dgm:t>
        <a:bodyPr/>
        <a:lstStyle/>
        <a:p>
          <a:endParaRPr lang="en-US"/>
        </a:p>
      </dgm:t>
    </dgm:pt>
    <dgm:pt modelId="{292AF0C4-BE61-4EB1-85EC-AC14CF1508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LDA model</a:t>
          </a:r>
        </a:p>
      </dgm:t>
    </dgm:pt>
    <dgm:pt modelId="{42676ABB-8B1C-49A5-A9AA-3894F14F02B1}" type="parTrans" cxnId="{08A68D2B-A748-4B0D-B858-D4B265A7CCEF}">
      <dgm:prSet/>
      <dgm:spPr/>
      <dgm:t>
        <a:bodyPr/>
        <a:lstStyle/>
        <a:p>
          <a:endParaRPr lang="en-US"/>
        </a:p>
      </dgm:t>
    </dgm:pt>
    <dgm:pt modelId="{F6DC3321-B2EA-4BCE-9129-F47C47D3305F}" type="sibTrans" cxnId="{08A68D2B-A748-4B0D-B858-D4B265A7CCEF}">
      <dgm:prSet/>
      <dgm:spPr/>
      <dgm:t>
        <a:bodyPr/>
        <a:lstStyle/>
        <a:p>
          <a:endParaRPr lang="en-US"/>
        </a:p>
      </dgm:t>
    </dgm:pt>
    <dgm:pt modelId="{4E6EFC42-BC48-491A-B0D0-7CD26B7EF2CA}" type="pres">
      <dgm:prSet presAssocID="{809E6DCA-CA7A-4745-808A-EFAB15BA3384}" presName="root" presStyleCnt="0">
        <dgm:presLayoutVars>
          <dgm:dir/>
          <dgm:resizeHandles val="exact"/>
        </dgm:presLayoutVars>
      </dgm:prSet>
      <dgm:spPr/>
    </dgm:pt>
    <dgm:pt modelId="{4FC3F219-285E-46AB-B040-89DF9E3F2BF4}" type="pres">
      <dgm:prSet presAssocID="{98113DAC-F45F-441B-881A-335E1A710E9E}" presName="compNode" presStyleCnt="0"/>
      <dgm:spPr/>
    </dgm:pt>
    <dgm:pt modelId="{C2871172-C60E-44A3-BEBB-523CD3F56189}" type="pres">
      <dgm:prSet presAssocID="{98113DAC-F45F-441B-881A-335E1A710E9E}" presName="bgRect" presStyleLbl="bgShp" presStyleIdx="0" presStyleCnt="4"/>
      <dgm:spPr/>
    </dgm:pt>
    <dgm:pt modelId="{0FE6D9A9-855A-4039-A7BA-AF59B3137DF5}" type="pres">
      <dgm:prSet presAssocID="{98113DAC-F45F-441B-881A-335E1A710E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043947-438C-4FE4-A89E-D934A80A2886}" type="pres">
      <dgm:prSet presAssocID="{98113DAC-F45F-441B-881A-335E1A710E9E}" presName="spaceRect" presStyleCnt="0"/>
      <dgm:spPr/>
    </dgm:pt>
    <dgm:pt modelId="{B65F5981-3041-42EC-8FD6-DB365892FF41}" type="pres">
      <dgm:prSet presAssocID="{98113DAC-F45F-441B-881A-335E1A710E9E}" presName="parTx" presStyleLbl="revTx" presStyleIdx="0" presStyleCnt="5">
        <dgm:presLayoutVars>
          <dgm:chMax val="0"/>
          <dgm:chPref val="0"/>
        </dgm:presLayoutVars>
      </dgm:prSet>
      <dgm:spPr/>
    </dgm:pt>
    <dgm:pt modelId="{9531BC49-0A3D-4ACA-AB40-438861C4CA12}" type="pres">
      <dgm:prSet presAssocID="{4C313827-E829-43A3-AFB1-554CB597CB85}" presName="sibTrans" presStyleCnt="0"/>
      <dgm:spPr/>
    </dgm:pt>
    <dgm:pt modelId="{6FD9FDEC-B249-423B-9025-E347A7072719}" type="pres">
      <dgm:prSet presAssocID="{82C69A9A-FDDF-48E8-8C58-FD51CEE2E3BE}" presName="compNode" presStyleCnt="0"/>
      <dgm:spPr/>
    </dgm:pt>
    <dgm:pt modelId="{75E9AEC6-0F00-4B45-B62B-EB91137309DC}" type="pres">
      <dgm:prSet presAssocID="{82C69A9A-FDDF-48E8-8C58-FD51CEE2E3BE}" presName="bgRect" presStyleLbl="bgShp" presStyleIdx="1" presStyleCnt="4"/>
      <dgm:spPr/>
    </dgm:pt>
    <dgm:pt modelId="{B87D4F02-3301-45BE-A6C9-8BBD7C116AB4}" type="pres">
      <dgm:prSet presAssocID="{82C69A9A-FDDF-48E8-8C58-FD51CEE2E3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D86FB9-84D7-4671-A203-8F2BA452E5ED}" type="pres">
      <dgm:prSet presAssocID="{82C69A9A-FDDF-48E8-8C58-FD51CEE2E3BE}" presName="spaceRect" presStyleCnt="0"/>
      <dgm:spPr/>
    </dgm:pt>
    <dgm:pt modelId="{60E383AE-60A3-4200-A355-A5843D960CD7}" type="pres">
      <dgm:prSet presAssocID="{82C69A9A-FDDF-48E8-8C58-FD51CEE2E3BE}" presName="parTx" presStyleLbl="revTx" presStyleIdx="1" presStyleCnt="5">
        <dgm:presLayoutVars>
          <dgm:chMax val="0"/>
          <dgm:chPref val="0"/>
        </dgm:presLayoutVars>
      </dgm:prSet>
      <dgm:spPr/>
    </dgm:pt>
    <dgm:pt modelId="{FA7D0036-2C52-4100-9425-C686CC118FCC}" type="pres">
      <dgm:prSet presAssocID="{4D98F789-AA38-4A1D-8DBA-FD2A5D0F1350}" presName="sibTrans" presStyleCnt="0"/>
      <dgm:spPr/>
    </dgm:pt>
    <dgm:pt modelId="{3CB725F6-0918-442B-AFE7-1139426CAA26}" type="pres">
      <dgm:prSet presAssocID="{D249E1C3-4229-4E03-AA20-6403FC1DEA5E}" presName="compNode" presStyleCnt="0"/>
      <dgm:spPr/>
    </dgm:pt>
    <dgm:pt modelId="{D2233C07-1FFB-47A3-AC87-5CEFA06F27E8}" type="pres">
      <dgm:prSet presAssocID="{D249E1C3-4229-4E03-AA20-6403FC1DEA5E}" presName="bgRect" presStyleLbl="bgShp" presStyleIdx="2" presStyleCnt="4"/>
      <dgm:spPr/>
    </dgm:pt>
    <dgm:pt modelId="{D1AFEDE2-CBF8-4655-B288-1D48273A8D0A}" type="pres">
      <dgm:prSet presAssocID="{D249E1C3-4229-4E03-AA20-6403FC1DEA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3A34E8-DB65-48C5-92B9-B6EDC7BB7F55}" type="pres">
      <dgm:prSet presAssocID="{D249E1C3-4229-4E03-AA20-6403FC1DEA5E}" presName="spaceRect" presStyleCnt="0"/>
      <dgm:spPr/>
    </dgm:pt>
    <dgm:pt modelId="{CA23839B-244B-4161-96DE-6C64A8C04F0A}" type="pres">
      <dgm:prSet presAssocID="{D249E1C3-4229-4E03-AA20-6403FC1DEA5E}" presName="parTx" presStyleLbl="revTx" presStyleIdx="2" presStyleCnt="5">
        <dgm:presLayoutVars>
          <dgm:chMax val="0"/>
          <dgm:chPref val="0"/>
        </dgm:presLayoutVars>
      </dgm:prSet>
      <dgm:spPr/>
    </dgm:pt>
    <dgm:pt modelId="{1F251855-7700-4845-9B38-851E7BF0F0A9}" type="pres">
      <dgm:prSet presAssocID="{BAE4887E-60DE-47D3-828E-E5951FB609B9}" presName="sibTrans" presStyleCnt="0"/>
      <dgm:spPr/>
    </dgm:pt>
    <dgm:pt modelId="{211AC2F3-D3E4-4E5F-ABBF-0815BC8DD2B2}" type="pres">
      <dgm:prSet presAssocID="{7183CB2B-1150-4E00-8C04-3AFF75621ACB}" presName="compNode" presStyleCnt="0"/>
      <dgm:spPr/>
    </dgm:pt>
    <dgm:pt modelId="{590A3589-1036-43AA-9631-80EB8FE6C7B1}" type="pres">
      <dgm:prSet presAssocID="{7183CB2B-1150-4E00-8C04-3AFF75621ACB}" presName="bgRect" presStyleLbl="bgShp" presStyleIdx="3" presStyleCnt="4"/>
      <dgm:spPr/>
    </dgm:pt>
    <dgm:pt modelId="{D3B44DE9-6E3A-4773-B923-B182A5ED9834}" type="pres">
      <dgm:prSet presAssocID="{7183CB2B-1150-4E00-8C04-3AFF75621A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ED4C8063-622A-4529-AF7D-00621C8B778D}" type="pres">
      <dgm:prSet presAssocID="{7183CB2B-1150-4E00-8C04-3AFF75621ACB}" presName="spaceRect" presStyleCnt="0"/>
      <dgm:spPr/>
    </dgm:pt>
    <dgm:pt modelId="{7FAC8437-3C68-4DED-AF9F-EF389D813531}" type="pres">
      <dgm:prSet presAssocID="{7183CB2B-1150-4E00-8C04-3AFF75621ACB}" presName="parTx" presStyleLbl="revTx" presStyleIdx="3" presStyleCnt="5">
        <dgm:presLayoutVars>
          <dgm:chMax val="0"/>
          <dgm:chPref val="0"/>
        </dgm:presLayoutVars>
      </dgm:prSet>
      <dgm:spPr/>
    </dgm:pt>
    <dgm:pt modelId="{E459AEDD-5413-4DD8-8433-28D2A75B6F6A}" type="pres">
      <dgm:prSet presAssocID="{7183CB2B-1150-4E00-8C04-3AFF75621ACB}" presName="desTx" presStyleLbl="revTx" presStyleIdx="4" presStyleCnt="5">
        <dgm:presLayoutVars/>
      </dgm:prSet>
      <dgm:spPr/>
    </dgm:pt>
  </dgm:ptLst>
  <dgm:cxnLst>
    <dgm:cxn modelId="{36CFFA01-73D2-4ADC-8123-904F376BFB5B}" srcId="{809E6DCA-CA7A-4745-808A-EFAB15BA3384}" destId="{82C69A9A-FDDF-48E8-8C58-FD51CEE2E3BE}" srcOrd="1" destOrd="0" parTransId="{3F5BB1FD-1C40-471E-B1EF-83EFA9C95C3A}" sibTransId="{4D98F789-AA38-4A1D-8DBA-FD2A5D0F1350}"/>
    <dgm:cxn modelId="{08A68D2B-A748-4B0D-B858-D4B265A7CCEF}" srcId="{7183CB2B-1150-4E00-8C04-3AFF75621ACB}" destId="{292AF0C4-BE61-4EB1-85EC-AC14CF1508F9}" srcOrd="1" destOrd="0" parTransId="{42676ABB-8B1C-49A5-A9AA-3894F14F02B1}" sibTransId="{F6DC3321-B2EA-4BCE-9129-F47C47D3305F}"/>
    <dgm:cxn modelId="{6BD5C938-1365-41ED-8840-1D02D2FE3B4B}" srcId="{809E6DCA-CA7A-4745-808A-EFAB15BA3384}" destId="{7183CB2B-1150-4E00-8C04-3AFF75621ACB}" srcOrd="3" destOrd="0" parTransId="{BAC3BBF1-E5DF-466C-97CB-7A7EFFF9A636}" sibTransId="{C45F0A3A-1712-432E-81D5-C97CB355C058}"/>
    <dgm:cxn modelId="{F9A7A33D-8C9E-42F6-B947-49DCCFA138A1}" srcId="{809E6DCA-CA7A-4745-808A-EFAB15BA3384}" destId="{D249E1C3-4229-4E03-AA20-6403FC1DEA5E}" srcOrd="2" destOrd="0" parTransId="{A1ED9613-1555-4A14-9145-2AFF5A409AC8}" sibTransId="{BAE4887E-60DE-47D3-828E-E5951FB609B9}"/>
    <dgm:cxn modelId="{0BF90092-E0D9-4075-A58F-E72F8581BB03}" type="presOf" srcId="{7183CB2B-1150-4E00-8C04-3AFF75621ACB}" destId="{7FAC8437-3C68-4DED-AF9F-EF389D813531}" srcOrd="0" destOrd="0" presId="urn:microsoft.com/office/officeart/2018/2/layout/IconVerticalSolidList"/>
    <dgm:cxn modelId="{330ADCAB-C58D-4F71-87BE-C6C99C6E0874}" type="presOf" srcId="{98113DAC-F45F-441B-881A-335E1A710E9E}" destId="{B65F5981-3041-42EC-8FD6-DB365892FF41}" srcOrd="0" destOrd="0" presId="urn:microsoft.com/office/officeart/2018/2/layout/IconVerticalSolidList"/>
    <dgm:cxn modelId="{9575A5AE-5F6F-41C9-8AF8-57E4275B1574}" type="presOf" srcId="{E10AFCC3-5A44-4139-9153-3DE3B62B5C94}" destId="{E459AEDD-5413-4DD8-8433-28D2A75B6F6A}" srcOrd="0" destOrd="0" presId="urn:microsoft.com/office/officeart/2018/2/layout/IconVerticalSolidList"/>
    <dgm:cxn modelId="{DD49A7BA-F613-4BD9-AEC9-2F46DA637295}" type="presOf" srcId="{809E6DCA-CA7A-4745-808A-EFAB15BA3384}" destId="{4E6EFC42-BC48-491A-B0D0-7CD26B7EF2CA}" srcOrd="0" destOrd="0" presId="urn:microsoft.com/office/officeart/2018/2/layout/IconVerticalSolidList"/>
    <dgm:cxn modelId="{C4B7A9C4-4CE2-4329-8F2F-E3382B8C350A}" type="presOf" srcId="{292AF0C4-BE61-4EB1-85EC-AC14CF1508F9}" destId="{E459AEDD-5413-4DD8-8433-28D2A75B6F6A}" srcOrd="0" destOrd="1" presId="urn:microsoft.com/office/officeart/2018/2/layout/IconVerticalSolidList"/>
    <dgm:cxn modelId="{62AE51E7-BA7B-41AC-ADEF-F8D60111AE51}" type="presOf" srcId="{82C69A9A-FDDF-48E8-8C58-FD51CEE2E3BE}" destId="{60E383AE-60A3-4200-A355-A5843D960CD7}" srcOrd="0" destOrd="0" presId="urn:microsoft.com/office/officeart/2018/2/layout/IconVerticalSolidList"/>
    <dgm:cxn modelId="{B32B32E8-0C16-4351-B042-62FDD1A46855}" type="presOf" srcId="{D249E1C3-4229-4E03-AA20-6403FC1DEA5E}" destId="{CA23839B-244B-4161-96DE-6C64A8C04F0A}" srcOrd="0" destOrd="0" presId="urn:microsoft.com/office/officeart/2018/2/layout/IconVerticalSolidList"/>
    <dgm:cxn modelId="{79B1DBED-7A8A-42DF-BA18-7DB07B776671}" srcId="{7183CB2B-1150-4E00-8C04-3AFF75621ACB}" destId="{E10AFCC3-5A44-4139-9153-3DE3B62B5C94}" srcOrd="0" destOrd="0" parTransId="{50C68A4C-386E-47F7-B15E-B0B3D0CEC38E}" sibTransId="{0E5A8487-04BF-456D-A676-E4D7C1ACCAB9}"/>
    <dgm:cxn modelId="{8B946EF5-771D-4BBC-BA02-AB5C172FDAA2}" srcId="{809E6DCA-CA7A-4745-808A-EFAB15BA3384}" destId="{98113DAC-F45F-441B-881A-335E1A710E9E}" srcOrd="0" destOrd="0" parTransId="{DFE5EB2E-C2AF-4319-B2AA-404D6FA4DCE7}" sibTransId="{4C313827-E829-43A3-AFB1-554CB597CB85}"/>
    <dgm:cxn modelId="{76F5FED3-FF27-4E14-BF2D-87DF59EE42B4}" type="presParOf" srcId="{4E6EFC42-BC48-491A-B0D0-7CD26B7EF2CA}" destId="{4FC3F219-285E-46AB-B040-89DF9E3F2BF4}" srcOrd="0" destOrd="0" presId="urn:microsoft.com/office/officeart/2018/2/layout/IconVerticalSolidList"/>
    <dgm:cxn modelId="{73C1D1B7-5E98-49D3-BA99-245FC5389E9B}" type="presParOf" srcId="{4FC3F219-285E-46AB-B040-89DF9E3F2BF4}" destId="{C2871172-C60E-44A3-BEBB-523CD3F56189}" srcOrd="0" destOrd="0" presId="urn:microsoft.com/office/officeart/2018/2/layout/IconVerticalSolidList"/>
    <dgm:cxn modelId="{7CDB5D85-8EF3-4302-BA1F-917BD5201F28}" type="presParOf" srcId="{4FC3F219-285E-46AB-B040-89DF9E3F2BF4}" destId="{0FE6D9A9-855A-4039-A7BA-AF59B3137DF5}" srcOrd="1" destOrd="0" presId="urn:microsoft.com/office/officeart/2018/2/layout/IconVerticalSolidList"/>
    <dgm:cxn modelId="{932E0B8F-10B9-40DF-878F-08A0D4CF6268}" type="presParOf" srcId="{4FC3F219-285E-46AB-B040-89DF9E3F2BF4}" destId="{2F043947-438C-4FE4-A89E-D934A80A2886}" srcOrd="2" destOrd="0" presId="urn:microsoft.com/office/officeart/2018/2/layout/IconVerticalSolidList"/>
    <dgm:cxn modelId="{03816066-470B-4A06-A239-55F2F871B696}" type="presParOf" srcId="{4FC3F219-285E-46AB-B040-89DF9E3F2BF4}" destId="{B65F5981-3041-42EC-8FD6-DB365892FF41}" srcOrd="3" destOrd="0" presId="urn:microsoft.com/office/officeart/2018/2/layout/IconVerticalSolidList"/>
    <dgm:cxn modelId="{B1218256-2B01-48C9-9592-2AAA00A7C196}" type="presParOf" srcId="{4E6EFC42-BC48-491A-B0D0-7CD26B7EF2CA}" destId="{9531BC49-0A3D-4ACA-AB40-438861C4CA12}" srcOrd="1" destOrd="0" presId="urn:microsoft.com/office/officeart/2018/2/layout/IconVerticalSolidList"/>
    <dgm:cxn modelId="{3AF52327-712E-4BF9-950B-3A80879DDA6D}" type="presParOf" srcId="{4E6EFC42-BC48-491A-B0D0-7CD26B7EF2CA}" destId="{6FD9FDEC-B249-423B-9025-E347A7072719}" srcOrd="2" destOrd="0" presId="urn:microsoft.com/office/officeart/2018/2/layout/IconVerticalSolidList"/>
    <dgm:cxn modelId="{BF05D9EC-DC4F-47DD-8268-4C8CEA25D567}" type="presParOf" srcId="{6FD9FDEC-B249-423B-9025-E347A7072719}" destId="{75E9AEC6-0F00-4B45-B62B-EB91137309DC}" srcOrd="0" destOrd="0" presId="urn:microsoft.com/office/officeart/2018/2/layout/IconVerticalSolidList"/>
    <dgm:cxn modelId="{C33D36D5-EABD-44AF-99BC-757CAE514C63}" type="presParOf" srcId="{6FD9FDEC-B249-423B-9025-E347A7072719}" destId="{B87D4F02-3301-45BE-A6C9-8BBD7C116AB4}" srcOrd="1" destOrd="0" presId="urn:microsoft.com/office/officeart/2018/2/layout/IconVerticalSolidList"/>
    <dgm:cxn modelId="{88773A07-2052-4CCB-BD1E-076EB46EA48C}" type="presParOf" srcId="{6FD9FDEC-B249-423B-9025-E347A7072719}" destId="{D8D86FB9-84D7-4671-A203-8F2BA452E5ED}" srcOrd="2" destOrd="0" presId="urn:microsoft.com/office/officeart/2018/2/layout/IconVerticalSolidList"/>
    <dgm:cxn modelId="{A95DBBAE-A6A6-4EAA-9CB1-D59F6ED1F8D6}" type="presParOf" srcId="{6FD9FDEC-B249-423B-9025-E347A7072719}" destId="{60E383AE-60A3-4200-A355-A5843D960CD7}" srcOrd="3" destOrd="0" presId="urn:microsoft.com/office/officeart/2018/2/layout/IconVerticalSolidList"/>
    <dgm:cxn modelId="{E229254F-5952-4CED-835E-FAC6CA57A044}" type="presParOf" srcId="{4E6EFC42-BC48-491A-B0D0-7CD26B7EF2CA}" destId="{FA7D0036-2C52-4100-9425-C686CC118FCC}" srcOrd="3" destOrd="0" presId="urn:microsoft.com/office/officeart/2018/2/layout/IconVerticalSolidList"/>
    <dgm:cxn modelId="{C5789F2C-7945-483F-9C8D-58699C073C79}" type="presParOf" srcId="{4E6EFC42-BC48-491A-B0D0-7CD26B7EF2CA}" destId="{3CB725F6-0918-442B-AFE7-1139426CAA26}" srcOrd="4" destOrd="0" presId="urn:microsoft.com/office/officeart/2018/2/layout/IconVerticalSolidList"/>
    <dgm:cxn modelId="{9D25F7CE-18D3-48E0-BFE2-8D20F6B2B962}" type="presParOf" srcId="{3CB725F6-0918-442B-AFE7-1139426CAA26}" destId="{D2233C07-1FFB-47A3-AC87-5CEFA06F27E8}" srcOrd="0" destOrd="0" presId="urn:microsoft.com/office/officeart/2018/2/layout/IconVerticalSolidList"/>
    <dgm:cxn modelId="{A49FABBF-FDD0-4E98-ACF9-30DD9E5FAB9F}" type="presParOf" srcId="{3CB725F6-0918-442B-AFE7-1139426CAA26}" destId="{D1AFEDE2-CBF8-4655-B288-1D48273A8D0A}" srcOrd="1" destOrd="0" presId="urn:microsoft.com/office/officeart/2018/2/layout/IconVerticalSolidList"/>
    <dgm:cxn modelId="{B5B93F21-A643-434C-B39B-AD806F437280}" type="presParOf" srcId="{3CB725F6-0918-442B-AFE7-1139426CAA26}" destId="{473A34E8-DB65-48C5-92B9-B6EDC7BB7F55}" srcOrd="2" destOrd="0" presId="urn:microsoft.com/office/officeart/2018/2/layout/IconVerticalSolidList"/>
    <dgm:cxn modelId="{60163D51-44B7-49E5-B9AE-B2E3B837D92C}" type="presParOf" srcId="{3CB725F6-0918-442B-AFE7-1139426CAA26}" destId="{CA23839B-244B-4161-96DE-6C64A8C04F0A}" srcOrd="3" destOrd="0" presId="urn:microsoft.com/office/officeart/2018/2/layout/IconVerticalSolidList"/>
    <dgm:cxn modelId="{C8B993AA-40F6-4CAF-AD0E-D010AE5424EB}" type="presParOf" srcId="{4E6EFC42-BC48-491A-B0D0-7CD26B7EF2CA}" destId="{1F251855-7700-4845-9B38-851E7BF0F0A9}" srcOrd="5" destOrd="0" presId="urn:microsoft.com/office/officeart/2018/2/layout/IconVerticalSolidList"/>
    <dgm:cxn modelId="{20E89A0C-11ED-49D5-8E72-BCF4416068F7}" type="presParOf" srcId="{4E6EFC42-BC48-491A-B0D0-7CD26B7EF2CA}" destId="{211AC2F3-D3E4-4E5F-ABBF-0815BC8DD2B2}" srcOrd="6" destOrd="0" presId="urn:microsoft.com/office/officeart/2018/2/layout/IconVerticalSolidList"/>
    <dgm:cxn modelId="{82E6C893-FA55-4AB1-897D-B67BEB650F46}" type="presParOf" srcId="{211AC2F3-D3E4-4E5F-ABBF-0815BC8DD2B2}" destId="{590A3589-1036-43AA-9631-80EB8FE6C7B1}" srcOrd="0" destOrd="0" presId="urn:microsoft.com/office/officeart/2018/2/layout/IconVerticalSolidList"/>
    <dgm:cxn modelId="{5290087C-358B-43D2-B04D-FCE734EEEA7F}" type="presParOf" srcId="{211AC2F3-D3E4-4E5F-ABBF-0815BC8DD2B2}" destId="{D3B44DE9-6E3A-4773-B923-B182A5ED9834}" srcOrd="1" destOrd="0" presId="urn:microsoft.com/office/officeart/2018/2/layout/IconVerticalSolidList"/>
    <dgm:cxn modelId="{C136ED0A-7180-4EBE-811E-A411A952FCFC}" type="presParOf" srcId="{211AC2F3-D3E4-4E5F-ABBF-0815BC8DD2B2}" destId="{ED4C8063-622A-4529-AF7D-00621C8B778D}" srcOrd="2" destOrd="0" presId="urn:microsoft.com/office/officeart/2018/2/layout/IconVerticalSolidList"/>
    <dgm:cxn modelId="{F03C2C1D-BD5E-4251-BC76-0AC52B8F62AD}" type="presParOf" srcId="{211AC2F3-D3E4-4E5F-ABBF-0815BC8DD2B2}" destId="{7FAC8437-3C68-4DED-AF9F-EF389D813531}" srcOrd="3" destOrd="0" presId="urn:microsoft.com/office/officeart/2018/2/layout/IconVerticalSolidList"/>
    <dgm:cxn modelId="{DA50C154-14CB-498A-B34E-268A05F26B1F}" type="presParOf" srcId="{211AC2F3-D3E4-4E5F-ABBF-0815BC8DD2B2}" destId="{E459AEDD-5413-4DD8-8433-28D2A75B6F6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DED010-B1AA-49D6-8653-5E06C11C073E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D2199EC-003E-4325-B5DA-B145F6BD24D2}">
      <dgm:prSet/>
      <dgm:spPr/>
      <dgm:t>
        <a:bodyPr/>
        <a:lstStyle/>
        <a:p>
          <a:r>
            <a:rPr lang="en-US" dirty="0"/>
            <a:t>We can conclude from this analysis that:</a:t>
          </a:r>
        </a:p>
      </dgm:t>
    </dgm:pt>
    <dgm:pt modelId="{17B55E0F-665A-427D-A6A2-E1FEC0DCD2F9}" type="parTrans" cxnId="{FC806CDE-4FB8-4237-AC63-7966F29AEE8B}">
      <dgm:prSet/>
      <dgm:spPr/>
      <dgm:t>
        <a:bodyPr/>
        <a:lstStyle/>
        <a:p>
          <a:endParaRPr lang="en-US"/>
        </a:p>
      </dgm:t>
    </dgm:pt>
    <dgm:pt modelId="{84611612-4DC7-4E08-9D4A-BBF60A0A1222}" type="sibTrans" cxnId="{FC806CDE-4FB8-4237-AC63-7966F29AEE8B}">
      <dgm:prSet/>
      <dgm:spPr/>
      <dgm:t>
        <a:bodyPr/>
        <a:lstStyle/>
        <a:p>
          <a:endParaRPr lang="en-US"/>
        </a:p>
      </dgm:t>
    </dgm:pt>
    <dgm:pt modelId="{C86C66FC-1B75-458D-A385-E862809F0BB2}">
      <dgm:prSet/>
      <dgm:spPr/>
      <dgm:t>
        <a:bodyPr/>
        <a:lstStyle/>
        <a:p>
          <a:r>
            <a:rPr lang="en-US"/>
            <a:t>There is only 4% of the total data collected, which indicates negative sentiment about ChatGPT</a:t>
          </a:r>
        </a:p>
      </dgm:t>
    </dgm:pt>
    <dgm:pt modelId="{7842FCAC-663D-45F8-9819-3CA174581B07}" type="parTrans" cxnId="{D342F89A-4529-4716-B535-B2E7702D4DAF}">
      <dgm:prSet/>
      <dgm:spPr/>
      <dgm:t>
        <a:bodyPr/>
        <a:lstStyle/>
        <a:p>
          <a:endParaRPr lang="en-US"/>
        </a:p>
      </dgm:t>
    </dgm:pt>
    <dgm:pt modelId="{601E88B7-2D83-46E0-BD47-5EFFE9D575B1}" type="sibTrans" cxnId="{D342F89A-4529-4716-B535-B2E7702D4DAF}">
      <dgm:prSet/>
      <dgm:spPr/>
      <dgm:t>
        <a:bodyPr/>
        <a:lstStyle/>
        <a:p>
          <a:endParaRPr lang="en-US"/>
        </a:p>
      </dgm:t>
    </dgm:pt>
    <dgm:pt modelId="{51A61648-DDBE-46D5-829E-6DF134F96EE2}">
      <dgm:prSet/>
      <dgm:spPr/>
      <dgm:t>
        <a:bodyPr/>
        <a:lstStyle/>
        <a:p>
          <a:r>
            <a:rPr lang="en-US" dirty="0"/>
            <a:t>Overall, the users feel positive or neutral about </a:t>
          </a:r>
          <a:r>
            <a:rPr lang="en-US" dirty="0" err="1"/>
            <a:t>ChatGPT</a:t>
          </a:r>
          <a:endParaRPr lang="en-US" dirty="0"/>
        </a:p>
      </dgm:t>
    </dgm:pt>
    <dgm:pt modelId="{CBC80212-5675-4673-9B2F-BCD805C066B1}" type="parTrans" cxnId="{68238F83-0568-459C-BF50-C0699C563B9B}">
      <dgm:prSet/>
      <dgm:spPr/>
      <dgm:t>
        <a:bodyPr/>
        <a:lstStyle/>
        <a:p>
          <a:endParaRPr lang="en-US"/>
        </a:p>
      </dgm:t>
    </dgm:pt>
    <dgm:pt modelId="{2E417E86-25D2-483C-BFE1-6E9DBC676C5E}" type="sibTrans" cxnId="{68238F83-0568-459C-BF50-C0699C563B9B}">
      <dgm:prSet/>
      <dgm:spPr/>
      <dgm:t>
        <a:bodyPr/>
        <a:lstStyle/>
        <a:p>
          <a:endParaRPr lang="en-US"/>
        </a:p>
      </dgm:t>
    </dgm:pt>
    <dgm:pt modelId="{B4591655-5370-4CF0-A290-80D638F46AEC}">
      <dgm:prSet/>
      <dgm:spPr/>
      <dgm:t>
        <a:bodyPr/>
        <a:lstStyle/>
        <a:p>
          <a:r>
            <a:rPr lang="en-US"/>
            <a:t>The main topics being discussed about ChatGPT in negative sentiment are as below:</a:t>
          </a:r>
        </a:p>
      </dgm:t>
    </dgm:pt>
    <dgm:pt modelId="{9EEA6814-F44E-4F03-81AD-A44532569BFC}" type="parTrans" cxnId="{9AC63C49-7F1D-459A-844B-18BFF8AFA1C1}">
      <dgm:prSet/>
      <dgm:spPr/>
      <dgm:t>
        <a:bodyPr/>
        <a:lstStyle/>
        <a:p>
          <a:endParaRPr lang="en-US"/>
        </a:p>
      </dgm:t>
    </dgm:pt>
    <dgm:pt modelId="{95BB8FD1-5D7F-4342-80BC-FDEE7615BAF5}" type="sibTrans" cxnId="{9AC63C49-7F1D-459A-844B-18BFF8AFA1C1}">
      <dgm:prSet/>
      <dgm:spPr/>
      <dgm:t>
        <a:bodyPr/>
        <a:lstStyle/>
        <a:p>
          <a:endParaRPr lang="en-US"/>
        </a:p>
      </dgm:t>
    </dgm:pt>
    <dgm:pt modelId="{D23A583E-9716-4BB0-A3BB-1BC1E559909C}">
      <dgm:prSet/>
      <dgm:spPr/>
      <dgm:t>
        <a:bodyPr/>
        <a:lstStyle/>
        <a:p>
          <a:r>
            <a:rPr lang="en-US"/>
            <a:t>Forget</a:t>
          </a:r>
        </a:p>
      </dgm:t>
    </dgm:pt>
    <dgm:pt modelId="{824066A8-7FD6-44EA-B0F8-A650EE5A14EB}" type="parTrans" cxnId="{1B487ECE-DB55-4102-AE59-C2C6BB56588C}">
      <dgm:prSet/>
      <dgm:spPr/>
      <dgm:t>
        <a:bodyPr/>
        <a:lstStyle/>
        <a:p>
          <a:endParaRPr lang="en-US"/>
        </a:p>
      </dgm:t>
    </dgm:pt>
    <dgm:pt modelId="{44E5D81C-C307-47AF-8F7D-2D8A19D2B0CE}" type="sibTrans" cxnId="{1B487ECE-DB55-4102-AE59-C2C6BB56588C}">
      <dgm:prSet/>
      <dgm:spPr/>
      <dgm:t>
        <a:bodyPr/>
        <a:lstStyle/>
        <a:p>
          <a:endParaRPr lang="en-US"/>
        </a:p>
      </dgm:t>
    </dgm:pt>
    <dgm:pt modelId="{24A0FDA8-25FB-42D2-A9D5-BB807FABA088}">
      <dgm:prSet/>
      <dgm:spPr/>
      <dgm:t>
        <a:bodyPr/>
        <a:lstStyle/>
        <a:p>
          <a:r>
            <a:rPr lang="en-US" dirty="0"/>
            <a:t>Dead channel</a:t>
          </a:r>
        </a:p>
      </dgm:t>
    </dgm:pt>
    <dgm:pt modelId="{B5B95EBE-8366-47EF-8BD3-7D18B8419821}" type="parTrans" cxnId="{441BDFFB-B7A6-4B03-9E1C-7B8019772C15}">
      <dgm:prSet/>
      <dgm:spPr/>
      <dgm:t>
        <a:bodyPr/>
        <a:lstStyle/>
        <a:p>
          <a:endParaRPr lang="en-US"/>
        </a:p>
      </dgm:t>
    </dgm:pt>
    <dgm:pt modelId="{FA48E930-0FFB-48A4-BB05-F387EB5DEE99}" type="sibTrans" cxnId="{441BDFFB-B7A6-4B03-9E1C-7B8019772C15}">
      <dgm:prSet/>
      <dgm:spPr/>
      <dgm:t>
        <a:bodyPr/>
        <a:lstStyle/>
        <a:p>
          <a:endParaRPr lang="en-US"/>
        </a:p>
      </dgm:t>
    </dgm:pt>
    <dgm:pt modelId="{2FE1ABF7-248F-4368-988E-2AC0AC4432CE}">
      <dgm:prSet/>
      <dgm:spPr/>
      <dgm:t>
        <a:bodyPr/>
        <a:lstStyle/>
        <a:p>
          <a:r>
            <a:rPr lang="en-US"/>
            <a:t>Complexity</a:t>
          </a:r>
        </a:p>
      </dgm:t>
    </dgm:pt>
    <dgm:pt modelId="{3D79DAC6-1727-4262-B5B7-42D57F01EEC9}" type="parTrans" cxnId="{75753E10-F38A-49A3-B72E-410F61CB2A6D}">
      <dgm:prSet/>
      <dgm:spPr/>
      <dgm:t>
        <a:bodyPr/>
        <a:lstStyle/>
        <a:p>
          <a:endParaRPr lang="en-US"/>
        </a:p>
      </dgm:t>
    </dgm:pt>
    <dgm:pt modelId="{7AE9B133-BF61-4CFD-85B9-1F54C2AA1F9E}" type="sibTrans" cxnId="{75753E10-F38A-49A3-B72E-410F61CB2A6D}">
      <dgm:prSet/>
      <dgm:spPr/>
      <dgm:t>
        <a:bodyPr/>
        <a:lstStyle/>
        <a:p>
          <a:endParaRPr lang="en-US"/>
        </a:p>
      </dgm:t>
    </dgm:pt>
    <dgm:pt modelId="{003EE42C-D438-445D-A5F8-9522D3313704}">
      <dgm:prSet/>
      <dgm:spPr/>
      <dgm:t>
        <a:bodyPr/>
        <a:lstStyle/>
        <a:p>
          <a:r>
            <a:rPr lang="en-US" dirty="0"/>
            <a:t>Workload</a:t>
          </a:r>
        </a:p>
      </dgm:t>
    </dgm:pt>
    <dgm:pt modelId="{52EB2575-1C20-49A8-BF97-947DEF620253}" type="parTrans" cxnId="{F69B5020-B0C0-4DA3-9DCD-D12662720558}">
      <dgm:prSet/>
      <dgm:spPr/>
      <dgm:t>
        <a:bodyPr/>
        <a:lstStyle/>
        <a:p>
          <a:endParaRPr lang="en-US"/>
        </a:p>
      </dgm:t>
    </dgm:pt>
    <dgm:pt modelId="{DBE38C7E-BE82-46BC-AE93-7E9A46BD0363}" type="sibTrans" cxnId="{F69B5020-B0C0-4DA3-9DCD-D12662720558}">
      <dgm:prSet/>
      <dgm:spPr/>
      <dgm:t>
        <a:bodyPr/>
        <a:lstStyle/>
        <a:p>
          <a:endParaRPr lang="en-US"/>
        </a:p>
      </dgm:t>
    </dgm:pt>
    <dgm:pt modelId="{B9C27982-FC50-4A66-86F0-70213B642556}">
      <dgm:prSet/>
      <dgm:spPr/>
      <dgm:t>
        <a:bodyPr/>
        <a:lstStyle/>
        <a:p>
          <a:r>
            <a:rPr lang="en-US"/>
            <a:t>Racism</a:t>
          </a:r>
        </a:p>
      </dgm:t>
    </dgm:pt>
    <dgm:pt modelId="{43A3A920-4C36-48AE-8733-BF0A8439DB02}" type="parTrans" cxnId="{808F5DF1-FB7F-489B-A19E-B47399CE5659}">
      <dgm:prSet/>
      <dgm:spPr/>
      <dgm:t>
        <a:bodyPr/>
        <a:lstStyle/>
        <a:p>
          <a:endParaRPr lang="en-US"/>
        </a:p>
      </dgm:t>
    </dgm:pt>
    <dgm:pt modelId="{A0441BC5-5C77-4508-B7DB-BDF6DA719CDD}" type="sibTrans" cxnId="{808F5DF1-FB7F-489B-A19E-B47399CE5659}">
      <dgm:prSet/>
      <dgm:spPr/>
      <dgm:t>
        <a:bodyPr/>
        <a:lstStyle/>
        <a:p>
          <a:endParaRPr lang="en-US"/>
        </a:p>
      </dgm:t>
    </dgm:pt>
    <dgm:pt modelId="{FB28FC5C-963F-4AE8-B392-DC1233446654}">
      <dgm:prSet/>
      <dgm:spPr/>
      <dgm:t>
        <a:bodyPr/>
        <a:lstStyle/>
        <a:p>
          <a:r>
            <a:rPr lang="en-US"/>
            <a:t>Neglecting language needs</a:t>
          </a:r>
        </a:p>
      </dgm:t>
    </dgm:pt>
    <dgm:pt modelId="{9D988406-B872-4DD2-A67E-157A13444724}" type="parTrans" cxnId="{4ED0DF8C-4B45-4EE9-857D-9B269FE0A14C}">
      <dgm:prSet/>
      <dgm:spPr/>
      <dgm:t>
        <a:bodyPr/>
        <a:lstStyle/>
        <a:p>
          <a:endParaRPr lang="en-US"/>
        </a:p>
      </dgm:t>
    </dgm:pt>
    <dgm:pt modelId="{2E8F31F3-2FD4-488C-A94D-57A2A0E11A7F}" type="sibTrans" cxnId="{4ED0DF8C-4B45-4EE9-857D-9B269FE0A14C}">
      <dgm:prSet/>
      <dgm:spPr/>
      <dgm:t>
        <a:bodyPr/>
        <a:lstStyle/>
        <a:p>
          <a:endParaRPr lang="en-US"/>
        </a:p>
      </dgm:t>
    </dgm:pt>
    <dgm:pt modelId="{4F995CFE-1EB8-4BCD-8C3D-9B6A4BDFECB6}">
      <dgm:prSet/>
      <dgm:spPr/>
      <dgm:t>
        <a:bodyPr/>
        <a:lstStyle/>
        <a:p>
          <a:r>
            <a:rPr lang="en-US" dirty="0"/>
            <a:t>In a limited extent, there are users who are concerned about racism and other related impacts</a:t>
          </a:r>
        </a:p>
      </dgm:t>
    </dgm:pt>
    <dgm:pt modelId="{05E751EA-B036-42BE-9670-5886D8C8E37D}" type="parTrans" cxnId="{F258D0AD-647D-4C58-A74A-31957E2EB72B}">
      <dgm:prSet/>
      <dgm:spPr/>
      <dgm:t>
        <a:bodyPr/>
        <a:lstStyle/>
        <a:p>
          <a:endParaRPr lang="en-US"/>
        </a:p>
      </dgm:t>
    </dgm:pt>
    <dgm:pt modelId="{FFB883A7-88AC-44DB-B469-E66A87730251}" type="sibTrans" cxnId="{F258D0AD-647D-4C58-A74A-31957E2EB72B}">
      <dgm:prSet/>
      <dgm:spPr/>
      <dgm:t>
        <a:bodyPr/>
        <a:lstStyle/>
        <a:p>
          <a:endParaRPr lang="en-US"/>
        </a:p>
      </dgm:t>
    </dgm:pt>
    <dgm:pt modelId="{003D7863-6476-49CB-9853-DD9C5F69754E}">
      <dgm:prSet/>
      <dgm:spPr/>
      <dgm:t>
        <a:bodyPr/>
        <a:lstStyle/>
        <a:p>
          <a:r>
            <a:rPr lang="en-US" dirty="0"/>
            <a:t>Important topics that are being talked about related to </a:t>
          </a:r>
          <a:r>
            <a:rPr lang="en-US" dirty="0" err="1"/>
            <a:t>ChatGPT</a:t>
          </a:r>
          <a:r>
            <a:rPr lang="en-US" dirty="0"/>
            <a:t> can be roughly categorized into categories like privacy breach, act, regulation, rules, etc.</a:t>
          </a:r>
        </a:p>
      </dgm:t>
    </dgm:pt>
    <dgm:pt modelId="{9C59D7A6-07A1-4173-B1AE-AA7F8C425E9E}" type="parTrans" cxnId="{50D78DC6-2334-4241-8AE2-8B084EAE3F27}">
      <dgm:prSet/>
      <dgm:spPr/>
      <dgm:t>
        <a:bodyPr/>
        <a:lstStyle/>
        <a:p>
          <a:endParaRPr lang="en-US"/>
        </a:p>
      </dgm:t>
    </dgm:pt>
    <dgm:pt modelId="{28868107-5DAE-41B2-9FA3-D79BF46181E0}" type="sibTrans" cxnId="{50D78DC6-2334-4241-8AE2-8B084EAE3F27}">
      <dgm:prSet/>
      <dgm:spPr/>
      <dgm:t>
        <a:bodyPr/>
        <a:lstStyle/>
        <a:p>
          <a:endParaRPr lang="en-US"/>
        </a:p>
      </dgm:t>
    </dgm:pt>
    <dgm:pt modelId="{A6E9A744-9A71-4968-9C86-A77F81FA8CA8}" type="pres">
      <dgm:prSet presAssocID="{A0DED010-B1AA-49D6-8653-5E06C11C073E}" presName="linear" presStyleCnt="0">
        <dgm:presLayoutVars>
          <dgm:animLvl val="lvl"/>
          <dgm:resizeHandles val="exact"/>
        </dgm:presLayoutVars>
      </dgm:prSet>
      <dgm:spPr/>
    </dgm:pt>
    <dgm:pt modelId="{7FD06631-C7F4-471D-980F-59471522A155}" type="pres">
      <dgm:prSet presAssocID="{BD2199EC-003E-4325-B5DA-B145F6BD24D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560722A-867A-443D-A5B6-D13D0F3D52FE}" type="pres">
      <dgm:prSet presAssocID="{BD2199EC-003E-4325-B5DA-B145F6BD24D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5753E10-F38A-49A3-B72E-410F61CB2A6D}" srcId="{B4591655-5370-4CF0-A290-80D638F46AEC}" destId="{2FE1ABF7-248F-4368-988E-2AC0AC4432CE}" srcOrd="2" destOrd="0" parTransId="{3D79DAC6-1727-4262-B5B7-42D57F01EEC9}" sibTransId="{7AE9B133-BF61-4CFD-85B9-1F54C2AA1F9E}"/>
    <dgm:cxn modelId="{75730215-A1A3-458F-9E37-FE9E8F43880D}" type="presOf" srcId="{24A0FDA8-25FB-42D2-A9D5-BB807FABA088}" destId="{6560722A-867A-443D-A5B6-D13D0F3D52FE}" srcOrd="0" destOrd="4" presId="urn:microsoft.com/office/officeart/2005/8/layout/vList2"/>
    <dgm:cxn modelId="{B08BF31A-829E-4742-A223-8F3DE6567791}" type="presOf" srcId="{003EE42C-D438-445D-A5F8-9522D3313704}" destId="{6560722A-867A-443D-A5B6-D13D0F3D52FE}" srcOrd="0" destOrd="6" presId="urn:microsoft.com/office/officeart/2005/8/layout/vList2"/>
    <dgm:cxn modelId="{F69B5020-B0C0-4DA3-9DCD-D12662720558}" srcId="{B4591655-5370-4CF0-A290-80D638F46AEC}" destId="{003EE42C-D438-445D-A5F8-9522D3313704}" srcOrd="3" destOrd="0" parTransId="{52EB2575-1C20-49A8-BF97-947DEF620253}" sibTransId="{DBE38C7E-BE82-46BC-AE93-7E9A46BD0363}"/>
    <dgm:cxn modelId="{4F877342-02EC-4910-B1C0-3B5A89485324}" type="presOf" srcId="{B9C27982-FC50-4A66-86F0-70213B642556}" destId="{6560722A-867A-443D-A5B6-D13D0F3D52FE}" srcOrd="0" destOrd="7" presId="urn:microsoft.com/office/officeart/2005/8/layout/vList2"/>
    <dgm:cxn modelId="{48C7FF46-9811-4096-9A25-FD11D5476974}" type="presOf" srcId="{4F995CFE-1EB8-4BCD-8C3D-9B6A4BDFECB6}" destId="{6560722A-867A-443D-A5B6-D13D0F3D52FE}" srcOrd="0" destOrd="9" presId="urn:microsoft.com/office/officeart/2005/8/layout/vList2"/>
    <dgm:cxn modelId="{7395A747-AEA0-40CC-AB83-D64E2B9A1BEE}" type="presOf" srcId="{FB28FC5C-963F-4AE8-B392-DC1233446654}" destId="{6560722A-867A-443D-A5B6-D13D0F3D52FE}" srcOrd="0" destOrd="8" presId="urn:microsoft.com/office/officeart/2005/8/layout/vList2"/>
    <dgm:cxn modelId="{9AC63C49-7F1D-459A-844B-18BFF8AFA1C1}" srcId="{BD2199EC-003E-4325-B5DA-B145F6BD24D2}" destId="{B4591655-5370-4CF0-A290-80D638F46AEC}" srcOrd="2" destOrd="0" parTransId="{9EEA6814-F44E-4F03-81AD-A44532569BFC}" sibTransId="{95BB8FD1-5D7F-4342-80BC-FDEE7615BAF5}"/>
    <dgm:cxn modelId="{F528454C-3447-4D83-A819-219293B313F3}" type="presOf" srcId="{51A61648-DDBE-46D5-829E-6DF134F96EE2}" destId="{6560722A-867A-443D-A5B6-D13D0F3D52FE}" srcOrd="0" destOrd="1" presId="urn:microsoft.com/office/officeart/2005/8/layout/vList2"/>
    <dgm:cxn modelId="{E8B33671-7493-4755-9B32-108888CE57FD}" type="presOf" srcId="{003D7863-6476-49CB-9853-DD9C5F69754E}" destId="{6560722A-867A-443D-A5B6-D13D0F3D52FE}" srcOrd="0" destOrd="10" presId="urn:microsoft.com/office/officeart/2005/8/layout/vList2"/>
    <dgm:cxn modelId="{CA19CE58-A58C-4A29-8488-15CF740C5966}" type="presOf" srcId="{2FE1ABF7-248F-4368-988E-2AC0AC4432CE}" destId="{6560722A-867A-443D-A5B6-D13D0F3D52FE}" srcOrd="0" destOrd="5" presId="urn:microsoft.com/office/officeart/2005/8/layout/vList2"/>
    <dgm:cxn modelId="{68238F83-0568-459C-BF50-C0699C563B9B}" srcId="{BD2199EC-003E-4325-B5DA-B145F6BD24D2}" destId="{51A61648-DDBE-46D5-829E-6DF134F96EE2}" srcOrd="1" destOrd="0" parTransId="{CBC80212-5675-4673-9B2F-BCD805C066B1}" sibTransId="{2E417E86-25D2-483C-BFE1-6E9DBC676C5E}"/>
    <dgm:cxn modelId="{6DDAE188-D334-479F-8FBE-10E2A2D0A1DE}" type="presOf" srcId="{B4591655-5370-4CF0-A290-80D638F46AEC}" destId="{6560722A-867A-443D-A5B6-D13D0F3D52FE}" srcOrd="0" destOrd="2" presId="urn:microsoft.com/office/officeart/2005/8/layout/vList2"/>
    <dgm:cxn modelId="{4ED0DF8C-4B45-4EE9-857D-9B269FE0A14C}" srcId="{B4591655-5370-4CF0-A290-80D638F46AEC}" destId="{FB28FC5C-963F-4AE8-B392-DC1233446654}" srcOrd="5" destOrd="0" parTransId="{9D988406-B872-4DD2-A67E-157A13444724}" sibTransId="{2E8F31F3-2FD4-488C-A94D-57A2A0E11A7F}"/>
    <dgm:cxn modelId="{D342F89A-4529-4716-B535-B2E7702D4DAF}" srcId="{BD2199EC-003E-4325-B5DA-B145F6BD24D2}" destId="{C86C66FC-1B75-458D-A385-E862809F0BB2}" srcOrd="0" destOrd="0" parTransId="{7842FCAC-663D-45F8-9819-3CA174581B07}" sibTransId="{601E88B7-2D83-46E0-BD47-5EFFE9D575B1}"/>
    <dgm:cxn modelId="{D82EFE9C-9688-4BF4-A261-6D82F5679377}" type="presOf" srcId="{BD2199EC-003E-4325-B5DA-B145F6BD24D2}" destId="{7FD06631-C7F4-471D-980F-59471522A155}" srcOrd="0" destOrd="0" presId="urn:microsoft.com/office/officeart/2005/8/layout/vList2"/>
    <dgm:cxn modelId="{83FF5FA1-FFD5-4AF5-952C-8669DB7E52D4}" type="presOf" srcId="{D23A583E-9716-4BB0-A3BB-1BC1E559909C}" destId="{6560722A-867A-443D-A5B6-D13D0F3D52FE}" srcOrd="0" destOrd="3" presId="urn:microsoft.com/office/officeart/2005/8/layout/vList2"/>
    <dgm:cxn modelId="{F258D0AD-647D-4C58-A74A-31957E2EB72B}" srcId="{BD2199EC-003E-4325-B5DA-B145F6BD24D2}" destId="{4F995CFE-1EB8-4BCD-8C3D-9B6A4BDFECB6}" srcOrd="3" destOrd="0" parTransId="{05E751EA-B036-42BE-9670-5886D8C8E37D}" sibTransId="{FFB883A7-88AC-44DB-B469-E66A87730251}"/>
    <dgm:cxn modelId="{3409AEB1-B2B4-4EA3-9A22-39D7BF957C0D}" type="presOf" srcId="{C86C66FC-1B75-458D-A385-E862809F0BB2}" destId="{6560722A-867A-443D-A5B6-D13D0F3D52FE}" srcOrd="0" destOrd="0" presId="urn:microsoft.com/office/officeart/2005/8/layout/vList2"/>
    <dgm:cxn modelId="{50D78DC6-2334-4241-8AE2-8B084EAE3F27}" srcId="{BD2199EC-003E-4325-B5DA-B145F6BD24D2}" destId="{003D7863-6476-49CB-9853-DD9C5F69754E}" srcOrd="4" destOrd="0" parTransId="{9C59D7A6-07A1-4173-B1AE-AA7F8C425E9E}" sibTransId="{28868107-5DAE-41B2-9FA3-D79BF46181E0}"/>
    <dgm:cxn modelId="{1B487ECE-DB55-4102-AE59-C2C6BB56588C}" srcId="{B4591655-5370-4CF0-A290-80D638F46AEC}" destId="{D23A583E-9716-4BB0-A3BB-1BC1E559909C}" srcOrd="0" destOrd="0" parTransId="{824066A8-7FD6-44EA-B0F8-A650EE5A14EB}" sibTransId="{44E5D81C-C307-47AF-8F7D-2D8A19D2B0CE}"/>
    <dgm:cxn modelId="{FC806CDE-4FB8-4237-AC63-7966F29AEE8B}" srcId="{A0DED010-B1AA-49D6-8653-5E06C11C073E}" destId="{BD2199EC-003E-4325-B5DA-B145F6BD24D2}" srcOrd="0" destOrd="0" parTransId="{17B55E0F-665A-427D-A6A2-E1FEC0DCD2F9}" sibTransId="{84611612-4DC7-4E08-9D4A-BBF60A0A1222}"/>
    <dgm:cxn modelId="{808F5DF1-FB7F-489B-A19E-B47399CE5659}" srcId="{B4591655-5370-4CF0-A290-80D638F46AEC}" destId="{B9C27982-FC50-4A66-86F0-70213B642556}" srcOrd="4" destOrd="0" parTransId="{43A3A920-4C36-48AE-8733-BF0A8439DB02}" sibTransId="{A0441BC5-5C77-4508-B7DB-BDF6DA719CDD}"/>
    <dgm:cxn modelId="{BD4198FA-9534-40FE-BC0F-72726F2696FF}" type="presOf" srcId="{A0DED010-B1AA-49D6-8653-5E06C11C073E}" destId="{A6E9A744-9A71-4968-9C86-A77F81FA8CA8}" srcOrd="0" destOrd="0" presId="urn:microsoft.com/office/officeart/2005/8/layout/vList2"/>
    <dgm:cxn modelId="{441BDFFB-B7A6-4B03-9E1C-7B8019772C15}" srcId="{B4591655-5370-4CF0-A290-80D638F46AEC}" destId="{24A0FDA8-25FB-42D2-A9D5-BB807FABA088}" srcOrd="1" destOrd="0" parTransId="{B5B95EBE-8366-47EF-8BD3-7D18B8419821}" sibTransId="{FA48E930-0FFB-48A4-BB05-F387EB5DEE99}"/>
    <dgm:cxn modelId="{0D33FE11-DC30-453C-9E3B-2EBAAF2F8DC6}" type="presParOf" srcId="{A6E9A744-9A71-4968-9C86-A77F81FA8CA8}" destId="{7FD06631-C7F4-471D-980F-59471522A155}" srcOrd="0" destOrd="0" presId="urn:microsoft.com/office/officeart/2005/8/layout/vList2"/>
    <dgm:cxn modelId="{14968E2E-144B-4AB0-B28F-8FDE0683AE22}" type="presParOf" srcId="{A6E9A744-9A71-4968-9C86-A77F81FA8CA8}" destId="{6560722A-867A-443D-A5B6-D13D0F3D52F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B49B4-B680-40FD-8159-8E6EFD49B937}">
      <dsp:nvSpPr>
        <dsp:cNvPr id="0" name=""/>
        <dsp:cNvSpPr/>
      </dsp:nvSpPr>
      <dsp:spPr>
        <a:xfrm>
          <a:off x="0" y="680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6AE81-6D78-46F0-9544-5C4FF8F0D775}">
      <dsp:nvSpPr>
        <dsp:cNvPr id="0" name=""/>
        <dsp:cNvSpPr/>
      </dsp:nvSpPr>
      <dsp:spPr>
        <a:xfrm>
          <a:off x="0" y="680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Introduction</a:t>
          </a:r>
        </a:p>
      </dsp:txBody>
      <dsp:txXfrm>
        <a:off x="0" y="680"/>
        <a:ext cx="11322808" cy="371329"/>
      </dsp:txXfrm>
    </dsp:sp>
    <dsp:sp modelId="{8665A8CA-C5FF-4432-923E-69469501C98E}">
      <dsp:nvSpPr>
        <dsp:cNvPr id="0" name=""/>
        <dsp:cNvSpPr/>
      </dsp:nvSpPr>
      <dsp:spPr>
        <a:xfrm>
          <a:off x="0" y="372009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EC1FA-8D98-47B1-9299-3E0DE5AB7536}">
      <dsp:nvSpPr>
        <dsp:cNvPr id="0" name=""/>
        <dsp:cNvSpPr/>
      </dsp:nvSpPr>
      <dsp:spPr>
        <a:xfrm>
          <a:off x="0" y="372009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Purpose of Analysis</a:t>
          </a:r>
        </a:p>
      </dsp:txBody>
      <dsp:txXfrm>
        <a:off x="0" y="372009"/>
        <a:ext cx="11322808" cy="371329"/>
      </dsp:txXfrm>
    </dsp:sp>
    <dsp:sp modelId="{EAC1E2DD-5798-49BE-AA38-AD6B7A70F352}">
      <dsp:nvSpPr>
        <dsp:cNvPr id="0" name=""/>
        <dsp:cNvSpPr/>
      </dsp:nvSpPr>
      <dsp:spPr>
        <a:xfrm>
          <a:off x="0" y="743338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5B9A7-FA66-4BB8-8521-F2B38E0AD34F}">
      <dsp:nvSpPr>
        <dsp:cNvPr id="0" name=""/>
        <dsp:cNvSpPr/>
      </dsp:nvSpPr>
      <dsp:spPr>
        <a:xfrm>
          <a:off x="0" y="743338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Questions to be answered</a:t>
          </a:r>
        </a:p>
      </dsp:txBody>
      <dsp:txXfrm>
        <a:off x="0" y="743338"/>
        <a:ext cx="11322808" cy="371329"/>
      </dsp:txXfrm>
    </dsp:sp>
    <dsp:sp modelId="{14788B60-B49B-420F-9EA8-49C0CF14BFE6}">
      <dsp:nvSpPr>
        <dsp:cNvPr id="0" name=""/>
        <dsp:cNvSpPr/>
      </dsp:nvSpPr>
      <dsp:spPr>
        <a:xfrm>
          <a:off x="0" y="1114668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31D26-9D3C-4175-B035-D1D0DA5B00AA}">
      <dsp:nvSpPr>
        <dsp:cNvPr id="0" name=""/>
        <dsp:cNvSpPr/>
      </dsp:nvSpPr>
      <dsp:spPr>
        <a:xfrm>
          <a:off x="0" y="1114668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 Steps followed</a:t>
          </a:r>
        </a:p>
      </dsp:txBody>
      <dsp:txXfrm>
        <a:off x="0" y="1114668"/>
        <a:ext cx="11322808" cy="371329"/>
      </dsp:txXfrm>
    </dsp:sp>
    <dsp:sp modelId="{5917F8F2-28AF-4D97-BEB5-42C86BA4500F}">
      <dsp:nvSpPr>
        <dsp:cNvPr id="0" name=""/>
        <dsp:cNvSpPr/>
      </dsp:nvSpPr>
      <dsp:spPr>
        <a:xfrm>
          <a:off x="0" y="1485997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246DB-C6A1-47C2-9925-027F39F3DFCA}">
      <dsp:nvSpPr>
        <dsp:cNvPr id="0" name=""/>
        <dsp:cNvSpPr/>
      </dsp:nvSpPr>
      <dsp:spPr>
        <a:xfrm>
          <a:off x="0" y="1485997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5. Seed keyword selection &amp; Data Collection</a:t>
          </a:r>
        </a:p>
      </dsp:txBody>
      <dsp:txXfrm>
        <a:off x="0" y="1485997"/>
        <a:ext cx="11322808" cy="371329"/>
      </dsp:txXfrm>
    </dsp:sp>
    <dsp:sp modelId="{34F92C61-EEAF-4863-B74B-F89EA61B4269}">
      <dsp:nvSpPr>
        <dsp:cNvPr id="0" name=""/>
        <dsp:cNvSpPr/>
      </dsp:nvSpPr>
      <dsp:spPr>
        <a:xfrm>
          <a:off x="0" y="1857326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F164-8212-4D47-BA21-372ED36E99CC}">
      <dsp:nvSpPr>
        <dsp:cNvPr id="0" name=""/>
        <dsp:cNvSpPr/>
      </dsp:nvSpPr>
      <dsp:spPr>
        <a:xfrm>
          <a:off x="0" y="1857326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6. Data Cleaning</a:t>
          </a:r>
        </a:p>
      </dsp:txBody>
      <dsp:txXfrm>
        <a:off x="0" y="1857326"/>
        <a:ext cx="11322808" cy="371329"/>
      </dsp:txXfrm>
    </dsp:sp>
    <dsp:sp modelId="{7080596D-1D3E-4A5C-B8C4-BE8CF2700400}">
      <dsp:nvSpPr>
        <dsp:cNvPr id="0" name=""/>
        <dsp:cNvSpPr/>
      </dsp:nvSpPr>
      <dsp:spPr>
        <a:xfrm>
          <a:off x="0" y="2228656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39313-2CFA-4023-9F09-7701571E568A}">
      <dsp:nvSpPr>
        <dsp:cNvPr id="0" name=""/>
        <dsp:cNvSpPr/>
      </dsp:nvSpPr>
      <dsp:spPr>
        <a:xfrm>
          <a:off x="0" y="2228656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7. Data Preprocessing</a:t>
          </a:r>
        </a:p>
      </dsp:txBody>
      <dsp:txXfrm>
        <a:off x="0" y="2228656"/>
        <a:ext cx="11322808" cy="371329"/>
      </dsp:txXfrm>
    </dsp:sp>
    <dsp:sp modelId="{ED8D8144-5479-4C17-B92E-2D934A2B638E}">
      <dsp:nvSpPr>
        <dsp:cNvPr id="0" name=""/>
        <dsp:cNvSpPr/>
      </dsp:nvSpPr>
      <dsp:spPr>
        <a:xfrm>
          <a:off x="0" y="2599985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172CD-E060-4620-A0F0-15A856350F64}">
      <dsp:nvSpPr>
        <dsp:cNvPr id="0" name=""/>
        <dsp:cNvSpPr/>
      </dsp:nvSpPr>
      <dsp:spPr>
        <a:xfrm>
          <a:off x="0" y="2599985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8. Data Analytics</a:t>
          </a:r>
        </a:p>
      </dsp:txBody>
      <dsp:txXfrm>
        <a:off x="0" y="2599985"/>
        <a:ext cx="11322808" cy="371329"/>
      </dsp:txXfrm>
    </dsp:sp>
    <dsp:sp modelId="{745647E1-666B-4BD1-BA24-FB6255893ADC}">
      <dsp:nvSpPr>
        <dsp:cNvPr id="0" name=""/>
        <dsp:cNvSpPr/>
      </dsp:nvSpPr>
      <dsp:spPr>
        <a:xfrm>
          <a:off x="0" y="2971314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33DE5-B91A-4A1D-9284-FE8CFFC95DEC}">
      <dsp:nvSpPr>
        <dsp:cNvPr id="0" name=""/>
        <dsp:cNvSpPr/>
      </dsp:nvSpPr>
      <dsp:spPr>
        <a:xfrm>
          <a:off x="0" y="2971314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9. Sentiment Analysis</a:t>
          </a:r>
        </a:p>
      </dsp:txBody>
      <dsp:txXfrm>
        <a:off x="0" y="2971314"/>
        <a:ext cx="11322808" cy="371329"/>
      </dsp:txXfrm>
    </dsp:sp>
    <dsp:sp modelId="{75099103-5B60-442F-B716-2F7BE5A7FC37}">
      <dsp:nvSpPr>
        <dsp:cNvPr id="0" name=""/>
        <dsp:cNvSpPr/>
      </dsp:nvSpPr>
      <dsp:spPr>
        <a:xfrm>
          <a:off x="0" y="3342643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A1FBB-EA88-41AA-BD00-74F47BC748E1}">
      <dsp:nvSpPr>
        <dsp:cNvPr id="0" name=""/>
        <dsp:cNvSpPr/>
      </dsp:nvSpPr>
      <dsp:spPr>
        <a:xfrm>
          <a:off x="0" y="3342643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10. Keyword Extraction</a:t>
          </a:r>
        </a:p>
      </dsp:txBody>
      <dsp:txXfrm>
        <a:off x="0" y="3342643"/>
        <a:ext cx="11322808" cy="371329"/>
      </dsp:txXfrm>
    </dsp:sp>
    <dsp:sp modelId="{D44EA3B7-0BCC-49AF-8995-32FBA254B1B7}">
      <dsp:nvSpPr>
        <dsp:cNvPr id="0" name=""/>
        <dsp:cNvSpPr/>
      </dsp:nvSpPr>
      <dsp:spPr>
        <a:xfrm>
          <a:off x="0" y="3713973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89789-FF09-41FA-8463-B74E63E77759}">
      <dsp:nvSpPr>
        <dsp:cNvPr id="0" name=""/>
        <dsp:cNvSpPr/>
      </dsp:nvSpPr>
      <dsp:spPr>
        <a:xfrm>
          <a:off x="0" y="3713973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11. Entity Extraction</a:t>
          </a:r>
        </a:p>
      </dsp:txBody>
      <dsp:txXfrm>
        <a:off x="0" y="3713973"/>
        <a:ext cx="11322808" cy="371329"/>
      </dsp:txXfrm>
    </dsp:sp>
    <dsp:sp modelId="{D491949F-B20B-49E0-AEEF-D68A20D868A8}">
      <dsp:nvSpPr>
        <dsp:cNvPr id="0" name=""/>
        <dsp:cNvSpPr/>
      </dsp:nvSpPr>
      <dsp:spPr>
        <a:xfrm>
          <a:off x="0" y="4085302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8A571-D307-4F60-9E05-6FDEE497A2EB}">
      <dsp:nvSpPr>
        <dsp:cNvPr id="0" name=""/>
        <dsp:cNvSpPr/>
      </dsp:nvSpPr>
      <dsp:spPr>
        <a:xfrm>
          <a:off x="0" y="4085302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12. Topic Modelling</a:t>
          </a:r>
        </a:p>
      </dsp:txBody>
      <dsp:txXfrm>
        <a:off x="0" y="4085302"/>
        <a:ext cx="11322808" cy="371329"/>
      </dsp:txXfrm>
    </dsp:sp>
    <dsp:sp modelId="{AEC7619A-3D18-4EB7-8271-D118499A25CE}">
      <dsp:nvSpPr>
        <dsp:cNvPr id="0" name=""/>
        <dsp:cNvSpPr/>
      </dsp:nvSpPr>
      <dsp:spPr>
        <a:xfrm>
          <a:off x="0" y="4456631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F6BB4-BB93-44D7-A2F6-AF7ACEBC8B2D}">
      <dsp:nvSpPr>
        <dsp:cNvPr id="0" name=""/>
        <dsp:cNvSpPr/>
      </dsp:nvSpPr>
      <dsp:spPr>
        <a:xfrm>
          <a:off x="0" y="4456631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13. Results</a:t>
          </a:r>
        </a:p>
      </dsp:txBody>
      <dsp:txXfrm>
        <a:off x="0" y="4456631"/>
        <a:ext cx="11322808" cy="371329"/>
      </dsp:txXfrm>
    </dsp:sp>
    <dsp:sp modelId="{728A6AF3-B749-4032-BEBE-F35EC3175901}">
      <dsp:nvSpPr>
        <dsp:cNvPr id="0" name=""/>
        <dsp:cNvSpPr/>
      </dsp:nvSpPr>
      <dsp:spPr>
        <a:xfrm>
          <a:off x="0" y="4827961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6A8DF-1A52-4353-95C6-CB5A9E8CEFC8}">
      <dsp:nvSpPr>
        <dsp:cNvPr id="0" name=""/>
        <dsp:cNvSpPr/>
      </dsp:nvSpPr>
      <dsp:spPr>
        <a:xfrm>
          <a:off x="0" y="4827961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14. Conclusion</a:t>
          </a:r>
        </a:p>
      </dsp:txBody>
      <dsp:txXfrm>
        <a:off x="0" y="4827961"/>
        <a:ext cx="11322808" cy="371329"/>
      </dsp:txXfrm>
    </dsp:sp>
    <dsp:sp modelId="{61C336F5-4EE4-4765-95F1-BA7824E190B2}">
      <dsp:nvSpPr>
        <dsp:cNvPr id="0" name=""/>
        <dsp:cNvSpPr/>
      </dsp:nvSpPr>
      <dsp:spPr>
        <a:xfrm>
          <a:off x="0" y="5199290"/>
          <a:ext cx="1132280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8431F-B75A-496F-A500-D3EDAD7AA8F5}">
      <dsp:nvSpPr>
        <dsp:cNvPr id="0" name=""/>
        <dsp:cNvSpPr/>
      </dsp:nvSpPr>
      <dsp:spPr>
        <a:xfrm>
          <a:off x="0" y="5199290"/>
          <a:ext cx="11322808" cy="37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15. References</a:t>
          </a:r>
        </a:p>
      </dsp:txBody>
      <dsp:txXfrm>
        <a:off x="0" y="5199290"/>
        <a:ext cx="11322808" cy="37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82BBE-3646-4941-ACE1-6639D5845D1A}">
      <dsp:nvSpPr>
        <dsp:cNvPr id="0" name=""/>
        <dsp:cNvSpPr/>
      </dsp:nvSpPr>
      <dsp:spPr>
        <a:xfrm>
          <a:off x="0" y="147706"/>
          <a:ext cx="11322808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About ChatGPT:</a:t>
          </a:r>
        </a:p>
      </dsp:txBody>
      <dsp:txXfrm>
        <a:off x="40980" y="188686"/>
        <a:ext cx="11240848" cy="757514"/>
      </dsp:txXfrm>
    </dsp:sp>
    <dsp:sp modelId="{E2D9E257-0015-416A-99D6-D6E6B3B0358F}">
      <dsp:nvSpPr>
        <dsp:cNvPr id="0" name=""/>
        <dsp:cNvSpPr/>
      </dsp:nvSpPr>
      <dsp:spPr>
        <a:xfrm>
          <a:off x="0" y="987180"/>
          <a:ext cx="11322808" cy="412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49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Artificial intelligence chatbot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Widespread applications in various languages, code writing &amp; debugging, solving problems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Downsides of ChatGPT: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May give incorrect answers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Can be biased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May spread negative social sentiment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May fail at multitasking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Hence, it is important to look at the usefulness &amp; shortcomings of ChatGPT</a:t>
          </a:r>
        </a:p>
      </dsp:txBody>
      <dsp:txXfrm>
        <a:off x="0" y="987180"/>
        <a:ext cx="11322808" cy="4129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FF5D1-07C0-492B-971E-752581BCB781}">
      <dsp:nvSpPr>
        <dsp:cNvPr id="0" name=""/>
        <dsp:cNvSpPr/>
      </dsp:nvSpPr>
      <dsp:spPr>
        <a:xfrm rot="5400000">
          <a:off x="-425688" y="433128"/>
          <a:ext cx="2837926" cy="198654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Sentiment Analysis?</a:t>
          </a:r>
        </a:p>
      </dsp:txBody>
      <dsp:txXfrm rot="-5400000">
        <a:off x="1" y="1000713"/>
        <a:ext cx="1986548" cy="851378"/>
      </dsp:txXfrm>
    </dsp:sp>
    <dsp:sp modelId="{85B53423-A85F-4ACA-A8A5-8A5DE12F134F}">
      <dsp:nvSpPr>
        <dsp:cNvPr id="0" name=""/>
        <dsp:cNvSpPr/>
      </dsp:nvSpPr>
      <dsp:spPr>
        <a:xfrm rot="5400000">
          <a:off x="5821835" y="-3827847"/>
          <a:ext cx="1844651" cy="9515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Sentiment Analysis is computationally identifying &amp; categorizing people’s opinions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indicate people’s feelings, views, opinions towards a topic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bring out important points about future course of actions</a:t>
          </a:r>
        </a:p>
      </dsp:txBody>
      <dsp:txXfrm rot="-5400000">
        <a:off x="1986548" y="97488"/>
        <a:ext cx="9425178" cy="1664555"/>
      </dsp:txXfrm>
    </dsp:sp>
    <dsp:sp modelId="{BF169553-63EA-4342-9AC8-AEB12F7E66A0}">
      <dsp:nvSpPr>
        <dsp:cNvPr id="0" name=""/>
        <dsp:cNvSpPr/>
      </dsp:nvSpPr>
      <dsp:spPr>
        <a:xfrm rot="5400000">
          <a:off x="-425688" y="3131615"/>
          <a:ext cx="2837926" cy="198654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Why is it important to analyze these for </a:t>
          </a:r>
          <a:r>
            <a:rPr lang="en-US" sz="1900" kern="1200" dirty="0" err="1"/>
            <a:t>ChatGPT</a:t>
          </a:r>
          <a:r>
            <a:rPr lang="en-US" sz="1900" kern="1200" dirty="0"/>
            <a:t>?</a:t>
          </a:r>
        </a:p>
      </dsp:txBody>
      <dsp:txXfrm rot="-5400000">
        <a:off x="1" y="3699200"/>
        <a:ext cx="1986548" cy="851378"/>
      </dsp:txXfrm>
    </dsp:sp>
    <dsp:sp modelId="{A7ECEB0B-2F43-48B9-8A04-65AC4833E5CB}">
      <dsp:nvSpPr>
        <dsp:cNvPr id="0" name=""/>
        <dsp:cNvSpPr/>
      </dsp:nvSpPr>
      <dsp:spPr>
        <a:xfrm rot="5400000">
          <a:off x="5687425" y="-1129361"/>
          <a:ext cx="2113473" cy="95152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 check the public’s opinion on usefulness of product/service, in this case, </a:t>
          </a:r>
          <a:r>
            <a:rPr lang="en-US" sz="1500" kern="1200" dirty="0" err="1"/>
            <a:t>ChatGPT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Can help to comprehend users’ needs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Performed on textual, unstructured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While </a:t>
          </a:r>
          <a:r>
            <a:rPr lang="en-US" sz="1500" kern="1200" dirty="0" err="1"/>
            <a:t>ChatGPT</a:t>
          </a:r>
          <a:r>
            <a:rPr lang="en-US" sz="1500" kern="1200" dirty="0"/>
            <a:t> is a breakthrough in AI inventions, there have been instances that its utility is questioned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 e.g., </a:t>
          </a:r>
          <a:r>
            <a:rPr lang="en-US" sz="1200" kern="1200" dirty="0" err="1"/>
            <a:t>ChatGPT</a:t>
          </a:r>
          <a:r>
            <a:rPr lang="en-US" sz="1200" kern="1200" dirty="0"/>
            <a:t> had been temporarily banned in Italy 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Ban was over data privacy concerns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There have been 30+ countries in the world, that have banned </a:t>
          </a:r>
          <a:r>
            <a:rPr lang="en-US" sz="1200" kern="1200" dirty="0" err="1"/>
            <a:t>ChatGPT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Concerns have been raised about plagiarism &amp; ethical/data breaches</a:t>
          </a:r>
        </a:p>
      </dsp:txBody>
      <dsp:txXfrm rot="-5400000">
        <a:off x="1986549" y="2674686"/>
        <a:ext cx="9412055" cy="1907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235F1-DA01-4FE6-89B2-2202F063CCC8}">
      <dsp:nvSpPr>
        <dsp:cNvPr id="0" name=""/>
        <dsp:cNvSpPr/>
      </dsp:nvSpPr>
      <dsp:spPr>
        <a:xfrm>
          <a:off x="0" y="636"/>
          <a:ext cx="11322808" cy="149030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45031-8EF5-4562-991C-3E8556E0D1D0}">
      <dsp:nvSpPr>
        <dsp:cNvPr id="0" name=""/>
        <dsp:cNvSpPr/>
      </dsp:nvSpPr>
      <dsp:spPr>
        <a:xfrm>
          <a:off x="450817" y="335955"/>
          <a:ext cx="819667" cy="819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C48D3-C718-4C67-ACDD-027F43168CBD}">
      <dsp:nvSpPr>
        <dsp:cNvPr id="0" name=""/>
        <dsp:cNvSpPr/>
      </dsp:nvSpPr>
      <dsp:spPr>
        <a:xfrm>
          <a:off x="1721302" y="636"/>
          <a:ext cx="5095263" cy="149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24" tIns="157724" rIns="157724" bIns="15772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Find what users feel about </a:t>
          </a:r>
          <a:r>
            <a:rPr lang="en-US" sz="2500" b="1" kern="1200" dirty="0" err="1"/>
            <a:t>ChatGPT</a:t>
          </a:r>
          <a:endParaRPr lang="en-US" sz="2500" kern="1200" dirty="0"/>
        </a:p>
      </dsp:txBody>
      <dsp:txXfrm>
        <a:off x="1721302" y="636"/>
        <a:ext cx="5095263" cy="1490305"/>
      </dsp:txXfrm>
    </dsp:sp>
    <dsp:sp modelId="{6EDDF867-3072-4883-8692-B37ABF9BBBD9}">
      <dsp:nvSpPr>
        <dsp:cNvPr id="0" name=""/>
        <dsp:cNvSpPr/>
      </dsp:nvSpPr>
      <dsp:spPr>
        <a:xfrm>
          <a:off x="6816566" y="636"/>
          <a:ext cx="4506241" cy="149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24" tIns="157724" rIns="157724" bIns="1577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Whether they find </a:t>
          </a:r>
          <a:r>
            <a:rPr lang="en-US" sz="1700" kern="1200" dirty="0" err="1"/>
            <a:t>ChatGPT</a:t>
          </a:r>
          <a:r>
            <a:rPr lang="en-US" sz="1700" kern="1200" dirty="0"/>
            <a:t> useful or not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Divide the data into positive, negative, &amp; neutral categories by sentiment analysis</a:t>
          </a:r>
        </a:p>
      </dsp:txBody>
      <dsp:txXfrm>
        <a:off x="6816566" y="636"/>
        <a:ext cx="4506241" cy="1490305"/>
      </dsp:txXfrm>
    </dsp:sp>
    <dsp:sp modelId="{C4FA20CE-BD5E-42FE-9342-821D69467EE9}">
      <dsp:nvSpPr>
        <dsp:cNvPr id="0" name=""/>
        <dsp:cNvSpPr/>
      </dsp:nvSpPr>
      <dsp:spPr>
        <a:xfrm>
          <a:off x="0" y="1863518"/>
          <a:ext cx="11322808" cy="149030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EAFBF-C241-4181-BB54-20E13D5C64AB}">
      <dsp:nvSpPr>
        <dsp:cNvPr id="0" name=""/>
        <dsp:cNvSpPr/>
      </dsp:nvSpPr>
      <dsp:spPr>
        <a:xfrm>
          <a:off x="450817" y="2198837"/>
          <a:ext cx="819667" cy="819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E2912-7CC8-4B4A-B1F6-0C9ACF9F1EB4}">
      <dsp:nvSpPr>
        <dsp:cNvPr id="0" name=""/>
        <dsp:cNvSpPr/>
      </dsp:nvSpPr>
      <dsp:spPr>
        <a:xfrm>
          <a:off x="1721302" y="1863518"/>
          <a:ext cx="5095263" cy="149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24" tIns="157724" rIns="157724" bIns="15772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Focus on the negative sentiments data collected and analyze the same to a deeper extent</a:t>
          </a:r>
          <a:endParaRPr lang="en-US" sz="2500" kern="1200" dirty="0"/>
        </a:p>
      </dsp:txBody>
      <dsp:txXfrm>
        <a:off x="1721302" y="1863518"/>
        <a:ext cx="5095263" cy="1490305"/>
      </dsp:txXfrm>
    </dsp:sp>
    <dsp:sp modelId="{C22C197B-32CB-4898-A3F9-6FD39F824579}">
      <dsp:nvSpPr>
        <dsp:cNvPr id="0" name=""/>
        <dsp:cNvSpPr/>
      </dsp:nvSpPr>
      <dsp:spPr>
        <a:xfrm>
          <a:off x="6816566" y="1863518"/>
          <a:ext cx="4506241" cy="149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24" tIns="157724" rIns="157724" bIns="1577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Which phrases/words are specifically being discussed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Focus mainly on the negative tweets/reddit posts</a:t>
          </a:r>
        </a:p>
      </dsp:txBody>
      <dsp:txXfrm>
        <a:off x="6816566" y="1863518"/>
        <a:ext cx="4506241" cy="1490305"/>
      </dsp:txXfrm>
    </dsp:sp>
    <dsp:sp modelId="{965EA689-4940-46E2-BBEA-D0A419A93BB0}">
      <dsp:nvSpPr>
        <dsp:cNvPr id="0" name=""/>
        <dsp:cNvSpPr/>
      </dsp:nvSpPr>
      <dsp:spPr>
        <a:xfrm>
          <a:off x="0" y="3661512"/>
          <a:ext cx="11322808" cy="149030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64AE6-3736-4FC0-A816-C2B5C8232C61}">
      <dsp:nvSpPr>
        <dsp:cNvPr id="0" name=""/>
        <dsp:cNvSpPr/>
      </dsp:nvSpPr>
      <dsp:spPr>
        <a:xfrm>
          <a:off x="450817" y="4061718"/>
          <a:ext cx="819667" cy="819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7BD44-9220-4729-9F40-BDA512D1FAFC}">
      <dsp:nvSpPr>
        <dsp:cNvPr id="0" name=""/>
        <dsp:cNvSpPr/>
      </dsp:nvSpPr>
      <dsp:spPr>
        <a:xfrm>
          <a:off x="1721302" y="3726399"/>
          <a:ext cx="5095263" cy="149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24" tIns="157724" rIns="157724" bIns="15772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Top topics being discussed about</a:t>
          </a:r>
          <a:endParaRPr lang="en-US" sz="2500" kern="1200" dirty="0"/>
        </a:p>
      </dsp:txBody>
      <dsp:txXfrm>
        <a:off x="1721302" y="3726399"/>
        <a:ext cx="5095263" cy="1490305"/>
      </dsp:txXfrm>
    </dsp:sp>
    <dsp:sp modelId="{91647311-0A17-4770-AB1D-8F500F9BB0A3}">
      <dsp:nvSpPr>
        <dsp:cNvPr id="0" name=""/>
        <dsp:cNvSpPr/>
      </dsp:nvSpPr>
      <dsp:spPr>
        <a:xfrm>
          <a:off x="6816566" y="3726399"/>
          <a:ext cx="4506241" cy="149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24" tIns="157724" rIns="157724" bIns="1577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frequent or most popular topics being talked about</a:t>
          </a:r>
        </a:p>
      </dsp:txBody>
      <dsp:txXfrm>
        <a:off x="6816566" y="3726399"/>
        <a:ext cx="4506241" cy="14903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DB53-199B-493D-AFF0-7F3418988C1C}">
      <dsp:nvSpPr>
        <dsp:cNvPr id="0" name=""/>
        <dsp:cNvSpPr/>
      </dsp:nvSpPr>
      <dsp:spPr>
        <a:xfrm>
          <a:off x="94" y="70681"/>
          <a:ext cx="1894672" cy="14735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multiple sources: twitter tweets, reddit posts</a:t>
          </a:r>
        </a:p>
      </dsp:txBody>
      <dsp:txXfrm>
        <a:off x="43251" y="113838"/>
        <a:ext cx="1808358" cy="1387191"/>
      </dsp:txXfrm>
    </dsp:sp>
    <dsp:sp modelId="{AF1FA9C8-4EEF-4E84-BD61-2B663855BFDD}">
      <dsp:nvSpPr>
        <dsp:cNvPr id="0" name=""/>
        <dsp:cNvSpPr/>
      </dsp:nvSpPr>
      <dsp:spPr>
        <a:xfrm>
          <a:off x="2368434" y="70681"/>
          <a:ext cx="1894672" cy="14852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Recent data collected within last 3 weeks</a:t>
          </a:r>
        </a:p>
      </dsp:txBody>
      <dsp:txXfrm>
        <a:off x="2411934" y="114181"/>
        <a:ext cx="1807672" cy="1398205"/>
      </dsp:txXfrm>
    </dsp:sp>
    <dsp:sp modelId="{786B3EAA-2E9C-4125-AE28-52FB60C57D07}">
      <dsp:nvSpPr>
        <dsp:cNvPr id="0" name=""/>
        <dsp:cNvSpPr/>
      </dsp:nvSpPr>
      <dsp:spPr>
        <a:xfrm>
          <a:off x="4736775" y="70681"/>
          <a:ext cx="1894672" cy="14033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Collected 150K records including tweets, retweets, </a:t>
          </a:r>
          <a:r>
            <a:rPr lang="en-US" sz="1700" kern="1200" dirty="0" err="1"/>
            <a:t>reddits</a:t>
          </a:r>
          <a:r>
            <a:rPr lang="en-US" sz="1700" kern="1200" dirty="0"/>
            <a:t>, subreddits, comments etc.</a:t>
          </a:r>
        </a:p>
      </dsp:txBody>
      <dsp:txXfrm>
        <a:off x="4777877" y="111783"/>
        <a:ext cx="1812468" cy="1321132"/>
      </dsp:txXfrm>
    </dsp:sp>
    <dsp:sp modelId="{9C7E4FB9-E05A-4AB0-B430-348BDF133BC5}">
      <dsp:nvSpPr>
        <dsp:cNvPr id="0" name=""/>
        <dsp:cNvSpPr/>
      </dsp:nvSpPr>
      <dsp:spPr>
        <a:xfrm>
          <a:off x="7105115" y="70681"/>
          <a:ext cx="1894672" cy="9473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Tweets data collection APIs used:</a:t>
          </a:r>
        </a:p>
      </dsp:txBody>
      <dsp:txXfrm>
        <a:off x="7132862" y="98428"/>
        <a:ext cx="1839178" cy="891842"/>
      </dsp:txXfrm>
    </dsp:sp>
    <dsp:sp modelId="{7249053E-D110-4F2F-85E6-3C03CFC66BF9}">
      <dsp:nvSpPr>
        <dsp:cNvPr id="0" name=""/>
        <dsp:cNvSpPr/>
      </dsp:nvSpPr>
      <dsp:spPr>
        <a:xfrm>
          <a:off x="7294582" y="1018017"/>
          <a:ext cx="189467" cy="474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61"/>
              </a:lnTo>
              <a:lnTo>
                <a:pt x="189467" y="47406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896A-BE80-4609-BC7E-152AC8A1FAE1}">
      <dsp:nvSpPr>
        <dsp:cNvPr id="0" name=""/>
        <dsp:cNvSpPr/>
      </dsp:nvSpPr>
      <dsp:spPr>
        <a:xfrm>
          <a:off x="7484050" y="1254851"/>
          <a:ext cx="1945752" cy="474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Tweepy</a:t>
          </a:r>
          <a:endParaRPr lang="en-US" sz="1500" kern="1200" dirty="0"/>
        </a:p>
      </dsp:txBody>
      <dsp:txXfrm>
        <a:off x="7497946" y="1268747"/>
        <a:ext cx="1917960" cy="446662"/>
      </dsp:txXfrm>
    </dsp:sp>
    <dsp:sp modelId="{11BE920A-81B8-4271-A8CC-F220C8698D93}">
      <dsp:nvSpPr>
        <dsp:cNvPr id="0" name=""/>
        <dsp:cNvSpPr/>
      </dsp:nvSpPr>
      <dsp:spPr>
        <a:xfrm>
          <a:off x="7294582" y="1018017"/>
          <a:ext cx="189467" cy="1172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726"/>
              </a:lnTo>
              <a:lnTo>
                <a:pt x="189467" y="117272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16308-2B05-4618-B611-CD293264F009}">
      <dsp:nvSpPr>
        <dsp:cNvPr id="0" name=""/>
        <dsp:cNvSpPr/>
      </dsp:nvSpPr>
      <dsp:spPr>
        <a:xfrm>
          <a:off x="7484050" y="1966140"/>
          <a:ext cx="1981145" cy="4492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Snscrape</a:t>
          </a:r>
          <a:endParaRPr lang="en-US" sz="1500" kern="1200" dirty="0"/>
        </a:p>
      </dsp:txBody>
      <dsp:txXfrm>
        <a:off x="7497207" y="1979297"/>
        <a:ext cx="1954831" cy="422893"/>
      </dsp:txXfrm>
    </dsp:sp>
    <dsp:sp modelId="{C3DD8AFF-CB22-4111-9B88-6FC0F9BA1D2D}">
      <dsp:nvSpPr>
        <dsp:cNvPr id="0" name=""/>
        <dsp:cNvSpPr/>
      </dsp:nvSpPr>
      <dsp:spPr>
        <a:xfrm>
          <a:off x="7294582" y="1018017"/>
          <a:ext cx="189467" cy="2989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9385"/>
              </a:lnTo>
              <a:lnTo>
                <a:pt x="189467" y="2989385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52236-F046-47D2-83D9-FD10A99E274A}">
      <dsp:nvSpPr>
        <dsp:cNvPr id="0" name=""/>
        <dsp:cNvSpPr/>
      </dsp:nvSpPr>
      <dsp:spPr>
        <a:xfrm>
          <a:off x="7484050" y="2652182"/>
          <a:ext cx="2006594" cy="2710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Selected query topics contained below keywords in various combinations in multiple runs of the code: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chatgpt</a:t>
          </a:r>
          <a:r>
            <a:rPr lang="en-US" sz="1400" kern="1200" dirty="0"/>
            <a:t>, gpt4, </a:t>
          </a:r>
          <a:r>
            <a:rPr lang="en-US" sz="1400" kern="1200" dirty="0" err="1"/>
            <a:t>openai</a:t>
          </a:r>
          <a:r>
            <a:rPr lang="en-US" sz="1400" kern="1200" dirty="0"/>
            <a:t>, NLP, </a:t>
          </a:r>
          <a:r>
            <a:rPr lang="en-US" sz="1400" kern="1200" dirty="0" err="1"/>
            <a:t>naturallanguageprocessing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limitation, drawback, disadvantage</a:t>
          </a:r>
        </a:p>
      </dsp:txBody>
      <dsp:txXfrm>
        <a:off x="7542821" y="2710953"/>
        <a:ext cx="1889052" cy="2592900"/>
      </dsp:txXfrm>
    </dsp:sp>
    <dsp:sp modelId="{6FF88C12-5A11-48B8-AC8A-3D2D70D80504}">
      <dsp:nvSpPr>
        <dsp:cNvPr id="0" name=""/>
        <dsp:cNvSpPr/>
      </dsp:nvSpPr>
      <dsp:spPr>
        <a:xfrm>
          <a:off x="9585378" y="70681"/>
          <a:ext cx="1894672" cy="9473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Reddit data collection API used:</a:t>
          </a:r>
        </a:p>
      </dsp:txBody>
      <dsp:txXfrm>
        <a:off x="9613125" y="98428"/>
        <a:ext cx="1839178" cy="891842"/>
      </dsp:txXfrm>
    </dsp:sp>
    <dsp:sp modelId="{5DFF0271-FA38-49EB-9C27-9F6CF652F70E}">
      <dsp:nvSpPr>
        <dsp:cNvPr id="0" name=""/>
        <dsp:cNvSpPr/>
      </dsp:nvSpPr>
      <dsp:spPr>
        <a:xfrm>
          <a:off x="9774845" y="1018017"/>
          <a:ext cx="189467" cy="710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502"/>
              </a:lnTo>
              <a:lnTo>
                <a:pt x="189467" y="71050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F432A-56A0-4A78-87EE-FF4895C7B9EB}">
      <dsp:nvSpPr>
        <dsp:cNvPr id="0" name=""/>
        <dsp:cNvSpPr/>
      </dsp:nvSpPr>
      <dsp:spPr>
        <a:xfrm>
          <a:off x="9964312" y="1254851"/>
          <a:ext cx="1515737" cy="947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 PRAW (Python Reddit API Wrapper) module to scrape data</a:t>
          </a:r>
        </a:p>
      </dsp:txBody>
      <dsp:txXfrm>
        <a:off x="9992059" y="1282598"/>
        <a:ext cx="1460243" cy="891842"/>
      </dsp:txXfrm>
    </dsp:sp>
    <dsp:sp modelId="{A85CD185-BCC0-4D91-9944-F3AE6A9D6460}">
      <dsp:nvSpPr>
        <dsp:cNvPr id="0" name=""/>
        <dsp:cNvSpPr/>
      </dsp:nvSpPr>
      <dsp:spPr>
        <a:xfrm>
          <a:off x="9774845" y="1018017"/>
          <a:ext cx="189467" cy="1894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4672"/>
              </a:lnTo>
              <a:lnTo>
                <a:pt x="189467" y="18946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1550B-EFB8-4EC5-B02E-467268F3B85A}">
      <dsp:nvSpPr>
        <dsp:cNvPr id="0" name=""/>
        <dsp:cNvSpPr/>
      </dsp:nvSpPr>
      <dsp:spPr>
        <a:xfrm>
          <a:off x="9964312" y="2439021"/>
          <a:ext cx="1515737" cy="947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Reddit App</a:t>
          </a:r>
        </a:p>
      </dsp:txBody>
      <dsp:txXfrm>
        <a:off x="9992059" y="2466768"/>
        <a:ext cx="1460243" cy="8918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B19D1-CF83-4A40-BE7A-52F9903F1DA4}">
      <dsp:nvSpPr>
        <dsp:cNvPr id="0" name=""/>
        <dsp:cNvSpPr/>
      </dsp:nvSpPr>
      <dsp:spPr>
        <a:xfrm>
          <a:off x="0" y="3440"/>
          <a:ext cx="11503742" cy="160911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1B7CB-6979-4C27-BDB4-E0FCD1DB286C}">
      <dsp:nvSpPr>
        <dsp:cNvPr id="0" name=""/>
        <dsp:cNvSpPr/>
      </dsp:nvSpPr>
      <dsp:spPr>
        <a:xfrm>
          <a:off x="486758" y="365492"/>
          <a:ext cx="885015" cy="885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9CAC6-88C8-4563-907C-94ECFFDFA6C3}">
      <dsp:nvSpPr>
        <dsp:cNvPr id="0" name=""/>
        <dsp:cNvSpPr/>
      </dsp:nvSpPr>
      <dsp:spPr>
        <a:xfrm>
          <a:off x="1858532" y="3440"/>
          <a:ext cx="5176683" cy="160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98" tIns="170298" rIns="170298" bIns="1702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Why is data cleaning important?</a:t>
          </a:r>
        </a:p>
      </dsp:txBody>
      <dsp:txXfrm>
        <a:off x="1858532" y="3440"/>
        <a:ext cx="5176683" cy="1609119"/>
      </dsp:txXfrm>
    </dsp:sp>
    <dsp:sp modelId="{283A15A3-353C-43EF-B0F5-BF15188B4A92}">
      <dsp:nvSpPr>
        <dsp:cNvPr id="0" name=""/>
        <dsp:cNvSpPr/>
      </dsp:nvSpPr>
      <dsp:spPr>
        <a:xfrm>
          <a:off x="7035216" y="3440"/>
          <a:ext cx="4466708" cy="160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98" tIns="170298" rIns="170298" bIns="17029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Unstructured data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Contains noise &amp; garbage data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Can affect results of analysis</a:t>
          </a:r>
        </a:p>
      </dsp:txBody>
      <dsp:txXfrm>
        <a:off x="7035216" y="3440"/>
        <a:ext cx="4466708" cy="1609119"/>
      </dsp:txXfrm>
    </dsp:sp>
    <dsp:sp modelId="{E4CF43A8-F9C8-4BA3-A414-5CB5B159EE8F}">
      <dsp:nvSpPr>
        <dsp:cNvPr id="0" name=""/>
        <dsp:cNvSpPr/>
      </dsp:nvSpPr>
      <dsp:spPr>
        <a:xfrm>
          <a:off x="0" y="2014839"/>
          <a:ext cx="11503742" cy="160911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190E5-ED18-4630-8BE6-204324830883}">
      <dsp:nvSpPr>
        <dsp:cNvPr id="0" name=""/>
        <dsp:cNvSpPr/>
      </dsp:nvSpPr>
      <dsp:spPr>
        <a:xfrm>
          <a:off x="486758" y="2376891"/>
          <a:ext cx="885015" cy="885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8A1AD-50D4-443C-94E2-66561121ECF0}">
      <dsp:nvSpPr>
        <dsp:cNvPr id="0" name=""/>
        <dsp:cNvSpPr/>
      </dsp:nvSpPr>
      <dsp:spPr>
        <a:xfrm>
          <a:off x="1858532" y="2014839"/>
          <a:ext cx="5176683" cy="160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98" tIns="170298" rIns="170298" bIns="1702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Ways to clean the data:</a:t>
          </a:r>
        </a:p>
      </dsp:txBody>
      <dsp:txXfrm>
        <a:off x="1858532" y="2014839"/>
        <a:ext cx="5176683" cy="1609119"/>
      </dsp:txXfrm>
    </dsp:sp>
    <dsp:sp modelId="{44EF70B7-AE4D-4E79-BC6F-81903F1F1333}">
      <dsp:nvSpPr>
        <dsp:cNvPr id="0" name=""/>
        <dsp:cNvSpPr/>
      </dsp:nvSpPr>
      <dsp:spPr>
        <a:xfrm>
          <a:off x="7035216" y="2014839"/>
          <a:ext cx="4466708" cy="160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98" tIns="170298" rIns="170298" bIns="17029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Lowercasing the data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Removing numbers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Removing extra spaces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Removing website addresses &amp; HTML elements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Removing punctuations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Removing emojis using ASCII values</a:t>
          </a:r>
        </a:p>
      </dsp:txBody>
      <dsp:txXfrm>
        <a:off x="7035216" y="2014839"/>
        <a:ext cx="4466708" cy="1609119"/>
      </dsp:txXfrm>
    </dsp:sp>
    <dsp:sp modelId="{ED1BF423-0B06-4163-9911-449E171407AF}">
      <dsp:nvSpPr>
        <dsp:cNvPr id="0" name=""/>
        <dsp:cNvSpPr/>
      </dsp:nvSpPr>
      <dsp:spPr>
        <a:xfrm>
          <a:off x="0" y="4026238"/>
          <a:ext cx="11503742" cy="1609119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A6796-4E15-4684-B564-0501B52E0AC4}">
      <dsp:nvSpPr>
        <dsp:cNvPr id="0" name=""/>
        <dsp:cNvSpPr/>
      </dsp:nvSpPr>
      <dsp:spPr>
        <a:xfrm>
          <a:off x="486758" y="4388290"/>
          <a:ext cx="885015" cy="885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89CA6-F721-4CE6-ABD8-4EF6F3738754}">
      <dsp:nvSpPr>
        <dsp:cNvPr id="0" name=""/>
        <dsp:cNvSpPr/>
      </dsp:nvSpPr>
      <dsp:spPr>
        <a:xfrm>
          <a:off x="1858532" y="4026238"/>
          <a:ext cx="5176683" cy="160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98" tIns="170298" rIns="170298" bIns="1702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Python libraries &amp; packages:</a:t>
          </a:r>
        </a:p>
      </dsp:txBody>
      <dsp:txXfrm>
        <a:off x="1858532" y="4026238"/>
        <a:ext cx="5176683" cy="1609119"/>
      </dsp:txXfrm>
    </dsp:sp>
    <dsp:sp modelId="{F10D8D73-2A43-46CC-B5D8-32662D4DE521}">
      <dsp:nvSpPr>
        <dsp:cNvPr id="0" name=""/>
        <dsp:cNvSpPr/>
      </dsp:nvSpPr>
      <dsp:spPr>
        <a:xfrm>
          <a:off x="7035216" y="4026238"/>
          <a:ext cx="4466708" cy="160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98" tIns="170298" rIns="170298" bIns="17029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re: regex libraries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NLTK: Natural Language Toolkit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Corpus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tokenize</a:t>
          </a:r>
        </a:p>
      </dsp:txBody>
      <dsp:txXfrm>
        <a:off x="7035216" y="4026238"/>
        <a:ext cx="4466708" cy="16091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E2A2C-AE4A-4964-8470-6273E24F3803}">
      <dsp:nvSpPr>
        <dsp:cNvPr id="0" name=""/>
        <dsp:cNvSpPr/>
      </dsp:nvSpPr>
      <dsp:spPr>
        <a:xfrm>
          <a:off x="0" y="24773"/>
          <a:ext cx="5032152" cy="79560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Extracts most used &amp; important words &amp; expressions</a:t>
          </a:r>
        </a:p>
      </dsp:txBody>
      <dsp:txXfrm>
        <a:off x="38838" y="63611"/>
        <a:ext cx="4954476" cy="717924"/>
      </dsp:txXfrm>
    </dsp:sp>
    <dsp:sp modelId="{170430F9-A3F3-4A1C-BD7A-9C2BBC040C3E}">
      <dsp:nvSpPr>
        <dsp:cNvPr id="0" name=""/>
        <dsp:cNvSpPr/>
      </dsp:nvSpPr>
      <dsp:spPr>
        <a:xfrm>
          <a:off x="0" y="877973"/>
          <a:ext cx="5032152" cy="795600"/>
        </a:xfrm>
        <a:prstGeom prst="roundRect">
          <a:avLst/>
        </a:prstGeom>
        <a:solidFill>
          <a:schemeClr val="accent6">
            <a:shade val="80000"/>
            <a:hueOff val="64256"/>
            <a:satOff val="-2582"/>
            <a:lumOff val="55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on the text with ‘negative’ sentiment</a:t>
          </a:r>
        </a:p>
      </dsp:txBody>
      <dsp:txXfrm>
        <a:off x="38838" y="916811"/>
        <a:ext cx="4954476" cy="717924"/>
      </dsp:txXfrm>
    </dsp:sp>
    <dsp:sp modelId="{B6913E71-82ED-438A-B0AA-0CFDC3D8F6F8}">
      <dsp:nvSpPr>
        <dsp:cNvPr id="0" name=""/>
        <dsp:cNvSpPr/>
      </dsp:nvSpPr>
      <dsp:spPr>
        <a:xfrm>
          <a:off x="0" y="1731173"/>
          <a:ext cx="5032152" cy="795600"/>
        </a:xfrm>
        <a:prstGeom prst="roundRect">
          <a:avLst/>
        </a:prstGeom>
        <a:solidFill>
          <a:schemeClr val="accent6">
            <a:shade val="80000"/>
            <a:hueOff val="128512"/>
            <a:satOff val="-5164"/>
            <a:lumOff val="110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Model(s) used: </a:t>
          </a:r>
          <a:r>
            <a:rPr lang="en-US" sz="2000" kern="1200" dirty="0" err="1"/>
            <a:t>KeyBert</a:t>
          </a:r>
          <a:r>
            <a:rPr lang="en-US" sz="2000" kern="1200" dirty="0"/>
            <a:t>, </a:t>
          </a:r>
          <a:r>
            <a:rPr lang="en-US" sz="2000" kern="1200" dirty="0" err="1"/>
            <a:t>Textrank</a:t>
          </a:r>
          <a:r>
            <a:rPr lang="en-US" sz="2000" kern="1200" dirty="0"/>
            <a:t> (Summa), </a:t>
          </a:r>
          <a:r>
            <a:rPr lang="en-US" sz="2000" kern="1200" dirty="0" err="1"/>
            <a:t>MultiRAKE</a:t>
          </a:r>
          <a:r>
            <a:rPr lang="en-US" sz="2000" kern="1200" dirty="0"/>
            <a:t> </a:t>
          </a:r>
        </a:p>
      </dsp:txBody>
      <dsp:txXfrm>
        <a:off x="38838" y="1770011"/>
        <a:ext cx="4954476" cy="717924"/>
      </dsp:txXfrm>
    </dsp:sp>
    <dsp:sp modelId="{8A90BA84-6896-498D-99B4-5340FE7A73E0}">
      <dsp:nvSpPr>
        <dsp:cNvPr id="0" name=""/>
        <dsp:cNvSpPr/>
      </dsp:nvSpPr>
      <dsp:spPr>
        <a:xfrm>
          <a:off x="0" y="2584373"/>
          <a:ext cx="5032152" cy="795600"/>
        </a:xfrm>
        <a:prstGeom prst="roundRect">
          <a:avLst/>
        </a:prstGeom>
        <a:solidFill>
          <a:schemeClr val="accent6">
            <a:shade val="80000"/>
            <a:hueOff val="192768"/>
            <a:satOff val="-7745"/>
            <a:lumOff val="165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Extracted keywords/phrases, using bigrams, trigrams</a:t>
          </a:r>
        </a:p>
      </dsp:txBody>
      <dsp:txXfrm>
        <a:off x="38838" y="2623211"/>
        <a:ext cx="4954476" cy="717924"/>
      </dsp:txXfrm>
    </dsp:sp>
    <dsp:sp modelId="{A7317476-8CDA-4C99-B4A1-FECBBA481136}">
      <dsp:nvSpPr>
        <dsp:cNvPr id="0" name=""/>
        <dsp:cNvSpPr/>
      </dsp:nvSpPr>
      <dsp:spPr>
        <a:xfrm>
          <a:off x="0" y="3437573"/>
          <a:ext cx="5032152" cy="795600"/>
        </a:xfrm>
        <a:prstGeom prst="roundRect">
          <a:avLst/>
        </a:prstGeom>
        <a:solidFill>
          <a:schemeClr val="accent6">
            <a:shade val="80000"/>
            <a:hueOff val="257024"/>
            <a:satOff val="-10327"/>
            <a:lumOff val="221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Cosine score indicates the similarity score to find most similar documents</a:t>
          </a:r>
        </a:p>
      </dsp:txBody>
      <dsp:txXfrm>
        <a:off x="38838" y="3476411"/>
        <a:ext cx="4954476" cy="717924"/>
      </dsp:txXfrm>
    </dsp:sp>
    <dsp:sp modelId="{F41DE41E-6592-406F-AA02-174399D1EA1C}">
      <dsp:nvSpPr>
        <dsp:cNvPr id="0" name=""/>
        <dsp:cNvSpPr/>
      </dsp:nvSpPr>
      <dsp:spPr>
        <a:xfrm>
          <a:off x="0" y="4290772"/>
          <a:ext cx="5032152" cy="795600"/>
        </a:xfrm>
        <a:prstGeom prst="round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Frequencies of occurrences aren’t considered</a:t>
          </a:r>
        </a:p>
      </dsp:txBody>
      <dsp:txXfrm>
        <a:off x="38838" y="4329610"/>
        <a:ext cx="4954476" cy="7179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71172-C60E-44A3-BEBB-523CD3F56189}">
      <dsp:nvSpPr>
        <dsp:cNvPr id="0" name=""/>
        <dsp:cNvSpPr/>
      </dsp:nvSpPr>
      <dsp:spPr>
        <a:xfrm>
          <a:off x="0" y="2059"/>
          <a:ext cx="11314963" cy="1043629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6D9A9-855A-4039-A7BA-AF59B3137DF5}">
      <dsp:nvSpPr>
        <dsp:cNvPr id="0" name=""/>
        <dsp:cNvSpPr/>
      </dsp:nvSpPr>
      <dsp:spPr>
        <a:xfrm>
          <a:off x="315697" y="236875"/>
          <a:ext cx="573996" cy="573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F5981-3041-42EC-8FD6-DB365892FF41}">
      <dsp:nvSpPr>
        <dsp:cNvPr id="0" name=""/>
        <dsp:cNvSpPr/>
      </dsp:nvSpPr>
      <dsp:spPr>
        <a:xfrm>
          <a:off x="1205391" y="2059"/>
          <a:ext cx="10109571" cy="104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1" tIns="110451" rIns="110451" bIns="1104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Unsupervised learning method</a:t>
          </a:r>
        </a:p>
      </dsp:txBody>
      <dsp:txXfrm>
        <a:off x="1205391" y="2059"/>
        <a:ext cx="10109571" cy="1043629"/>
      </dsp:txXfrm>
    </dsp:sp>
    <dsp:sp modelId="{75E9AEC6-0F00-4B45-B62B-EB91137309DC}">
      <dsp:nvSpPr>
        <dsp:cNvPr id="0" name=""/>
        <dsp:cNvSpPr/>
      </dsp:nvSpPr>
      <dsp:spPr>
        <a:xfrm>
          <a:off x="0" y="1306595"/>
          <a:ext cx="11314963" cy="1043629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D4F02-3301-45BE-A6C9-8BBD7C116AB4}">
      <dsp:nvSpPr>
        <dsp:cNvPr id="0" name=""/>
        <dsp:cNvSpPr/>
      </dsp:nvSpPr>
      <dsp:spPr>
        <a:xfrm>
          <a:off x="315697" y="1541412"/>
          <a:ext cx="573996" cy="573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383AE-60A3-4200-A355-A5843D960CD7}">
      <dsp:nvSpPr>
        <dsp:cNvPr id="0" name=""/>
        <dsp:cNvSpPr/>
      </dsp:nvSpPr>
      <dsp:spPr>
        <a:xfrm>
          <a:off x="1205391" y="1306595"/>
          <a:ext cx="10109571" cy="104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1" tIns="110451" rIns="110451" bIns="1104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Identified clusters and groups of similar words, expressions from a given text</a:t>
          </a:r>
        </a:p>
      </dsp:txBody>
      <dsp:txXfrm>
        <a:off x="1205391" y="1306595"/>
        <a:ext cx="10109571" cy="1043629"/>
      </dsp:txXfrm>
    </dsp:sp>
    <dsp:sp modelId="{D2233C07-1FFB-47A3-AC87-5CEFA06F27E8}">
      <dsp:nvSpPr>
        <dsp:cNvPr id="0" name=""/>
        <dsp:cNvSpPr/>
      </dsp:nvSpPr>
      <dsp:spPr>
        <a:xfrm>
          <a:off x="0" y="2611132"/>
          <a:ext cx="11314963" cy="1043629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FEDE2-CBF8-4655-B288-1D48273A8D0A}">
      <dsp:nvSpPr>
        <dsp:cNvPr id="0" name=""/>
        <dsp:cNvSpPr/>
      </dsp:nvSpPr>
      <dsp:spPr>
        <a:xfrm>
          <a:off x="315697" y="2845949"/>
          <a:ext cx="573996" cy="573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3839B-244B-4161-96DE-6C64A8C04F0A}">
      <dsp:nvSpPr>
        <dsp:cNvPr id="0" name=""/>
        <dsp:cNvSpPr/>
      </dsp:nvSpPr>
      <dsp:spPr>
        <a:xfrm>
          <a:off x="1205391" y="2611132"/>
          <a:ext cx="10109571" cy="104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1" tIns="110451" rIns="110451" bIns="1104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Works without predefined text or training data</a:t>
          </a:r>
        </a:p>
      </dsp:txBody>
      <dsp:txXfrm>
        <a:off x="1205391" y="2611132"/>
        <a:ext cx="10109571" cy="1043629"/>
      </dsp:txXfrm>
    </dsp:sp>
    <dsp:sp modelId="{590A3589-1036-43AA-9631-80EB8FE6C7B1}">
      <dsp:nvSpPr>
        <dsp:cNvPr id="0" name=""/>
        <dsp:cNvSpPr/>
      </dsp:nvSpPr>
      <dsp:spPr>
        <a:xfrm>
          <a:off x="0" y="3915669"/>
          <a:ext cx="11314963" cy="1043629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44DE9-6E3A-4773-B923-B182A5ED9834}">
      <dsp:nvSpPr>
        <dsp:cNvPr id="0" name=""/>
        <dsp:cNvSpPr/>
      </dsp:nvSpPr>
      <dsp:spPr>
        <a:xfrm>
          <a:off x="315697" y="4150486"/>
          <a:ext cx="573996" cy="573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C8437-3C68-4DED-AF9F-EF389D813531}">
      <dsp:nvSpPr>
        <dsp:cNvPr id="0" name=""/>
        <dsp:cNvSpPr/>
      </dsp:nvSpPr>
      <dsp:spPr>
        <a:xfrm>
          <a:off x="1205391" y="3915669"/>
          <a:ext cx="5091733" cy="104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1" tIns="110451" rIns="110451" bIns="1104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Methods used:</a:t>
          </a:r>
        </a:p>
      </dsp:txBody>
      <dsp:txXfrm>
        <a:off x="1205391" y="3915669"/>
        <a:ext cx="5091733" cy="1043629"/>
      </dsp:txXfrm>
    </dsp:sp>
    <dsp:sp modelId="{E459AEDD-5413-4DD8-8433-28D2A75B6F6A}">
      <dsp:nvSpPr>
        <dsp:cNvPr id="0" name=""/>
        <dsp:cNvSpPr/>
      </dsp:nvSpPr>
      <dsp:spPr>
        <a:xfrm>
          <a:off x="6297125" y="3915669"/>
          <a:ext cx="5017837" cy="104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1" tIns="110451" rIns="110451" bIns="110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LSI model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LDA model</a:t>
          </a:r>
        </a:p>
      </dsp:txBody>
      <dsp:txXfrm>
        <a:off x="6297125" y="3915669"/>
        <a:ext cx="5017837" cy="10436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6631-C7F4-471D-980F-59471522A155}">
      <dsp:nvSpPr>
        <dsp:cNvPr id="0" name=""/>
        <dsp:cNvSpPr/>
      </dsp:nvSpPr>
      <dsp:spPr>
        <a:xfrm>
          <a:off x="0" y="207092"/>
          <a:ext cx="11232370" cy="6475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can conclude from this analysis that:</a:t>
          </a:r>
        </a:p>
      </dsp:txBody>
      <dsp:txXfrm>
        <a:off x="31613" y="238705"/>
        <a:ext cx="11169144" cy="584369"/>
      </dsp:txXfrm>
    </dsp:sp>
    <dsp:sp modelId="{6560722A-867A-443D-A5B6-D13D0F3D52FE}">
      <dsp:nvSpPr>
        <dsp:cNvPr id="0" name=""/>
        <dsp:cNvSpPr/>
      </dsp:nvSpPr>
      <dsp:spPr>
        <a:xfrm>
          <a:off x="0" y="854687"/>
          <a:ext cx="11232370" cy="4247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62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There is only 4% of the total data collected, which indicates negative sentiment about ChatGPT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Overall, the users feel positive or neutral about </a:t>
          </a:r>
          <a:r>
            <a:rPr lang="en-US" sz="2100" kern="1200" dirty="0" err="1"/>
            <a:t>ChatGPT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main topics being discussed about ChatGPT in negative sentiment are as below: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Forget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Dead channel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Complexity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Workload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Racism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Neglecting language needs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In a limited extent, there are users who are concerned about racism and other related impacts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Important topics that are being talked about related to </a:t>
          </a:r>
          <a:r>
            <a:rPr lang="en-US" sz="2100" kern="1200" dirty="0" err="1"/>
            <a:t>ChatGPT</a:t>
          </a:r>
          <a:r>
            <a:rPr lang="en-US" sz="2100" kern="1200" dirty="0"/>
            <a:t> can be roughly categorized into categories like privacy breach, act, regulation, rules, etc.</a:t>
          </a:r>
        </a:p>
      </dsp:txBody>
      <dsp:txXfrm>
        <a:off x="0" y="854687"/>
        <a:ext cx="11232370" cy="424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33BDF2-55FA-633A-5F86-8821680C5B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B0AD0-7FBD-D764-2AE9-8A0A0E6845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8820-2B2B-4F8D-A4B3-6BD00B2EE74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63DE9-61E1-3470-2B44-C51BCC134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A609F-45FA-96E1-6C04-A0D00F4A2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D0EEE-C39F-4BE1-AA29-5EFB3250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0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8C842-F8B8-40F3-9B74-59A31B280BED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78A3-9601-4746-8BF2-0AD72EAE1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60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9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6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E7C09-85A1-C347-BD36-1D230C772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2800" b="0" i="0" u="none" strike="noStrike" baseline="0" smtClean="0">
                <a:effectLst/>
                <a:latin typeface="Calibri Regular"/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egoe UI"/>
              </a:rPr>
              <a:t>Slide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8784AB-3752-A44B-9D82-F3D2CCF84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C1BF43-167B-404A-8DED-4E203311E0FD}"/>
              </a:ext>
            </a:extLst>
          </p:cNvPr>
          <p:cNvSpPr/>
          <p:nvPr userDrawn="1"/>
        </p:nvSpPr>
        <p:spPr>
          <a:xfrm>
            <a:off x="4446928" y="763908"/>
            <a:ext cx="3237181" cy="3237181"/>
          </a:xfrm>
          <a:prstGeom prst="ellipse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958F9-1290-544E-A4D9-C155090F0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9346" y="1747341"/>
            <a:ext cx="2752344" cy="12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59F1FB-5E2C-514C-8EE1-7A1EB1EF3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2C30F20-235F-174D-B487-D6643917E8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sz="2800" dirty="0"/>
              <a:t>Slide Title Here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D4B792E-BBD3-EA46-9052-2846A6BC14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3217F-EF53-454B-993D-E0F772248784}"/>
              </a:ext>
            </a:extLst>
          </p:cNvPr>
          <p:cNvSpPr/>
          <p:nvPr userDrawn="1"/>
        </p:nvSpPr>
        <p:spPr>
          <a:xfrm>
            <a:off x="4446683" y="695669"/>
            <a:ext cx="3237181" cy="32371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ED3F9B-EE06-3047-9AAE-7CF23F171A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2681" y="1680755"/>
            <a:ext cx="2745184" cy="12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FA48A-D45C-104B-BED3-DE006E62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9932" y="217820"/>
            <a:ext cx="1623486" cy="7493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E821-9602-8B43-B24F-C0C7DEF06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1644D-226D-1A4D-8637-0158912CDB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077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C9595-0EA3-D84B-B804-E01A3FC5DA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7632" cy="751215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D028BE1-628E-C845-BC44-E884D945FA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02F72D-84BA-CE4B-9DF3-FC49E4CE2E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83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6D0D23-7F98-C641-88F6-FE6D8AEF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283" y="1778318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8F94F7-6A0C-4842-97A6-ACC772E67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283" y="2133600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C738E9-0CF9-D840-A14B-E1FACA560A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21205" y="1589881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EBC0744-1C0D-8A4E-9A74-5B20FDEC08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21205" y="3367431"/>
            <a:ext cx="732155" cy="732155"/>
          </a:xfrm>
          <a:prstGeom prst="ellipse">
            <a:avLst/>
          </a:prstGeom>
          <a:solidFill>
            <a:srgbClr val="007B3B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F2A377BB-0714-DD4C-80FE-85B366A98F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1047" y="5095108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0BB2566-BA77-DA4D-8AE9-AB7266B6F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5283" y="3531104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58912CC-E0BC-BC43-8A1E-EE3F00B3B1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5283" y="3886386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BF3DBAD-AE6F-A742-B177-934C84760C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5283" y="5289897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5F64050-BBE0-6141-A55E-19C9B494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283" y="5645179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5283" y="737685"/>
            <a:ext cx="5974397" cy="4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2431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284" y="1486747"/>
            <a:ext cx="7107396" cy="1751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DA05E9A-A537-F34A-ABA1-52DBF38C40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767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17DC69A-FED7-9149-B451-D971805BAE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0767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375D517-4746-E942-9E60-0A18D5CA6F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0767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2385BFDE-CF4D-4F49-8049-ABD9DB742C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228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CFE16C2-82E9-8740-8C87-20DB3E1320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228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0FDC6856-C94B-2044-A250-C819799394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228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3DAE5D-32C0-1D43-8236-574C048D0F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95988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245E4E13-C49D-BF4A-985A-3B95BE7906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5988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B4724838-E9BD-BB48-A347-3D9240219B5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95988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501F45E9-39DB-414E-9EEB-1E6ECD1FA8D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24559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0A5A593D-C0FD-4E46-82D5-69FF869316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24559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25A718CA-3C44-754A-B2CC-F173F1B2E2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24559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5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49" r:id="rId4"/>
    <p:sldLayoutId id="2147483652" r:id="rId5"/>
    <p:sldLayoutId id="2147483655" r:id="rId6"/>
    <p:sldLayoutId id="214748365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6.10471" TargetMode="External"/><Relationship Id="rId3" Type="http://schemas.openxmlformats.org/officeDocument/2006/relationships/hyperlink" Target="https://github.com/ArtiPhadke/Arti_INFO5731_Spring2023/blob/main/sentiment_huggingface_INFO5731.ipynb" TargetMode="External"/><Relationship Id="rId7" Type="http://schemas.openxmlformats.org/officeDocument/2006/relationships/hyperlink" Target="https://github.com/ArtiPhadke/Arti_INFO5731_Spring2023/blob/main/Project_firstrun_INFO5731.ipynb" TargetMode="External"/><Relationship Id="rId2" Type="http://schemas.openxmlformats.org/officeDocument/2006/relationships/hyperlink" Target="https://github.com/ArtiPhadke/Arti_INFO5731_Spring2023/blob/main/chatgpt_data_full.csv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rtiPhadke/Arti_INFO5731_Spring2023/blob/main/LSI_output_INFO5731.ipynb" TargetMode="External"/><Relationship Id="rId5" Type="http://schemas.openxmlformats.org/officeDocument/2006/relationships/hyperlink" Target="https://github.com/ArtiPhadke/Arti_INFO5731_Spring2023/blob/main/Preprocess%2BSentiment_INFO5731.ipynb" TargetMode="External"/><Relationship Id="rId10" Type="http://schemas.openxmlformats.org/officeDocument/2006/relationships/hyperlink" Target="http://dx.doi.org/10.2139/ssrn.4381394" TargetMode="External"/><Relationship Id="rId4" Type="http://schemas.openxmlformats.org/officeDocument/2006/relationships/hyperlink" Target="https://github.com/ArtiPhadke/Arti_INFO5731_Spring2023/blob/main/Keyword%2BNER%2Btopicmodel_code_INFO5731.ipynb" TargetMode="External"/><Relationship Id="rId9" Type="http://schemas.openxmlformats.org/officeDocument/2006/relationships/hyperlink" Target="https://www.researchgate.net/publication/370552831_Analyzing_the_Users%27_Sentiments_of_ChatGPT_Using_Twitter_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E1794C-526F-A443-A4BE-0FD55700B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715" y="3877605"/>
            <a:ext cx="11668922" cy="884368"/>
          </a:xfrm>
        </p:spPr>
        <p:txBody>
          <a:bodyPr/>
          <a:lstStyle/>
          <a:p>
            <a:r>
              <a:rPr lang="en-US" sz="3000" b="1" u="sng" dirty="0"/>
              <a:t>Project title</a:t>
            </a:r>
            <a:r>
              <a:rPr lang="en-US" sz="3000" b="1" dirty="0"/>
              <a:t>: </a:t>
            </a:r>
            <a:r>
              <a:rPr lang="en-US" sz="3000" dirty="0"/>
              <a:t>Investigating the limitations of </a:t>
            </a:r>
            <a:r>
              <a:rPr lang="en-US" sz="3000" dirty="0" err="1"/>
              <a:t>ChatGPT</a:t>
            </a:r>
            <a:r>
              <a:rPr lang="en-US" sz="3000" dirty="0"/>
              <a:t> in natural language processing: Case study based on Twitter and Reddit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700E-C830-D34E-8837-2592101D2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6595" y="4708879"/>
            <a:ext cx="4368509" cy="1913817"/>
          </a:xfrm>
        </p:spPr>
        <p:txBody>
          <a:bodyPr/>
          <a:lstStyle/>
          <a:p>
            <a:pPr algn="ctr"/>
            <a:r>
              <a:rPr lang="en-US" sz="1800" b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Instructor:</a:t>
            </a:r>
            <a:r>
              <a:rPr lang="en-US" sz="1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Prof. Haihua Chen</a:t>
            </a:r>
          </a:p>
          <a:p>
            <a:pPr algn="ctr"/>
            <a:r>
              <a:rPr lang="en-US" sz="1800" b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Presented by</a:t>
            </a:r>
            <a:r>
              <a:rPr lang="en-US" sz="1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Group#04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Behara, Pavan Kumar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Muppuri, Karunakar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Phadke, Arti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Chenreddy, Joshnavi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Koppula, Sai Nithin Reddy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549D2-2002-4A16-CEBC-5D055CAE2AFF}"/>
              </a:ext>
            </a:extLst>
          </p:cNvPr>
          <p:cNvSpPr txBox="1"/>
          <p:nvPr/>
        </p:nvSpPr>
        <p:spPr>
          <a:xfrm>
            <a:off x="2588096" y="48447"/>
            <a:ext cx="70158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INFO 5731/020: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69E3F-1C00-05E3-2472-18611792DF07}"/>
              </a:ext>
            </a:extLst>
          </p:cNvPr>
          <p:cNvSpPr txBox="1"/>
          <p:nvPr/>
        </p:nvSpPr>
        <p:spPr>
          <a:xfrm>
            <a:off x="4467248" y="363128"/>
            <a:ext cx="361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Date of presentation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05/09/23</a:t>
            </a:r>
          </a:p>
        </p:txBody>
      </p:sp>
    </p:spTree>
    <p:extLst>
      <p:ext uri="{BB962C8B-B14F-4D97-AF65-F5344CB8AC3E}">
        <p14:creationId xmlns:p14="http://schemas.microsoft.com/office/powerpoint/2010/main" val="148413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C0BB70E-8136-4410-6957-81D3CE778B4A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EA2333F-B88B-9CCE-3C21-29FDCDC7C403}"/>
              </a:ext>
            </a:extLst>
          </p:cNvPr>
          <p:cNvSpPr txBox="1">
            <a:spLocks/>
          </p:cNvSpPr>
          <p:nvPr/>
        </p:nvSpPr>
        <p:spPr>
          <a:xfrm>
            <a:off x="318565" y="938982"/>
            <a:ext cx="11503742" cy="56387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Removing </a:t>
            </a:r>
            <a:r>
              <a:rPr lang="en-US" dirty="0" err="1"/>
              <a:t>stopwords</a:t>
            </a:r>
            <a:r>
              <a:rPr lang="en-US" dirty="0"/>
              <a:t> </a:t>
            </a:r>
          </a:p>
          <a:p>
            <a:pPr marL="971550" lvl="1" indent="-285750">
              <a:buFontTx/>
              <a:buChar char="-"/>
            </a:pPr>
            <a:r>
              <a:rPr lang="en-US" sz="1800" dirty="0"/>
              <a:t>English language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Removing low frequency words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Finding the 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bigrams, and trigrams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Finding the TF-IDF model (Term Frequency-Inverse Document Frequency)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Stemming &amp; lemmatization</a:t>
            </a:r>
          </a:p>
          <a:p>
            <a:pPr algn="ctr"/>
            <a:r>
              <a:rPr lang="en-US" u="sng" dirty="0"/>
              <a:t>Bag of Words output: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A5D2C-33DB-2954-F713-BCA0BB64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85" y="3840413"/>
            <a:ext cx="8010175" cy="2952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5BC953-EE1B-7740-A5AD-3FF05B29FDD7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3559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C0BB70E-8136-4410-6957-81D3CE778B4A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Sentiment Analysis</a:t>
            </a:r>
            <a:endParaRPr lang="en-US" dirty="0"/>
          </a:p>
        </p:txBody>
      </p:sp>
      <p:pic>
        <p:nvPicPr>
          <p:cNvPr id="2050" name="Picture 2" descr="Twitter Sentiment Analysis using Python - GeeksforGeeks">
            <a:extLst>
              <a:ext uri="{FF2B5EF4-FFF2-40B4-BE49-F238E27FC236}">
                <a16:creationId xmlns:a16="http://schemas.microsoft.com/office/drawing/2014/main" id="{3E9E14C4-6943-126B-E476-E3832198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45" y="1206910"/>
            <a:ext cx="2391236" cy="15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EC25DD-3961-91EC-0D06-334362B02652}"/>
              </a:ext>
            </a:extLst>
          </p:cNvPr>
          <p:cNvSpPr txBox="1"/>
          <p:nvPr/>
        </p:nvSpPr>
        <p:spPr>
          <a:xfrm>
            <a:off x="495546" y="1250663"/>
            <a:ext cx="112382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 To determine if the overall meaning of the text is: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Positive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Neutral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Negative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Importance of Sentiment Analysis: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Analysis of large volume of data like customer emails, social media comments, reviews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Feelings expressed through opinions, appraisals, emotions, attitude towards a particular topic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Bring out subjective information &amp; opinions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Includes steps like identify, extract, quantify and study the data</a:t>
            </a:r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Example of Negative sentiment: from given tweets data - 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“Top 5 limitations of Chat GPT: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https://t.co/e4D3IsvFQ0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#ChatGPT #chatgptjp #chatgptomatic #chatgpt5â€¦ https://t.co/5ZL4qeKDSj</a:t>
            </a:r>
            <a:r>
              <a:rPr lang="en-US" dirty="0"/>
              <a:t>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5FE43-6B8D-46F4-93DA-2AFD3C43811C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8813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C0BB70E-8136-4410-6957-81D3CE778B4A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Sentiment Analysis</a:t>
            </a:r>
          </a:p>
        </p:txBody>
      </p:sp>
      <p:pic>
        <p:nvPicPr>
          <p:cNvPr id="2050" name="Picture 2" descr="Twitter Sentiment Analysis using Python - GeeksforGeeks">
            <a:extLst>
              <a:ext uri="{FF2B5EF4-FFF2-40B4-BE49-F238E27FC236}">
                <a16:creationId xmlns:a16="http://schemas.microsoft.com/office/drawing/2014/main" id="{3E9E14C4-6943-126B-E476-E3832198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45" y="1206910"/>
            <a:ext cx="2391236" cy="15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EC25DD-3961-91EC-0D06-334362B02652}"/>
              </a:ext>
            </a:extLst>
          </p:cNvPr>
          <p:cNvSpPr txBox="1"/>
          <p:nvPr/>
        </p:nvSpPr>
        <p:spPr>
          <a:xfrm>
            <a:off x="1676646" y="1250663"/>
            <a:ext cx="504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of running sentiment analysis on given data: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12935-9F5A-7BDD-A950-7AD22FF7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70" y="2403465"/>
            <a:ext cx="6361130" cy="37934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1E3346-4865-71E4-9189-13E73D534D07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9008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FDA8FF1-D860-A7C1-AD18-889E17625B7B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Sentiment Analysis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ED6CC-1457-FDBC-B76B-ABF880B35CA9}"/>
              </a:ext>
            </a:extLst>
          </p:cNvPr>
          <p:cNvSpPr txBox="1"/>
          <p:nvPr/>
        </p:nvSpPr>
        <p:spPr>
          <a:xfrm>
            <a:off x="666627" y="1191669"/>
            <a:ext cx="92801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Sentiment Analysis models included the use of pre-trained models based on: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Huggingface</a:t>
            </a:r>
            <a:r>
              <a:rPr lang="en-US" dirty="0"/>
              <a:t> Hub packages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VaderSentiment</a:t>
            </a:r>
            <a:r>
              <a:rPr lang="en-US" dirty="0"/>
              <a:t> model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based on </a:t>
            </a:r>
            <a:r>
              <a:rPr lang="en-US" dirty="0" err="1"/>
              <a:t>Huggingface</a:t>
            </a:r>
            <a:r>
              <a:rPr lang="en-US" dirty="0"/>
              <a:t> package gave better results while </a:t>
            </a:r>
            <a:r>
              <a:rPr lang="en-US" dirty="0" err="1"/>
              <a:t>VaderSentiment</a:t>
            </a:r>
            <a:r>
              <a:rPr lang="en-US" dirty="0"/>
              <a:t> ran faster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Results were classified into 3 categories: positive (+1), neutral (0), negative (-1)</a:t>
            </a:r>
          </a:p>
          <a:p>
            <a:pPr marL="285750" indent="-285750">
              <a:buFontTx/>
              <a:buChar char="-"/>
            </a:pPr>
            <a:r>
              <a:rPr lang="en-US" dirty="0"/>
              <a:t>Below are some examples of neutral, negative &amp; positive sentiments after running the models: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C8411-A11D-CC79-C1E3-736D3DC8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778" y="3429000"/>
            <a:ext cx="5557154" cy="2444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22FC4-F47E-0F71-B278-496A48CDA401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6468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F9916-26F5-82BE-C637-9C1A0CF22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8578" y="77338"/>
            <a:ext cx="8667750" cy="873442"/>
          </a:xfrm>
        </p:spPr>
        <p:txBody>
          <a:bodyPr/>
          <a:lstStyle/>
          <a:p>
            <a:pPr algn="ctr"/>
            <a:r>
              <a:rPr lang="en-US" dirty="0"/>
              <a:t>Keyword Extraction</a:t>
            </a:r>
          </a:p>
        </p:txBody>
      </p:sp>
      <p:pic>
        <p:nvPicPr>
          <p:cNvPr id="1026" name="Picture 2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19EBF45A-92F8-253D-49EF-542C1912D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88" y="3235311"/>
            <a:ext cx="6173629" cy="321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1F3B0-4328-78A6-64C7-0589B4F9A22E}"/>
              </a:ext>
            </a:extLst>
          </p:cNvPr>
          <p:cNvSpPr txBox="1"/>
          <p:nvPr/>
        </p:nvSpPr>
        <p:spPr>
          <a:xfrm>
            <a:off x="7817928" y="2782706"/>
            <a:ext cx="224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Keywords </a:t>
            </a:r>
            <a:r>
              <a:rPr lang="en-US" u="sng" dirty="0" err="1"/>
              <a:t>Wordcloud</a:t>
            </a:r>
            <a:r>
              <a:rPr lang="en-US" u="sng" dirty="0"/>
              <a:t>:</a:t>
            </a:r>
          </a:p>
        </p:txBody>
      </p:sp>
      <p:pic>
        <p:nvPicPr>
          <p:cNvPr id="1028" name="Picture 4" descr="Keyword Extraction Applications and Tools | by Rachit Singh | Nerd For Tech  | Medium">
            <a:extLst>
              <a:ext uri="{FF2B5EF4-FFF2-40B4-BE49-F238E27FC236}">
                <a16:creationId xmlns:a16="http://schemas.microsoft.com/office/drawing/2014/main" id="{67A38EED-4C9F-5850-0D58-A6200B83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569" y="1411603"/>
            <a:ext cx="1850431" cy="103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Text Placeholder 2">
            <a:extLst>
              <a:ext uri="{FF2B5EF4-FFF2-40B4-BE49-F238E27FC236}">
                <a16:creationId xmlns:a16="http://schemas.microsoft.com/office/drawing/2014/main" id="{42A821CF-0503-CD99-7649-A5E2C7650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519004"/>
              </p:ext>
            </p:extLst>
          </p:nvPr>
        </p:nvGraphicFramePr>
        <p:xfrm>
          <a:off x="513243" y="1218862"/>
          <a:ext cx="5032152" cy="5111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3E0120-EAC1-759D-5E52-6C81DD0BA688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2498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BA829AB-C8CC-2343-D5A6-8AA56BDAA296}"/>
              </a:ext>
            </a:extLst>
          </p:cNvPr>
          <p:cNvSpPr txBox="1">
            <a:spLocks/>
          </p:cNvSpPr>
          <p:nvPr/>
        </p:nvSpPr>
        <p:spPr>
          <a:xfrm>
            <a:off x="684325" y="77338"/>
            <a:ext cx="9592003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Keyword Extraction -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96AE3-D40C-0AB3-2407-62826B55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91" y="1444791"/>
            <a:ext cx="2834923" cy="2277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E9A83-ABE6-4817-4462-37D90C751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61" y="1201945"/>
            <a:ext cx="4467941" cy="5506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26C02-FF8E-497C-5791-B4FF8915A2D6}"/>
              </a:ext>
            </a:extLst>
          </p:cNvPr>
          <p:cNvSpPr txBox="1"/>
          <p:nvPr/>
        </p:nvSpPr>
        <p:spPr>
          <a:xfrm>
            <a:off x="4720506" y="874983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KeyBert</a:t>
            </a:r>
            <a:r>
              <a:rPr lang="en-US" u="sng" dirty="0"/>
              <a:t> output: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5C5A9-4CBE-DB0B-AD0C-66D02822C7E4}"/>
              </a:ext>
            </a:extLst>
          </p:cNvPr>
          <p:cNvSpPr txBox="1"/>
          <p:nvPr/>
        </p:nvSpPr>
        <p:spPr>
          <a:xfrm>
            <a:off x="1300058" y="3846620"/>
            <a:ext cx="4044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Takeaways: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Negative text talks about problems of </a:t>
            </a:r>
            <a:r>
              <a:rPr lang="en-US" dirty="0" err="1"/>
              <a:t>ChatGPT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Important negative sentiments are: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Forget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Dead channel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Complexity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Workload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Racism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Neglecting language needs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4BBBA-37DD-226A-EAF5-E1969729BF3C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7142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B46463-A1ED-64D8-751F-7EB8A2E7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379" y="1451319"/>
            <a:ext cx="2663284" cy="5203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FC54F-FDCC-FB43-B731-BB02372A4876}"/>
              </a:ext>
            </a:extLst>
          </p:cNvPr>
          <p:cNvSpPr txBox="1"/>
          <p:nvPr/>
        </p:nvSpPr>
        <p:spPr>
          <a:xfrm>
            <a:off x="9164020" y="950780"/>
            <a:ext cx="17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Textrank</a:t>
            </a:r>
            <a:r>
              <a:rPr lang="en-US" u="sng" dirty="0"/>
              <a:t> output: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D6C6FE7-FA2D-53EE-EE23-CB631FFA0345}"/>
              </a:ext>
            </a:extLst>
          </p:cNvPr>
          <p:cNvSpPr txBox="1">
            <a:spLocks/>
          </p:cNvSpPr>
          <p:nvPr/>
        </p:nvSpPr>
        <p:spPr>
          <a:xfrm>
            <a:off x="684325" y="77338"/>
            <a:ext cx="9592003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Keyword Extraction -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48AA8-A9B7-E5B1-34E4-9DE4BA837A62}"/>
              </a:ext>
            </a:extLst>
          </p:cNvPr>
          <p:cNvSpPr txBox="1"/>
          <p:nvPr/>
        </p:nvSpPr>
        <p:spPr>
          <a:xfrm>
            <a:off x="951817" y="950780"/>
            <a:ext cx="622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Multilingual Rapid Automatic Keyword Extraction (RAKE) output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35CFD6-1BDC-4862-6BA8-A9735E20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78" y="1505142"/>
            <a:ext cx="2781320" cy="50959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5F749F-4363-3020-0E54-33AFFD7F0403}"/>
              </a:ext>
            </a:extLst>
          </p:cNvPr>
          <p:cNvSpPr txBox="1"/>
          <p:nvPr/>
        </p:nvSpPr>
        <p:spPr>
          <a:xfrm>
            <a:off x="4519110" y="2223291"/>
            <a:ext cx="4044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Takeaways: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Negative text talks about problems of </a:t>
            </a:r>
            <a:r>
              <a:rPr lang="en-US" dirty="0" err="1"/>
              <a:t>ChatGPT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Some severe negative sentiments are being indicated here: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Political topics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Racial topics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Global topics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Hate/violence speech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CBD15-4774-7C2D-6ACF-BC65F1EC2EA1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2733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2A8F08F-59EE-5379-485E-FABE4AC779A9}"/>
              </a:ext>
            </a:extLst>
          </p:cNvPr>
          <p:cNvSpPr txBox="1">
            <a:spLocks/>
          </p:cNvSpPr>
          <p:nvPr/>
        </p:nvSpPr>
        <p:spPr>
          <a:xfrm>
            <a:off x="1608578" y="77338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Entity Extraction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3B22BB-BD07-863B-096A-B3657F6E1F5B}"/>
              </a:ext>
            </a:extLst>
          </p:cNvPr>
          <p:cNvGrpSpPr/>
          <p:nvPr/>
        </p:nvGrpSpPr>
        <p:grpSpPr>
          <a:xfrm>
            <a:off x="689240" y="1334644"/>
            <a:ext cx="5032152" cy="795600"/>
            <a:chOff x="0" y="24773"/>
            <a:chExt cx="5032152" cy="7956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0DCA93C-8D06-51A4-0ABE-774A01441DDC}"/>
                </a:ext>
              </a:extLst>
            </p:cNvPr>
            <p:cNvSpPr/>
            <p:nvPr/>
          </p:nvSpPr>
          <p:spPr>
            <a:xfrm>
              <a:off x="0" y="24773"/>
              <a:ext cx="5032152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FFE86A08-DA78-78E9-324B-F3E10CCB3A62}"/>
                </a:ext>
              </a:extLst>
            </p:cNvPr>
            <p:cNvSpPr txBox="1"/>
            <p:nvPr/>
          </p:nvSpPr>
          <p:spPr>
            <a:xfrm>
              <a:off x="38838" y="63611"/>
              <a:ext cx="4954476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IE task: Extracts specific information &amp; data from the text (entity recognition)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4FEB23-9035-CE20-F624-F0C18D7FD120}"/>
              </a:ext>
            </a:extLst>
          </p:cNvPr>
          <p:cNvGrpSpPr/>
          <p:nvPr/>
        </p:nvGrpSpPr>
        <p:grpSpPr>
          <a:xfrm>
            <a:off x="695132" y="2187599"/>
            <a:ext cx="5032152" cy="795600"/>
            <a:chOff x="0" y="877973"/>
            <a:chExt cx="5032152" cy="7956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2E01F1-790B-25F0-6599-C03655DC6854}"/>
                </a:ext>
              </a:extLst>
            </p:cNvPr>
            <p:cNvSpPr/>
            <p:nvPr/>
          </p:nvSpPr>
          <p:spPr>
            <a:xfrm>
              <a:off x="0" y="877973"/>
              <a:ext cx="5032152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64256"/>
                <a:satOff val="-2582"/>
                <a:lumOff val="5526"/>
                <a:alphaOff val="0"/>
              </a:schemeClr>
            </a:fillRef>
            <a:effectRef idx="0">
              <a:schemeClr val="accent6">
                <a:shade val="80000"/>
                <a:hueOff val="64256"/>
                <a:satOff val="-2582"/>
                <a:lumOff val="55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79A1E9E5-B90B-34DF-4645-85F313A2FA78}"/>
                </a:ext>
              </a:extLst>
            </p:cNvPr>
            <p:cNvSpPr txBox="1"/>
            <p:nvPr/>
          </p:nvSpPr>
          <p:spPr>
            <a:xfrm>
              <a:off x="38838" y="916811"/>
              <a:ext cx="4954476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Focus on the text with ‘negative’ sentiment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41C342-588F-67F8-83B6-39A1AAE8AD7E}"/>
              </a:ext>
            </a:extLst>
          </p:cNvPr>
          <p:cNvGrpSpPr/>
          <p:nvPr/>
        </p:nvGrpSpPr>
        <p:grpSpPr>
          <a:xfrm>
            <a:off x="695132" y="3040554"/>
            <a:ext cx="5032152" cy="795600"/>
            <a:chOff x="0" y="1731173"/>
            <a:chExt cx="5032152" cy="7956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35ECFA7-C3BE-90BE-8937-AD370F9D0349}"/>
                </a:ext>
              </a:extLst>
            </p:cNvPr>
            <p:cNvSpPr/>
            <p:nvPr/>
          </p:nvSpPr>
          <p:spPr>
            <a:xfrm>
              <a:off x="0" y="1731173"/>
              <a:ext cx="5032152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128512"/>
                <a:satOff val="-5164"/>
                <a:lumOff val="11051"/>
                <a:alphaOff val="0"/>
              </a:schemeClr>
            </a:fillRef>
            <a:effectRef idx="0">
              <a:schemeClr val="accent6">
                <a:shade val="80000"/>
                <a:hueOff val="128512"/>
                <a:satOff val="-5164"/>
                <a:lumOff val="110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595205D1-ECE8-107F-EB5D-A318DCB1CD6F}"/>
                </a:ext>
              </a:extLst>
            </p:cNvPr>
            <p:cNvSpPr txBox="1"/>
            <p:nvPr/>
          </p:nvSpPr>
          <p:spPr>
            <a:xfrm>
              <a:off x="38838" y="1770011"/>
              <a:ext cx="4954476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Model(s) used: spacy, </a:t>
              </a:r>
              <a:r>
                <a:rPr lang="en-US" sz="2000" kern="1200" dirty="0" err="1"/>
                <a:t>displacy</a:t>
              </a:r>
              <a:r>
                <a:rPr lang="en-US" sz="2000" kern="1200" dirty="0"/>
                <a:t>, NER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1D7F0C-8AB4-C62E-AB4F-4A6BF1EEB904}"/>
              </a:ext>
            </a:extLst>
          </p:cNvPr>
          <p:cNvGrpSpPr/>
          <p:nvPr/>
        </p:nvGrpSpPr>
        <p:grpSpPr>
          <a:xfrm>
            <a:off x="689240" y="3874802"/>
            <a:ext cx="5032152" cy="2738375"/>
            <a:chOff x="0" y="2584373"/>
            <a:chExt cx="5032152" cy="7956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88E9404-6EA6-5348-C97B-9F68743ED3EA}"/>
                </a:ext>
              </a:extLst>
            </p:cNvPr>
            <p:cNvSpPr/>
            <p:nvPr/>
          </p:nvSpPr>
          <p:spPr>
            <a:xfrm>
              <a:off x="0" y="2584373"/>
              <a:ext cx="5032152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192768"/>
                <a:satOff val="-7745"/>
                <a:lumOff val="16577"/>
                <a:alphaOff val="0"/>
              </a:schemeClr>
            </a:fillRef>
            <a:effectRef idx="0">
              <a:schemeClr val="accent6">
                <a:shade val="80000"/>
                <a:hueOff val="192768"/>
                <a:satOff val="-7745"/>
                <a:lumOff val="165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58EEF419-EFD9-3460-6F77-8E9E3FCC2E5A}"/>
                </a:ext>
              </a:extLst>
            </p:cNvPr>
            <p:cNvSpPr txBox="1"/>
            <p:nvPr/>
          </p:nvSpPr>
          <p:spPr>
            <a:xfrm>
              <a:off x="38838" y="2623211"/>
              <a:ext cx="4954476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Extracted useful information like: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Locations</a:t>
              </a:r>
              <a:r>
                <a:rPr lang="en-US" sz="2000" kern="1200" dirty="0"/>
                <a:t>: </a:t>
              </a:r>
              <a:r>
                <a:rPr lang="en-US" sz="2000" u="sng" kern="1200" dirty="0"/>
                <a:t>Italy</a:t>
              </a:r>
              <a:r>
                <a:rPr lang="en-US" sz="2000" kern="1200" dirty="0"/>
                <a:t>, </a:t>
              </a:r>
              <a:r>
                <a:rPr lang="en-US" sz="2000" u="sng" kern="1200" dirty="0"/>
                <a:t>Berkeley</a:t>
              </a:r>
              <a:r>
                <a:rPr lang="en-US" sz="2000" kern="1200" dirty="0"/>
                <a:t>, </a:t>
              </a:r>
              <a:r>
                <a:rPr lang="en-US" sz="2000" u="sng" kern="1200" dirty="0"/>
                <a:t>China</a:t>
              </a:r>
              <a:r>
                <a:rPr lang="en-US" sz="2000" kern="1200" dirty="0"/>
                <a:t>,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Organizations: </a:t>
              </a:r>
              <a:r>
                <a:rPr lang="en-US" sz="2000" u="sng" dirty="0" err="1"/>
                <a:t>gpt</a:t>
              </a:r>
              <a:r>
                <a:rPr lang="en-US" sz="2000" dirty="0"/>
                <a:t>, </a:t>
              </a:r>
              <a:r>
                <a:rPr lang="en-US" sz="2000" u="sng" dirty="0"/>
                <a:t>google</a:t>
              </a:r>
              <a:r>
                <a:rPr lang="en-US" sz="2000" dirty="0"/>
                <a:t>, </a:t>
              </a:r>
              <a:r>
                <a:rPr lang="en-US" sz="2000" u="sng" dirty="0" err="1"/>
                <a:t>chatgpt</a:t>
              </a:r>
              <a:r>
                <a:rPr lang="en-US" sz="2000" dirty="0"/>
                <a:t>, </a:t>
              </a:r>
              <a:r>
                <a:rPr lang="en-US" sz="2000" u="sng" dirty="0"/>
                <a:t>Washington law school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Date &amp; Time: </a:t>
              </a:r>
              <a:r>
                <a:rPr lang="en-US" sz="2000" u="sng" dirty="0"/>
                <a:t>three decades</a:t>
              </a:r>
              <a:r>
                <a:rPr lang="en-US" sz="2000" dirty="0"/>
                <a:t> ago, 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Cardinal information: </a:t>
              </a:r>
              <a:r>
                <a:rPr lang="en-US" sz="2000" u="sng" dirty="0"/>
                <a:t>first</a:t>
              </a:r>
              <a:r>
                <a:rPr lang="en-US" sz="2000" dirty="0"/>
                <a:t> (cyber attack)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79E8B-59A1-831F-1000-77532EFED8AA}"/>
              </a:ext>
            </a:extLst>
          </p:cNvPr>
          <p:cNvGrpSpPr/>
          <p:nvPr/>
        </p:nvGrpSpPr>
        <p:grpSpPr>
          <a:xfrm>
            <a:off x="6246432" y="1378312"/>
            <a:ext cx="4242621" cy="5101187"/>
            <a:chOff x="0" y="3437573"/>
            <a:chExt cx="5032152" cy="7956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9DA6FCA-C33B-AC3C-73A5-86DEFF0EB7DE}"/>
                </a:ext>
              </a:extLst>
            </p:cNvPr>
            <p:cNvSpPr/>
            <p:nvPr/>
          </p:nvSpPr>
          <p:spPr>
            <a:xfrm>
              <a:off x="0" y="3437573"/>
              <a:ext cx="5032152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257024"/>
                <a:satOff val="-10327"/>
                <a:lumOff val="22102"/>
                <a:alphaOff val="0"/>
              </a:schemeClr>
            </a:fillRef>
            <a:effectRef idx="0">
              <a:schemeClr val="accent6">
                <a:shade val="80000"/>
                <a:hueOff val="257024"/>
                <a:satOff val="-10327"/>
                <a:lumOff val="221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124FE0C9-A295-5C8B-C5C3-670B7130A1FD}"/>
                </a:ext>
              </a:extLst>
            </p:cNvPr>
            <p:cNvSpPr txBox="1"/>
            <p:nvPr/>
          </p:nvSpPr>
          <p:spPr>
            <a:xfrm>
              <a:off x="38838" y="3476411"/>
              <a:ext cx="4954476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u="sng" dirty="0"/>
                <a:t>An example of i</a:t>
              </a:r>
              <a:r>
                <a:rPr lang="en-US" sz="2000" u="sng" kern="1200" dirty="0"/>
                <a:t>mportant text topics/details identified from this dataset:</a:t>
              </a:r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u="sng" kern="1200" dirty="0"/>
            </a:p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For example: related to location: Italy</a:t>
              </a:r>
              <a:endParaRPr lang="en-US" sz="2000" kern="1200" dirty="0"/>
            </a:p>
            <a:p>
              <a:pPr marL="342900" lvl="0" indent="-3429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EU privacy regulations</a:t>
              </a:r>
            </a:p>
            <a:p>
              <a:pPr marL="342900" lvl="0" indent="-3429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000" kern="1200" dirty="0"/>
                <a:t>Ban &amp; revocation of ban on </a:t>
              </a:r>
              <a:r>
                <a:rPr lang="en-US" sz="2000" kern="1200" dirty="0" err="1"/>
                <a:t>chatgpt</a:t>
              </a:r>
              <a:endParaRPr lang="en-US" sz="2000" kern="1200" dirty="0"/>
            </a:p>
            <a:p>
              <a:pPr marL="342900" lvl="0" indent="-3429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000" dirty="0" err="1"/>
                <a:t>openAI’s</a:t>
              </a:r>
              <a:r>
                <a:rPr lang="en-US" sz="2000" dirty="0"/>
                <a:t> policy</a:t>
              </a:r>
            </a:p>
            <a:p>
              <a:pPr marL="342900" lvl="0" indent="-3429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000" kern="1200" dirty="0"/>
                <a:t>Some tweets violate </a:t>
              </a:r>
              <a:r>
                <a:rPr lang="en-US" sz="2000" kern="1200" dirty="0" err="1"/>
                <a:t>openAI’s</a:t>
              </a:r>
              <a:r>
                <a:rPr lang="en-US" sz="2000" kern="1200" dirty="0"/>
                <a:t> privacy policy</a:t>
              </a:r>
            </a:p>
            <a:p>
              <a:pPr marL="342900" lvl="0" indent="-3429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000" kern="1200" dirty="0"/>
                <a:t> generative </a:t>
              </a:r>
              <a:r>
                <a:rPr lang="en-US" sz="2000" kern="1200" dirty="0" err="1"/>
                <a:t>chatgpt</a:t>
              </a:r>
              <a:r>
                <a:rPr lang="en-US" sz="2000" kern="1200" dirty="0"/>
                <a:t> ban</a:t>
              </a:r>
            </a:p>
            <a:p>
              <a:pPr marL="342900" lvl="0" indent="-3429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sz="2000" kern="1200" dirty="0"/>
            </a:p>
            <a:p>
              <a:pPr marL="342900" lvl="0" indent="-3429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sz="2000" kern="1200" dirty="0"/>
            </a:p>
          </p:txBody>
        </p:sp>
      </p:grpSp>
      <p:pic>
        <p:nvPicPr>
          <p:cNvPr id="4098" name="Picture 2" descr="What is Entity Extraction? - Rosette Text Analytics">
            <a:extLst>
              <a:ext uri="{FF2B5EF4-FFF2-40B4-BE49-F238E27FC236}">
                <a16:creationId xmlns:a16="http://schemas.microsoft.com/office/drawing/2014/main" id="{FF9D395C-DD3D-748F-B12F-97991689E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2" r="11366"/>
          <a:stretch/>
        </p:blipFill>
        <p:spPr bwMode="auto">
          <a:xfrm>
            <a:off x="10565745" y="1147404"/>
            <a:ext cx="1545632" cy="13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91315E-9B4B-BD94-3679-F928B8F6107D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1632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5680A58-D76A-8772-DDE3-F060291926D0}"/>
              </a:ext>
            </a:extLst>
          </p:cNvPr>
          <p:cNvSpPr txBox="1">
            <a:spLocks/>
          </p:cNvSpPr>
          <p:nvPr/>
        </p:nvSpPr>
        <p:spPr>
          <a:xfrm>
            <a:off x="1608578" y="77338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Entity Extraction -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BE9C2-C0DC-89FD-06B7-E447003F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74" y="1185318"/>
            <a:ext cx="10607452" cy="5379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78F4E1-2175-85C4-097F-81A963CCB187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229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6E84FF3E-F435-20CC-FF8E-C907064BA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467250"/>
              </p:ext>
            </p:extLst>
          </p:nvPr>
        </p:nvGraphicFramePr>
        <p:xfrm>
          <a:off x="601733" y="1486637"/>
          <a:ext cx="11314963" cy="496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676EBA2-4507-835E-E214-7B5C249EEAB5}"/>
              </a:ext>
            </a:extLst>
          </p:cNvPr>
          <p:cNvSpPr txBox="1">
            <a:spLocks/>
          </p:cNvSpPr>
          <p:nvPr/>
        </p:nvSpPr>
        <p:spPr>
          <a:xfrm>
            <a:off x="1608578" y="77338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Topic 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9A6DD-0630-FB09-7113-7E8DC1B73E5C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38703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2603" y="130433"/>
            <a:ext cx="8667750" cy="873442"/>
          </a:xfrm>
        </p:spPr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AFC0D49-A489-CCF6-61F0-291543FCD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217005"/>
              </p:ext>
            </p:extLst>
          </p:nvPr>
        </p:nvGraphicFramePr>
        <p:xfrm>
          <a:off x="458204" y="1013365"/>
          <a:ext cx="11322808" cy="557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9D7B1C-1388-5489-CE45-5BAC9900D331}"/>
              </a:ext>
            </a:extLst>
          </p:cNvPr>
          <p:cNvSpPr txBox="1"/>
          <p:nvPr/>
        </p:nvSpPr>
        <p:spPr>
          <a:xfrm>
            <a:off x="194990" y="64461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307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3594-2D65-9D58-0236-B46DFB1908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0541" y="1069985"/>
            <a:ext cx="3775239" cy="672526"/>
          </a:xfrm>
        </p:spPr>
        <p:txBody>
          <a:bodyPr/>
          <a:lstStyle/>
          <a:p>
            <a:r>
              <a:rPr lang="en-US" dirty="0"/>
              <a:t>Selected the no. of clusters = 4 with maximum coherence score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B93F0-5134-4E44-4635-EA668605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4" y="1767145"/>
            <a:ext cx="4423732" cy="2515787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187762B-92AE-1B8D-E6B8-035907BD991A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Topic modelling -output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04C37-7D53-C2A6-83BE-B20850892A6B}"/>
              </a:ext>
            </a:extLst>
          </p:cNvPr>
          <p:cNvSpPr txBox="1"/>
          <p:nvPr/>
        </p:nvSpPr>
        <p:spPr>
          <a:xfrm>
            <a:off x="3706762" y="110503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LSI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BCBF4-4CDC-1536-225C-8E56BEA7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54" y="4352953"/>
            <a:ext cx="4423732" cy="2193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51DA98-0BA2-57A6-9CC1-E9D337CF185B}"/>
              </a:ext>
            </a:extLst>
          </p:cNvPr>
          <p:cNvSpPr txBox="1"/>
          <p:nvPr/>
        </p:nvSpPr>
        <p:spPr>
          <a:xfrm>
            <a:off x="3706762" y="2117868"/>
            <a:ext cx="113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  <a:p>
            <a:r>
              <a:rPr lang="en-US" dirty="0"/>
              <a:t>sentiment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F4B75-B0F4-FB81-6BA5-7512AB3A4758}"/>
              </a:ext>
            </a:extLst>
          </p:cNvPr>
          <p:cNvSpPr txBox="1"/>
          <p:nvPr/>
        </p:nvSpPr>
        <p:spPr>
          <a:xfrm>
            <a:off x="3706762" y="4547427"/>
            <a:ext cx="1135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  <a:p>
            <a:r>
              <a:rPr lang="en-US" dirty="0"/>
              <a:t>sentiment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29854D-C528-9B0E-F2B1-3DF295F9AA42}"/>
              </a:ext>
            </a:extLst>
          </p:cNvPr>
          <p:cNvSpPr/>
          <p:nvPr/>
        </p:nvSpPr>
        <p:spPr>
          <a:xfrm>
            <a:off x="5049848" y="2843489"/>
            <a:ext cx="843607" cy="660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4A9200-96D0-158A-5F10-1A52AF492C0C}"/>
              </a:ext>
            </a:extLst>
          </p:cNvPr>
          <p:cNvSpPr/>
          <p:nvPr/>
        </p:nvSpPr>
        <p:spPr>
          <a:xfrm>
            <a:off x="5007573" y="5037072"/>
            <a:ext cx="915379" cy="660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D1665-D2CF-447D-CF82-988C143CA765}"/>
              </a:ext>
            </a:extLst>
          </p:cNvPr>
          <p:cNvSpPr txBox="1"/>
          <p:nvPr/>
        </p:nvSpPr>
        <p:spPr>
          <a:xfrm>
            <a:off x="6351497" y="2282129"/>
            <a:ext cx="3877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Topics details:</a:t>
            </a:r>
          </a:p>
          <a:p>
            <a:r>
              <a:rPr lang="en-US" dirty="0"/>
              <a:t>Topic 1: ban, privacy, regulation, act </a:t>
            </a:r>
          </a:p>
          <a:p>
            <a:r>
              <a:rPr lang="en-US" dirty="0"/>
              <a:t>Topic 2: error, flagged, violate, hate, act</a:t>
            </a:r>
          </a:p>
          <a:p>
            <a:r>
              <a:rPr lang="en-US" dirty="0"/>
              <a:t>Topic 3: regulations, act, ban</a:t>
            </a:r>
          </a:p>
          <a:p>
            <a:r>
              <a:rPr lang="en-US" dirty="0"/>
              <a:t>Topic 4: ban, </a:t>
            </a:r>
            <a:r>
              <a:rPr lang="en-US" dirty="0" err="1"/>
              <a:t>eu</a:t>
            </a:r>
            <a:r>
              <a:rPr lang="en-US" dirty="0"/>
              <a:t>, 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A1D5A-6895-4B78-C833-A45193F5DCDD}"/>
              </a:ext>
            </a:extLst>
          </p:cNvPr>
          <p:cNvSpPr txBox="1"/>
          <p:nvPr/>
        </p:nvSpPr>
        <p:spPr>
          <a:xfrm>
            <a:off x="6486200" y="4693990"/>
            <a:ext cx="396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Topics details:</a:t>
            </a:r>
          </a:p>
          <a:p>
            <a:r>
              <a:rPr lang="en-US" dirty="0"/>
              <a:t>Topic 1: champions, web, social, league</a:t>
            </a:r>
          </a:p>
          <a:p>
            <a:r>
              <a:rPr lang="en-US" dirty="0"/>
              <a:t>Topic 2: fund, monetary, like, champions</a:t>
            </a:r>
          </a:p>
          <a:p>
            <a:r>
              <a:rPr lang="en-US" dirty="0"/>
              <a:t>Topic 3: connect, free, chat, gaming,</a:t>
            </a:r>
          </a:p>
          <a:p>
            <a:r>
              <a:rPr lang="en-US" dirty="0"/>
              <a:t>Topic 4: amazing, great, connect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7DE45-7ECB-9733-B398-F94D8277C349}"/>
              </a:ext>
            </a:extLst>
          </p:cNvPr>
          <p:cNvSpPr txBox="1"/>
          <p:nvPr/>
        </p:nvSpPr>
        <p:spPr>
          <a:xfrm>
            <a:off x="4879747" y="4130434"/>
            <a:ext cx="4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07A08-4B34-464F-4D0D-C4C9D151D265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4619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58E6768-26DA-8CB4-B839-ECD884D6EA74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Topic modelling -output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534FA-9E91-C1B0-D6EA-FE0095D496CE}"/>
              </a:ext>
            </a:extLst>
          </p:cNvPr>
          <p:cNvSpPr txBox="1"/>
          <p:nvPr/>
        </p:nvSpPr>
        <p:spPr>
          <a:xfrm>
            <a:off x="4370078" y="837344"/>
            <a:ext cx="17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LDA topic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5A6B1B-9EE8-6164-9CEA-A9C7AC3A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58" y="1330586"/>
            <a:ext cx="3703451" cy="240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CD9AF-1FC8-4C3F-16F0-AA564DA9F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4"/>
          <a:stretch/>
        </p:blipFill>
        <p:spPr>
          <a:xfrm>
            <a:off x="1079582" y="3858178"/>
            <a:ext cx="9590385" cy="2665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E6F01-07B3-404A-E156-4A2FC72D2379}"/>
              </a:ext>
            </a:extLst>
          </p:cNvPr>
          <p:cNvSpPr txBox="1"/>
          <p:nvPr/>
        </p:nvSpPr>
        <p:spPr>
          <a:xfrm>
            <a:off x="7380879" y="1084859"/>
            <a:ext cx="1529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Topics details: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68E06-D5FF-725A-8780-28E02429EA65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3CF04-8398-FDDA-561A-BD85EBED5DC0}"/>
              </a:ext>
            </a:extLst>
          </p:cNvPr>
          <p:cNvSpPr txBox="1"/>
          <p:nvPr/>
        </p:nvSpPr>
        <p:spPr>
          <a:xfrm>
            <a:off x="6361186" y="1454191"/>
            <a:ext cx="33425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Topics details:</a:t>
            </a:r>
          </a:p>
          <a:p>
            <a:r>
              <a:rPr lang="en-US" dirty="0"/>
              <a:t>Topic 2: </a:t>
            </a:r>
            <a:r>
              <a:rPr lang="en-US" dirty="0" err="1"/>
              <a:t>llm</a:t>
            </a:r>
            <a:r>
              <a:rPr lang="en-US" dirty="0"/>
              <a:t>, flaw, code..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 </a:t>
            </a:r>
          </a:p>
          <a:p>
            <a:r>
              <a:rPr lang="en-US" dirty="0"/>
              <a:t>Topic 8: tweet, policy, violate, flag</a:t>
            </a:r>
          </a:p>
          <a:p>
            <a:r>
              <a:rPr lang="en-US" dirty="0"/>
              <a:t>Topic 9: problem</a:t>
            </a:r>
          </a:p>
          <a:p>
            <a:r>
              <a:rPr lang="en-US" dirty="0"/>
              <a:t>Topic 10: fake, crime, fail</a:t>
            </a:r>
          </a:p>
        </p:txBody>
      </p:sp>
    </p:spTree>
    <p:extLst>
      <p:ext uri="{BB962C8B-B14F-4D97-AF65-F5344CB8AC3E}">
        <p14:creationId xmlns:p14="http://schemas.microsoft.com/office/powerpoint/2010/main" val="361945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FDA8FF1-D860-A7C1-AD18-889E17625B7B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Results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ED6CC-1457-FDBC-B76B-ABF880B35CA9}"/>
              </a:ext>
            </a:extLst>
          </p:cNvPr>
          <p:cNvSpPr txBox="1"/>
          <p:nvPr/>
        </p:nvSpPr>
        <p:spPr>
          <a:xfrm>
            <a:off x="377559" y="883150"/>
            <a:ext cx="11427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Response to the research questions:</a:t>
            </a:r>
          </a:p>
          <a:p>
            <a:endParaRPr lang="en-US"/>
          </a:p>
          <a:p>
            <a:r>
              <a:rPr lang="en-US" b="1"/>
              <a:t>1.</a:t>
            </a:r>
            <a:r>
              <a:rPr lang="en-US"/>
              <a:t> </a:t>
            </a:r>
            <a:r>
              <a:rPr lang="en-US" b="1"/>
              <a:t>Find what users feel about ChatGPT:</a:t>
            </a:r>
            <a:endParaRPr lang="en-US"/>
          </a:p>
          <a:p>
            <a:r>
              <a:rPr lang="en-US" u="sng"/>
              <a:t>Findings</a:t>
            </a:r>
            <a:r>
              <a:rPr lang="en-US"/>
              <a:t>: </a:t>
            </a:r>
          </a:p>
          <a:p>
            <a:pPr marL="285750" indent="-285750">
              <a:buFontTx/>
              <a:buChar char="-"/>
            </a:pPr>
            <a:r>
              <a:rPr lang="en-US"/>
              <a:t>From sentiment analysis:</a:t>
            </a:r>
          </a:p>
          <a:p>
            <a:pPr marL="742950" lvl="1" indent="-285750">
              <a:buFontTx/>
              <a:buChar char="-"/>
            </a:pPr>
            <a:r>
              <a:rPr lang="en-US"/>
              <a:t>4% of the data is tagged as negative sentiments, other data is neutral/positive</a:t>
            </a:r>
          </a:p>
          <a:p>
            <a:pPr marL="742950" lvl="1" indent="-285750">
              <a:buFontTx/>
              <a:buChar char="-"/>
            </a:pPr>
            <a:r>
              <a:rPr lang="en-US"/>
              <a:t>This indicates that overall sentiment from ChatGPT users is ‘non-negative’</a:t>
            </a:r>
          </a:p>
          <a:p>
            <a:endParaRPr lang="en-US"/>
          </a:p>
          <a:p>
            <a:r>
              <a:rPr lang="en-US" b="1"/>
              <a:t>2.</a:t>
            </a:r>
            <a:r>
              <a:rPr lang="en-US"/>
              <a:t> </a:t>
            </a:r>
            <a:r>
              <a:rPr lang="en-US" b="1"/>
              <a:t>Focus on the negative sentiments data collected and analyze the same to a deeper extent:</a:t>
            </a:r>
            <a:endParaRPr lang="en-US"/>
          </a:p>
          <a:p>
            <a:r>
              <a:rPr lang="en-US" u="sng"/>
              <a:t>Findings</a:t>
            </a:r>
            <a:r>
              <a:rPr lang="en-US"/>
              <a:t>: </a:t>
            </a:r>
          </a:p>
          <a:p>
            <a:pPr marL="285750" indent="-285750">
              <a:buFontTx/>
              <a:buChar char="-"/>
            </a:pPr>
            <a:r>
              <a:rPr lang="en-US"/>
              <a:t>From Keyword extraction &amp; Entity extraction:</a:t>
            </a:r>
          </a:p>
          <a:p>
            <a:pPr marL="742950" lvl="1" indent="-285750">
              <a:buFontTx/>
              <a:buChar char="-"/>
            </a:pPr>
            <a:r>
              <a:rPr lang="en-US"/>
              <a:t>Negative sentiment talks about a variety of topics like complexity, workload, racism</a:t>
            </a:r>
          </a:p>
          <a:p>
            <a:pPr marL="742950" lvl="1" indent="-285750">
              <a:buFontTx/>
              <a:buChar char="-"/>
            </a:pPr>
            <a:r>
              <a:rPr lang="en-US"/>
              <a:t>Majority topics are around areas: political, racial, global topics, Hate/violence speech</a:t>
            </a:r>
          </a:p>
          <a:p>
            <a:pPr marL="742950" lvl="1" indent="-285750">
              <a:buFontTx/>
              <a:buChar char="-"/>
            </a:pPr>
            <a:endParaRPr lang="en-US"/>
          </a:p>
          <a:p>
            <a:r>
              <a:rPr lang="en-US" b="1"/>
              <a:t>3. Top topics being discussed about:</a:t>
            </a:r>
          </a:p>
          <a:p>
            <a:r>
              <a:rPr lang="en-US"/>
              <a:t> </a:t>
            </a:r>
            <a:r>
              <a:rPr lang="en-US" u="sng"/>
              <a:t>Findings</a:t>
            </a:r>
            <a:r>
              <a:rPr lang="en-US"/>
              <a:t>: </a:t>
            </a:r>
          </a:p>
          <a:p>
            <a:pPr marL="285750" indent="-285750">
              <a:buFontTx/>
              <a:buChar char="-"/>
            </a:pPr>
            <a:r>
              <a:rPr lang="en-US"/>
              <a:t>From topic modelling &amp; entity extraction output below are the top topics being discussed:</a:t>
            </a:r>
          </a:p>
          <a:p>
            <a:pPr marL="742950" lvl="1" indent="-285750">
              <a:buFontTx/>
              <a:buChar char="-"/>
            </a:pPr>
            <a:r>
              <a:rPr lang="en-US"/>
              <a:t>Positive topics: champions, web, social, league, fund, amazing, great, connect, free</a:t>
            </a:r>
          </a:p>
          <a:p>
            <a:pPr marL="742950" lvl="1" indent="-285750">
              <a:buFontTx/>
              <a:buChar char="-"/>
            </a:pPr>
            <a:r>
              <a:rPr lang="en-US"/>
              <a:t>Negative topics: ban, privacy, regulation, act, violate, hate, error, ban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22FC4-F47E-0F71-B278-496A48CDA401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649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8B2BC18-7C97-F523-9B46-C0A892CB5ECE}"/>
              </a:ext>
            </a:extLst>
          </p:cNvPr>
          <p:cNvSpPr txBox="1">
            <a:spLocks/>
          </p:cNvSpPr>
          <p:nvPr/>
        </p:nvSpPr>
        <p:spPr>
          <a:xfrm>
            <a:off x="1608578" y="77338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A48BB3D5-A7A0-97E0-FE3A-5CF5DAA4F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600905"/>
              </p:ext>
            </p:extLst>
          </p:nvPr>
        </p:nvGraphicFramePr>
        <p:xfrm>
          <a:off x="477848" y="1103180"/>
          <a:ext cx="11232371" cy="530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D85F12-DEB4-D437-6529-5A4FD602F78D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25141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65F0F-96D2-1057-A7DC-DD4FA2DE3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357" y="1050086"/>
            <a:ext cx="11432950" cy="549819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GitHub code location:</a:t>
            </a:r>
          </a:p>
          <a:p>
            <a:pPr marL="971550" lvl="1" indent="-285750">
              <a:buFontTx/>
              <a:buChar char="-"/>
            </a:pPr>
            <a:r>
              <a:rPr lang="en-US" sz="1200" dirty="0"/>
              <a:t>Data file: </a:t>
            </a:r>
            <a:r>
              <a:rPr lang="en-US" sz="1200" dirty="0">
                <a:hlinkClick r:id="rId2"/>
              </a:rPr>
              <a:t>https://github.com/ArtiPhadke/Arti_INFO5731_Spring2023/blob/main/chatgpt_data_full.csv</a:t>
            </a:r>
            <a:endParaRPr lang="en-US" sz="1200" dirty="0"/>
          </a:p>
          <a:p>
            <a:pPr marL="971550" lvl="1" indent="-285750">
              <a:buFontTx/>
              <a:buChar char="-"/>
            </a:pPr>
            <a:r>
              <a:rPr lang="en-US" sz="1200" dirty="0">
                <a:hlinkClick r:id="rId3"/>
              </a:rPr>
              <a:t>https://github.com/ArtiPhadke/Arti_INFO5731_Spring2023/blob/main/sentiment_huggingface_INFO5731.ipynb</a:t>
            </a:r>
            <a:endParaRPr lang="en-US" sz="1200" dirty="0"/>
          </a:p>
          <a:p>
            <a:pPr marL="971550" lvl="1" indent="-285750">
              <a:buFontTx/>
              <a:buChar char="-"/>
            </a:pPr>
            <a:r>
              <a:rPr lang="en-US" sz="1200" dirty="0">
                <a:hlinkClick r:id="rId4"/>
              </a:rPr>
              <a:t>https://github.com/ArtiPhadke/Arti_INFO5731_Spring2023/blob/main/Keyword%2BNER%2Btopicmodel_code_INFO5731.ipynb</a:t>
            </a:r>
            <a:endParaRPr lang="en-US" sz="1200" dirty="0"/>
          </a:p>
          <a:p>
            <a:pPr marL="971550" lvl="1" indent="-285750">
              <a:buFontTx/>
              <a:buChar char="-"/>
            </a:pPr>
            <a:r>
              <a:rPr lang="en-US" sz="1200" dirty="0">
                <a:hlinkClick r:id="rId5"/>
              </a:rPr>
              <a:t>https://github.com/ArtiPhadke/Arti_INFO5731_Spring2023/blob/main/Preprocess%2BSentiment_INFO5731.ipynb</a:t>
            </a:r>
            <a:endParaRPr lang="en-US" sz="1200" dirty="0"/>
          </a:p>
          <a:p>
            <a:pPr marL="971550" lvl="1" indent="-285750">
              <a:buFontTx/>
              <a:buChar char="-"/>
            </a:pPr>
            <a:r>
              <a:rPr lang="en-US" sz="1200" dirty="0">
                <a:hlinkClick r:id="rId6"/>
              </a:rPr>
              <a:t>https://github.com/ArtiPhadke/Arti_INFO5731_Spring2023/blob/main/LSI_output_INFO5731.ipynb</a:t>
            </a:r>
            <a:endParaRPr lang="en-US" sz="1200" dirty="0"/>
          </a:p>
          <a:p>
            <a:pPr marL="971550" lvl="1" indent="-285750">
              <a:buFontTx/>
              <a:buChar char="-"/>
            </a:pPr>
            <a:r>
              <a:rPr lang="en-US" sz="1200" dirty="0">
                <a:hlinkClick r:id="rId7"/>
              </a:rPr>
              <a:t>https://github.com/ArtiPhadke/Arti_INFO5731_Spring2023/blob/main/Project_firstrun_INFO5731.ipynb</a:t>
            </a:r>
            <a:endParaRPr lang="en-US" sz="1200" dirty="0"/>
          </a:p>
          <a:p>
            <a:pPr marL="971550" lvl="1" indent="-285750">
              <a:buFontTx/>
              <a:buChar char="-"/>
            </a:pPr>
            <a:endParaRPr lang="en-US" sz="1200" dirty="0"/>
          </a:p>
          <a:p>
            <a:r>
              <a:rPr lang="en-US" sz="1200" b="0" i="0" dirty="0" err="1">
                <a:effectLst/>
              </a:rPr>
              <a:t>Lamsal</a:t>
            </a:r>
            <a:r>
              <a:rPr lang="en-US" sz="1200" b="0" i="0" dirty="0">
                <a:effectLst/>
              </a:rPr>
              <a:t>, R., Harwood, A., &amp; Read, M. R. (2022). </a:t>
            </a:r>
            <a:r>
              <a:rPr lang="en-US" sz="1200" b="0" i="0" u="sng" dirty="0">
                <a:effectLst/>
                <a:hlinkClick r:id="rId8"/>
              </a:rPr>
              <a:t>Twitter conversations predict the daily confirmed COVID-19 cases</a:t>
            </a:r>
            <a:r>
              <a:rPr lang="en-US" sz="1200" b="0" i="0" dirty="0">
                <a:effectLst/>
              </a:rPr>
              <a:t>. </a:t>
            </a:r>
            <a:r>
              <a:rPr lang="en-US" sz="1200" b="0" i="0" dirty="0" err="1">
                <a:effectLst/>
              </a:rPr>
              <a:t>arXiv</a:t>
            </a:r>
            <a:r>
              <a:rPr lang="en-US" sz="1200" b="0" i="0" dirty="0">
                <a:effectLst/>
              </a:rPr>
              <a:t> preprint arXiv:2206.10471.</a:t>
            </a:r>
          </a:p>
          <a:p>
            <a:r>
              <a:rPr lang="en-US" sz="1200" dirty="0"/>
              <a:t>Korkmaz, A. &amp; </a:t>
            </a:r>
            <a:r>
              <a:rPr lang="en-US" sz="1200" dirty="0" err="1"/>
              <a:t>Aktürk</a:t>
            </a:r>
            <a:r>
              <a:rPr lang="en-US" sz="1200" dirty="0"/>
              <a:t>, C. &amp; Talan, T. (2023). </a:t>
            </a:r>
            <a:r>
              <a:rPr lang="en-US" sz="1200" i="1" dirty="0"/>
              <a:t>Analyzing the Users' Sentiments of </a:t>
            </a:r>
            <a:r>
              <a:rPr lang="en-US" sz="1200" i="1" dirty="0" err="1"/>
              <a:t>ChatGPT</a:t>
            </a:r>
            <a:r>
              <a:rPr lang="en-US" sz="1200" i="1" dirty="0"/>
              <a:t> Using Twitter Data</a:t>
            </a:r>
            <a:r>
              <a:rPr lang="en-US" sz="1200" dirty="0"/>
              <a:t>. 	</a:t>
            </a:r>
            <a:r>
              <a:rPr lang="en-US" sz="1200" dirty="0">
                <a:hlinkClick r:id="rId9"/>
              </a:rPr>
              <a:t>https://www.researchgate.net/publication/370552831_Analyzing_the_Users%27_Sentiments_of_ChatGPT_Using_Twitter_Data</a:t>
            </a:r>
            <a:r>
              <a:rPr lang="en-US" sz="1200" dirty="0"/>
              <a:t> </a:t>
            </a:r>
          </a:p>
          <a:p>
            <a:r>
              <a:rPr lang="en-US" sz="1200" b="0" i="0" dirty="0" err="1">
                <a:effectLst/>
              </a:rPr>
              <a:t>Bukar</a:t>
            </a:r>
            <a:r>
              <a:rPr lang="en-US" sz="1200" b="0" i="0" dirty="0">
                <a:effectLst/>
              </a:rPr>
              <a:t>, U., Sayeed, Md. S., Razak, S., </a:t>
            </a:r>
            <a:r>
              <a:rPr lang="en-US" sz="1200" b="0" i="0" dirty="0" err="1">
                <a:effectLst/>
              </a:rPr>
              <a:t>Yogarayan</a:t>
            </a:r>
            <a:r>
              <a:rPr lang="en-US" sz="1200" b="0" i="0" dirty="0">
                <a:effectLst/>
              </a:rPr>
              <a:t>, S., &amp; Amodu, O. (2023). </a:t>
            </a:r>
            <a:r>
              <a:rPr lang="en-US" sz="1200" b="0" i="1" dirty="0">
                <a:effectLst/>
              </a:rPr>
              <a:t>Text Analysis of </a:t>
            </a:r>
            <a:r>
              <a:rPr lang="en-US" sz="1200" b="0" i="1" dirty="0" err="1">
                <a:effectLst/>
              </a:rPr>
              <a:t>Chatgpt</a:t>
            </a:r>
            <a:r>
              <a:rPr lang="en-US" sz="1200" b="0" i="1" dirty="0">
                <a:effectLst/>
              </a:rPr>
              <a:t> as a Tool for Academic Progress or Exploitation</a:t>
            </a:r>
            <a:r>
              <a:rPr lang="en-US" sz="1200" b="0" i="0" dirty="0">
                <a:effectLst/>
              </a:rPr>
              <a:t>.</a:t>
            </a:r>
            <a:r>
              <a:rPr lang="en-US" sz="1200" dirty="0">
                <a:solidFill>
                  <a:srgbClr val="505050"/>
                </a:solidFill>
              </a:rPr>
              <a:t> 	</a:t>
            </a:r>
            <a:r>
              <a:rPr lang="en-US" sz="1200" b="0" i="0" u="sng" dirty="0">
                <a:solidFill>
                  <a:srgbClr val="505050"/>
                </a:solidFill>
                <a:effectLst/>
                <a:hlinkClick r:id="rId10"/>
              </a:rPr>
              <a:t>http://dx.doi.org/10.2139/ssrn.4381394</a:t>
            </a:r>
            <a:endParaRPr lang="en-US" sz="1200" b="0" i="0" u="sng" dirty="0">
              <a:solidFill>
                <a:srgbClr val="505050"/>
              </a:solidFill>
              <a:effectLst/>
            </a:endParaRPr>
          </a:p>
          <a:p>
            <a:r>
              <a:rPr lang="en-US" sz="1200" b="0" i="0" dirty="0" err="1">
                <a:solidFill>
                  <a:srgbClr val="333333"/>
                </a:solidFill>
                <a:effectLst/>
              </a:rPr>
              <a:t>Susnjak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, T. (2023). </a:t>
            </a:r>
            <a:r>
              <a:rPr lang="en-US" sz="1200" b="0" i="1" dirty="0">
                <a:solidFill>
                  <a:srgbClr val="333333"/>
                </a:solidFill>
                <a:effectLst/>
              </a:rPr>
              <a:t>Applying BERT and </a:t>
            </a:r>
            <a:r>
              <a:rPr lang="en-US" sz="1200" b="0" i="1" dirty="0" err="1">
                <a:solidFill>
                  <a:srgbClr val="333333"/>
                </a:solidFill>
                <a:effectLst/>
              </a:rPr>
              <a:t>ChatGPT</a:t>
            </a:r>
            <a:r>
              <a:rPr lang="en-US" sz="1200" b="0" i="1" dirty="0">
                <a:solidFill>
                  <a:srgbClr val="333333"/>
                </a:solidFill>
                <a:effectLst/>
              </a:rPr>
              <a:t> for Sentiment Analysis of Lyme Disease in Scientific Literature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. arXiv.org e-Print archive. </a:t>
            </a:r>
            <a:r>
              <a:rPr lang="en-US" sz="1200" u="sng" dirty="0">
                <a:solidFill>
                  <a:srgbClr val="0070C0"/>
                </a:solidFill>
              </a:rPr>
              <a:t>https://arxiv.org/pdf/2302.06474.pdf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3975B14-1157-CAFE-DFC2-5A838671D30F}"/>
              </a:ext>
            </a:extLst>
          </p:cNvPr>
          <p:cNvSpPr txBox="1">
            <a:spLocks/>
          </p:cNvSpPr>
          <p:nvPr/>
        </p:nvSpPr>
        <p:spPr>
          <a:xfrm>
            <a:off x="1608578" y="77338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126FF-10D6-AD9F-3500-AC0C66D870EE}"/>
              </a:ext>
            </a:extLst>
          </p:cNvPr>
          <p:cNvSpPr txBox="1"/>
          <p:nvPr/>
        </p:nvSpPr>
        <p:spPr>
          <a:xfrm>
            <a:off x="194990" y="6446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18450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2DE9C5B-8248-9D7C-A250-7E702AD2F4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2603" y="130433"/>
            <a:ext cx="8667750" cy="873442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A2941FFA-CC76-1EE6-EBAA-C86D44FE1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34425"/>
              </p:ext>
            </p:extLst>
          </p:nvPr>
        </p:nvGraphicFramePr>
        <p:xfrm>
          <a:off x="458204" y="1189357"/>
          <a:ext cx="11322808" cy="526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hatGPT - Wikipedia">
            <a:extLst>
              <a:ext uri="{FF2B5EF4-FFF2-40B4-BE49-F238E27FC236}">
                <a16:creationId xmlns:a16="http://schemas.microsoft.com/office/drawing/2014/main" id="{5322BD49-02D5-CC69-0B95-70D0905E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05" y="1074668"/>
            <a:ext cx="1191517" cy="119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AF8E23-7A17-913C-2479-22C78BBF3539}"/>
              </a:ext>
            </a:extLst>
          </p:cNvPr>
          <p:cNvSpPr txBox="1"/>
          <p:nvPr/>
        </p:nvSpPr>
        <p:spPr>
          <a:xfrm>
            <a:off x="194990" y="64461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6646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EEEF259-88E5-F4A4-C97C-C6CB50B545A8}"/>
              </a:ext>
            </a:extLst>
          </p:cNvPr>
          <p:cNvSpPr txBox="1">
            <a:spLocks/>
          </p:cNvSpPr>
          <p:nvPr/>
        </p:nvSpPr>
        <p:spPr>
          <a:xfrm>
            <a:off x="1372603" y="130433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Purpose of Analysis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10783570-6368-741E-2BCB-75A4B1B8C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088615"/>
              </p:ext>
            </p:extLst>
          </p:nvPr>
        </p:nvGraphicFramePr>
        <p:xfrm>
          <a:off x="355928" y="1067784"/>
          <a:ext cx="11501775" cy="5551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2903050-CA81-F189-0CCE-FE1EAAE98221}"/>
              </a:ext>
            </a:extLst>
          </p:cNvPr>
          <p:cNvSpPr txBox="1"/>
          <p:nvPr/>
        </p:nvSpPr>
        <p:spPr>
          <a:xfrm>
            <a:off x="194990" y="64461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59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0879" y="65540"/>
            <a:ext cx="8667750" cy="873442"/>
          </a:xfrm>
        </p:spPr>
        <p:txBody>
          <a:bodyPr/>
          <a:lstStyle/>
          <a:p>
            <a:r>
              <a:rPr lang="en-US" dirty="0"/>
              <a:t>Questions to be answered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2329D15A-E3D1-7B02-7F04-C7F1A7BC9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967154"/>
              </p:ext>
            </p:extLst>
          </p:nvPr>
        </p:nvGraphicFramePr>
        <p:xfrm>
          <a:off x="458204" y="1189358"/>
          <a:ext cx="11322808" cy="5217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0C4BDD-DEA7-7F5D-A16D-0AEF926290EE}"/>
              </a:ext>
            </a:extLst>
          </p:cNvPr>
          <p:cNvSpPr txBox="1"/>
          <p:nvPr/>
        </p:nvSpPr>
        <p:spPr>
          <a:xfrm>
            <a:off x="194990" y="64461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87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DE05FC-8989-04C2-FFA3-9F5CE31441FC}"/>
              </a:ext>
            </a:extLst>
          </p:cNvPr>
          <p:cNvSpPr/>
          <p:nvPr/>
        </p:nvSpPr>
        <p:spPr>
          <a:xfrm>
            <a:off x="1179869" y="1681315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Seed keyword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DCAA0-6D11-6A11-65F4-EE71B1C8AAFE}"/>
              </a:ext>
            </a:extLst>
          </p:cNvPr>
          <p:cNvSpPr/>
          <p:nvPr/>
        </p:nvSpPr>
        <p:spPr>
          <a:xfrm>
            <a:off x="3792300" y="1681315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&amp; Keywords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C12DB-26E9-30CE-7379-2F2A69FC4CA2}"/>
              </a:ext>
            </a:extLst>
          </p:cNvPr>
          <p:cNvSpPr/>
          <p:nvPr/>
        </p:nvSpPr>
        <p:spPr>
          <a:xfrm>
            <a:off x="6505020" y="1681315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81736-AF16-5AE2-B9AB-240B8CEBC662}"/>
              </a:ext>
            </a:extLst>
          </p:cNvPr>
          <p:cNvSpPr/>
          <p:nvPr/>
        </p:nvSpPr>
        <p:spPr>
          <a:xfrm>
            <a:off x="9400620" y="1681315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35A52-E50D-2642-53A0-07BB65DDC31A}"/>
              </a:ext>
            </a:extLst>
          </p:cNvPr>
          <p:cNvSpPr/>
          <p:nvPr/>
        </p:nvSpPr>
        <p:spPr>
          <a:xfrm>
            <a:off x="9421026" y="4280964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AF3A9-FB41-D9A2-B70A-817B989F967D}"/>
              </a:ext>
            </a:extLst>
          </p:cNvPr>
          <p:cNvSpPr/>
          <p:nvPr/>
        </p:nvSpPr>
        <p:spPr>
          <a:xfrm>
            <a:off x="6531403" y="4280964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 sentiment analyzer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01F6CE-46F6-E61D-A33B-3F3508F3999A}"/>
              </a:ext>
            </a:extLst>
          </p:cNvPr>
          <p:cNvSpPr/>
          <p:nvPr/>
        </p:nvSpPr>
        <p:spPr>
          <a:xfrm>
            <a:off x="3804344" y="4280964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 extraction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6F893-DD1A-3016-1356-395E5708411A}"/>
              </a:ext>
            </a:extLst>
          </p:cNvPr>
          <p:cNvSpPr/>
          <p:nvPr/>
        </p:nvSpPr>
        <p:spPr>
          <a:xfrm>
            <a:off x="3804344" y="5494600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87392-E372-29C5-C985-6A1AC3F35453}"/>
              </a:ext>
            </a:extLst>
          </p:cNvPr>
          <p:cNvSpPr/>
          <p:nvPr/>
        </p:nvSpPr>
        <p:spPr>
          <a:xfrm>
            <a:off x="3775092" y="3047016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2A5F5-4F67-440E-8F27-3E4CE4964542}"/>
              </a:ext>
            </a:extLst>
          </p:cNvPr>
          <p:cNvSpPr/>
          <p:nvPr/>
        </p:nvSpPr>
        <p:spPr>
          <a:xfrm>
            <a:off x="1203508" y="4280964"/>
            <a:ext cx="1551530" cy="8734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&amp; conclusion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92E6CB-B42C-D4F6-1250-E97C93B1374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31399" y="2118036"/>
            <a:ext cx="1060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48012A-04D7-FA39-67C1-F9B90CBD081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55874" y="2099523"/>
            <a:ext cx="1149146" cy="1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544797-7394-4F05-B5D9-20B6165D0D6F}"/>
              </a:ext>
            </a:extLst>
          </p:cNvPr>
          <p:cNvCxnSpPr>
            <a:cxnSpLocks/>
          </p:cNvCxnSpPr>
          <p:nvPr/>
        </p:nvCxnSpPr>
        <p:spPr>
          <a:xfrm>
            <a:off x="8009190" y="2099523"/>
            <a:ext cx="1391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7324AB-D5F1-AFD6-EAD2-3985D198549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176385" y="2535906"/>
            <a:ext cx="20406" cy="17450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12E57-4435-64AE-C6EF-50A2A7FAFDD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8082933" y="4717685"/>
            <a:ext cx="133809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16AE3-79D9-983A-EDD1-40C6B0B7EB69}"/>
              </a:ext>
            </a:extLst>
          </p:cNvPr>
          <p:cNvCxnSpPr>
            <a:cxnSpLocks/>
          </p:cNvCxnSpPr>
          <p:nvPr/>
        </p:nvCxnSpPr>
        <p:spPr>
          <a:xfrm flipH="1">
            <a:off x="5326622" y="4726699"/>
            <a:ext cx="133809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4CC3EC-5C6D-76DB-F773-97B728915E79}"/>
              </a:ext>
            </a:extLst>
          </p:cNvPr>
          <p:cNvCxnSpPr>
            <a:cxnSpLocks/>
          </p:cNvCxnSpPr>
          <p:nvPr/>
        </p:nvCxnSpPr>
        <p:spPr>
          <a:xfrm flipH="1">
            <a:off x="5272544" y="3492750"/>
            <a:ext cx="76249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A9CAD1-5563-3B27-2463-714F66553DF8}"/>
              </a:ext>
            </a:extLst>
          </p:cNvPr>
          <p:cNvCxnSpPr>
            <a:cxnSpLocks/>
          </p:cNvCxnSpPr>
          <p:nvPr/>
        </p:nvCxnSpPr>
        <p:spPr>
          <a:xfrm flipH="1">
            <a:off x="5319737" y="5892804"/>
            <a:ext cx="76249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0782A5-1083-3984-3F59-982B161DC693}"/>
              </a:ext>
            </a:extLst>
          </p:cNvPr>
          <p:cNvCxnSpPr>
            <a:cxnSpLocks/>
          </p:cNvCxnSpPr>
          <p:nvPr/>
        </p:nvCxnSpPr>
        <p:spPr>
          <a:xfrm>
            <a:off x="6012133" y="3492750"/>
            <a:ext cx="22905" cy="24000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0D6CE7-D431-54E1-DC12-B278EB1B37A8}"/>
              </a:ext>
            </a:extLst>
          </p:cNvPr>
          <p:cNvCxnSpPr>
            <a:cxnSpLocks/>
          </p:cNvCxnSpPr>
          <p:nvPr/>
        </p:nvCxnSpPr>
        <p:spPr>
          <a:xfrm flipH="1">
            <a:off x="2731399" y="4726703"/>
            <a:ext cx="133809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5E64BBE9-8DDC-FC0F-6DA2-BDCF7A4D5EED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Steps followed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80944C-5488-BE73-B334-186BD77BA3B6}"/>
              </a:ext>
            </a:extLst>
          </p:cNvPr>
          <p:cNvCxnSpPr/>
          <p:nvPr/>
        </p:nvCxnSpPr>
        <p:spPr>
          <a:xfrm>
            <a:off x="2751805" y="2118036"/>
            <a:ext cx="106090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1B1471-2049-75D7-742D-1E7364CF3C3A}"/>
              </a:ext>
            </a:extLst>
          </p:cNvPr>
          <p:cNvCxnSpPr>
            <a:cxnSpLocks/>
          </p:cNvCxnSpPr>
          <p:nvPr/>
        </p:nvCxnSpPr>
        <p:spPr>
          <a:xfrm>
            <a:off x="5376280" y="2099523"/>
            <a:ext cx="1149146" cy="185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FA8AFD-A552-2B2C-8442-B333924DA3AD}"/>
              </a:ext>
            </a:extLst>
          </p:cNvPr>
          <p:cNvCxnSpPr>
            <a:cxnSpLocks/>
          </p:cNvCxnSpPr>
          <p:nvPr/>
        </p:nvCxnSpPr>
        <p:spPr>
          <a:xfrm>
            <a:off x="8029596" y="2099523"/>
            <a:ext cx="139143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2969254-00CA-FED0-2F6E-2745440C1350}"/>
              </a:ext>
            </a:extLst>
          </p:cNvPr>
          <p:cNvSpPr txBox="1"/>
          <p:nvPr/>
        </p:nvSpPr>
        <p:spPr>
          <a:xfrm>
            <a:off x="194990" y="64461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633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4211DB9-5A6D-0474-06CF-6C741E002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6" y="2170963"/>
            <a:ext cx="7045777" cy="38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0AE281-AAA0-68C4-7F93-B36E18DDF1EB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Seed keyword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2D323-8111-4659-6AA0-5B4C751BCC71}"/>
              </a:ext>
            </a:extLst>
          </p:cNvPr>
          <p:cNvSpPr txBox="1"/>
          <p:nvPr/>
        </p:nvSpPr>
        <p:spPr>
          <a:xfrm>
            <a:off x="1339151" y="1168313"/>
            <a:ext cx="922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</a:t>
            </a:r>
            <a:r>
              <a:rPr lang="en-US" dirty="0" err="1"/>
              <a:t>wordcloud</a:t>
            </a:r>
            <a:r>
              <a:rPr lang="en-US" dirty="0"/>
              <a:t> shows the data collected contains users talking the most about below hashtags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655C6-04C6-3F4C-A1B6-D49267A8F1BB}"/>
              </a:ext>
            </a:extLst>
          </p:cNvPr>
          <p:cNvSpPr txBox="1"/>
          <p:nvPr/>
        </p:nvSpPr>
        <p:spPr>
          <a:xfrm>
            <a:off x="7987785" y="1634120"/>
            <a:ext cx="3775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Below are some examples of tweets collected: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Itâ</a:t>
            </a:r>
            <a:r>
              <a:rPr lang="en-US" dirty="0"/>
              <a:t>€™s not the tokens, but </a:t>
            </a:r>
            <a:r>
              <a:rPr lang="en-US" dirty="0" err="1"/>
              <a:t>whatâ</a:t>
            </a:r>
            <a:r>
              <a:rPr lang="en-US" dirty="0"/>
              <a:t>€™s between them.  Something magical is happening here.  </a:t>
            </a:r>
            <a:r>
              <a:rPr lang="en-US" dirty="0">
                <a:highlight>
                  <a:srgbClr val="FFFF00"/>
                </a:highlight>
              </a:rPr>
              <a:t>#AI #GPT3 #GPT4 #ChatGPT</a:t>
            </a:r>
            <a:r>
              <a:rPr lang="en-US" dirty="0"/>
              <a:t> https://t.co/GIipOq7BpC”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"How Can Business Owners Use Artificial Intelligence</a:t>
            </a:r>
          </a:p>
          <a:p>
            <a:endParaRPr lang="en-US" dirty="0"/>
          </a:p>
          <a:p>
            <a:r>
              <a:rPr lang="en-US" dirty="0"/>
              <a:t>Click the link to learn more! 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#transcription #nlp #ai #gptâ€¦ </a:t>
            </a:r>
            <a:r>
              <a:rPr lang="en-US" dirty="0"/>
              <a:t>https://t.co/0vClfS8gXM"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EB6938-097F-D524-7810-6FCCA3893B39}"/>
              </a:ext>
            </a:extLst>
          </p:cNvPr>
          <p:cNvSpPr txBox="1"/>
          <p:nvPr/>
        </p:nvSpPr>
        <p:spPr>
          <a:xfrm>
            <a:off x="2567547" y="1732624"/>
            <a:ext cx="294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Hashtags that we focused 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3A870-928B-3735-3678-672183A58F67}"/>
              </a:ext>
            </a:extLst>
          </p:cNvPr>
          <p:cNvSpPr txBox="1"/>
          <p:nvPr/>
        </p:nvSpPr>
        <p:spPr>
          <a:xfrm>
            <a:off x="194990" y="64461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5680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2F5A81D-D532-0E61-6195-8CA1B4964C8E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Collection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0CD2C3AB-344F-D20F-357C-28713B098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047139"/>
              </p:ext>
            </p:extLst>
          </p:nvPr>
        </p:nvGraphicFramePr>
        <p:xfrm>
          <a:off x="353960" y="1020588"/>
          <a:ext cx="11480145" cy="543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FB624C-CC1B-2CC4-6C75-487D4ED5A690}"/>
              </a:ext>
            </a:extLst>
          </p:cNvPr>
          <p:cNvSpPr txBox="1"/>
          <p:nvPr/>
        </p:nvSpPr>
        <p:spPr>
          <a:xfrm>
            <a:off x="194990" y="64461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313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6A34155-72D8-3BBD-4CA5-1E1E1BB07858}"/>
              </a:ext>
            </a:extLst>
          </p:cNvPr>
          <p:cNvSpPr txBox="1">
            <a:spLocks/>
          </p:cNvSpPr>
          <p:nvPr/>
        </p:nvSpPr>
        <p:spPr>
          <a:xfrm>
            <a:off x="1590879" y="65540"/>
            <a:ext cx="8667750" cy="873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Cleaning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170C5B5E-849E-55BC-CD3E-3126BDCF9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164183"/>
              </p:ext>
            </p:extLst>
          </p:nvPr>
        </p:nvGraphicFramePr>
        <p:xfrm>
          <a:off x="318565" y="938982"/>
          <a:ext cx="11503742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C49F44-D367-BA32-D8A9-F12BE9EAF05A}"/>
              </a:ext>
            </a:extLst>
          </p:cNvPr>
          <p:cNvSpPr txBox="1"/>
          <p:nvPr/>
        </p:nvSpPr>
        <p:spPr>
          <a:xfrm>
            <a:off x="194990" y="64461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3254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2005</Words>
  <Application>Microsoft Office PowerPoint</Application>
  <PresentationFormat>Widescreen</PresentationFormat>
  <Paragraphs>297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Calibri Regular</vt:lpstr>
      <vt:lpstr>Helvetica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Clayton</dc:creator>
  <cp:lastModifiedBy>Arti Phadke</cp:lastModifiedBy>
  <cp:revision>360</cp:revision>
  <cp:lastPrinted>2019-10-14T17:07:34Z</cp:lastPrinted>
  <dcterms:created xsi:type="dcterms:W3CDTF">2019-07-08T18:39:15Z</dcterms:created>
  <dcterms:modified xsi:type="dcterms:W3CDTF">2023-05-09T03:43:34Z</dcterms:modified>
</cp:coreProperties>
</file>