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352" r:id="rId5"/>
    <p:sldId id="350" r:id="rId6"/>
    <p:sldId id="360" r:id="rId7"/>
    <p:sldId id="361" r:id="rId8"/>
    <p:sldId id="362" r:id="rId9"/>
    <p:sldId id="363" r:id="rId10"/>
    <p:sldId id="365" r:id="rId11"/>
    <p:sldId id="364" r:id="rId12"/>
    <p:sldId id="369" r:id="rId13"/>
    <p:sldId id="370" r:id="rId14"/>
    <p:sldId id="371" r:id="rId15"/>
    <p:sldId id="372" r:id="rId16"/>
    <p:sldId id="373" r:id="rId17"/>
    <p:sldId id="374" r:id="rId1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1.jpeg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5"/>
            <a:ext cx="8229600" cy="114300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13150" y="6406787"/>
            <a:ext cx="273652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9144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"/>
          <p:cNvSpPr txBox="1">
            <a:spLocks noGrp="1"/>
          </p:cNvSpPr>
          <p:nvPr>
            <p:ph type="title" idx="4294967295"/>
          </p:nvPr>
        </p:nvSpPr>
        <p:spPr>
          <a:xfrm>
            <a:off x="-1016635" y="22923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ym typeface="+mn-ea"/>
              </a:rPr>
              <a:t>微信小游戏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入门篇</a:t>
            </a:r>
            <a:endParaRPr lang="zh-CN" altLang="en-US">
              <a:sym typeface="+mn-ea"/>
            </a:endParaRP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 err="1">
                <a:sym typeface="+mn-ea"/>
              </a:rPr>
              <a:t>canvas</a:t>
            </a:r>
            <a:r>
              <a:rPr lang="zh-CN" altLang="en-US" sz="2000" dirty="0" err="1">
                <a:sym typeface="+mn-ea"/>
              </a:rPr>
              <a:t>绘制文字</a:t>
            </a:r>
            <a:r>
              <a:rPr lang="zh-CN" sz="2000" dirty="0" err="1">
                <a:sym typeface="+mn-ea"/>
              </a:rPr>
              <a:t>：</a:t>
            </a:r>
            <a:endParaRPr lang="zh-CN" sz="2000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ctx.fillText( '</a:t>
            </a:r>
            <a:r>
              <a:rPr lang="zh-CN" altLang="en-US" sz="2000" dirty="0">
                <a:sym typeface="+mn-ea"/>
              </a:rPr>
              <a:t>文字内容</a:t>
            </a:r>
            <a:r>
              <a:rPr lang="en-US" altLang="zh-CN" sz="2000" dirty="0">
                <a:sym typeface="+mn-ea"/>
              </a:rPr>
              <a:t>' , x , y )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ctx.font = '</a:t>
            </a:r>
            <a:r>
              <a:rPr lang="zh-CN" altLang="en-US" sz="2000" dirty="0">
                <a:sym typeface="+mn-ea"/>
              </a:rPr>
              <a:t>文字大小  字体</a:t>
            </a:r>
            <a:r>
              <a:rPr lang="en-US" altLang="zh-CN" sz="2000" dirty="0">
                <a:sym typeface="+mn-ea"/>
              </a:rPr>
              <a:t>'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ctx.fillStyle= '</a:t>
            </a:r>
            <a:r>
              <a:rPr lang="zh-CN" altLang="en-US" sz="2000" dirty="0">
                <a:sym typeface="+mn-ea"/>
              </a:rPr>
              <a:t>颜色</a:t>
            </a:r>
            <a:r>
              <a:rPr lang="en-US" altLang="zh-CN" sz="2000" dirty="0">
                <a:sym typeface="+mn-ea"/>
              </a:rPr>
              <a:t>'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创建多个</a:t>
            </a:r>
            <a:r>
              <a:rPr lang="en-US" altLang="zh-CN" sz="2000" dirty="0" err="1">
                <a:sym typeface="+mn-ea"/>
              </a:rPr>
              <a:t>canvas</a:t>
            </a:r>
            <a:r>
              <a:rPr lang="zh-CN" altLang="en-US" sz="2000" dirty="0" err="1">
                <a:sym typeface="+mn-ea"/>
              </a:rPr>
              <a:t>对象</a:t>
            </a:r>
            <a:r>
              <a:rPr lang="zh-CN" sz="2000" dirty="0" err="1">
                <a:sym typeface="+mn-ea"/>
              </a:rPr>
              <a:t>：</a:t>
            </a:r>
            <a:endParaRPr lang="zh-CN" sz="2000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000" dirty="0">
                <a:sym typeface="+mn-ea"/>
              </a:rPr>
              <a:t>首次调用</a:t>
            </a:r>
            <a:r>
              <a:rPr lang="en-US" altLang="zh-CN" sz="2000" dirty="0">
                <a:sym typeface="+mn-ea"/>
              </a:rPr>
              <a:t>wx.createCanvas</a:t>
            </a:r>
            <a:r>
              <a:rPr lang="zh-CN" altLang="en-US" sz="2000" dirty="0">
                <a:sym typeface="+mn-ea"/>
              </a:rPr>
              <a:t>的时候，创建的是上屏</a:t>
            </a:r>
            <a:r>
              <a:rPr lang="en-US" altLang="zh-CN" sz="2000" dirty="0">
                <a:sym typeface="+mn-ea"/>
              </a:rPr>
              <a:t>Canvas</a:t>
            </a:r>
            <a:r>
              <a:rPr lang="zh-CN" altLang="en-US" sz="2000" dirty="0">
                <a:sym typeface="+mn-ea"/>
              </a:rPr>
              <a:t>，也就是我们在这个画布上绘制的都可以显示在屏幕上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000" dirty="0">
                <a:sym typeface="+mn-ea"/>
              </a:rPr>
              <a:t>在这之后再创建的</a:t>
            </a:r>
            <a:r>
              <a:rPr lang="en-US" altLang="zh-CN" sz="2000" dirty="0">
                <a:sym typeface="+mn-ea"/>
              </a:rPr>
              <a:t>canvas</a:t>
            </a:r>
            <a:r>
              <a:rPr lang="zh-CN" altLang="en-US" sz="2000" dirty="0">
                <a:sym typeface="+mn-ea"/>
              </a:rPr>
              <a:t>，都是离屏，在离屏画布上绘制的，不会显示在屏幕上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ym typeface="+mn-ea"/>
              </a:rPr>
              <a:t>微信小游戏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入门篇</a:t>
            </a:r>
            <a:endParaRPr lang="zh-CN" altLang="en-US">
              <a:sym typeface="+mn-ea"/>
            </a:endParaRP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将离屏绘制到上屏：</a:t>
            </a:r>
            <a:endParaRPr lang="zh-CN" sz="2000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ctx.drawImage(canvas</a:t>
            </a:r>
            <a:r>
              <a:rPr lang="zh-CN" altLang="en-US" sz="2000" dirty="0">
                <a:sym typeface="+mn-ea"/>
              </a:rPr>
              <a:t>对象，</a:t>
            </a:r>
            <a:r>
              <a:rPr lang="en-US" altLang="zh-CN" sz="2000" dirty="0">
                <a:sym typeface="+mn-ea"/>
              </a:rPr>
              <a:t>x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y</a:t>
            </a:r>
            <a:r>
              <a:rPr lang="en-US" altLang="zh-CN" sz="2000" dirty="0">
                <a:sym typeface="+mn-ea"/>
              </a:rPr>
              <a:t>)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创建音频对象：</a:t>
            </a:r>
            <a:endParaRPr lang="zh-CN" sz="2000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wx.createInnerAudioContext()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src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obeyMuteSwitch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autoplay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loop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play()</a:t>
            </a:r>
            <a:endParaRPr lang="en-US" altLang="zh-CN"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ym typeface="+mn-ea"/>
              </a:rPr>
              <a:t>微信小游戏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入门篇</a:t>
            </a:r>
            <a:endParaRPr lang="zh-CN" altLang="en-US">
              <a:sym typeface="+mn-ea"/>
            </a:endParaRP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生命周期：</a:t>
            </a:r>
            <a:endParaRPr lang="zh-CN" sz="2000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000" dirty="0">
                <a:sym typeface="+mn-ea"/>
              </a:rPr>
              <a:t>当小游戏被隐藏到后台时，再从后台回到前台的时候，音乐并不会自动播放，我们需要监听如果从后台到前台了，调用背景音乐继续播放，在这里我们就需要用到生命周期。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wx.onShow  </a:t>
            </a:r>
            <a:r>
              <a:rPr lang="zh-CN" altLang="en-US" sz="2000" dirty="0">
                <a:sym typeface="+mn-ea"/>
              </a:rPr>
              <a:t>监听小游戏回到前台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wx.onHide   </a:t>
            </a:r>
            <a:r>
              <a:rPr lang="zh-CN" altLang="en-US" sz="2000" dirty="0">
                <a:sym typeface="+mn-ea"/>
              </a:rPr>
              <a:t>监听小游戏隐藏到后台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wx.offHide   </a:t>
            </a:r>
            <a:r>
              <a:rPr lang="zh-CN" altLang="en-US" sz="2000" dirty="0">
                <a:sym typeface="+mn-ea"/>
              </a:rPr>
              <a:t>取消监听小游戏隐藏到后台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wx.offShow  </a:t>
            </a:r>
            <a:r>
              <a:rPr lang="zh-CN" altLang="en-US" sz="2000" dirty="0">
                <a:sym typeface="+mn-ea"/>
              </a:rPr>
              <a:t>取消监听小游戏回到前台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ym typeface="+mn-ea"/>
              </a:rPr>
              <a:t>微信小游戏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入门篇</a:t>
            </a:r>
            <a:endParaRPr lang="zh-CN" altLang="en-US">
              <a:sym typeface="+mn-ea"/>
            </a:endParaRP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 fontScale="8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200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音频中断处理：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wx.onAudioInterruptionEnd </a:t>
            </a:r>
            <a:r>
              <a:rPr lang="zh-CN" altLang="en-US" sz="2000" dirty="0">
                <a:sym typeface="+mn-ea"/>
              </a:rPr>
              <a:t>音频被中断结束后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wx.onAudioInterruptionBegin </a:t>
            </a:r>
            <a:r>
              <a:rPr lang="zh-CN" altLang="en-US" sz="2000" dirty="0">
                <a:sym typeface="+mn-ea"/>
              </a:rPr>
              <a:t>音频被中断开始使</a:t>
            </a:r>
            <a:endParaRPr lang="zh-CN" altLang="en-US" sz="2000" dirty="0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音频格式：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mp3、aac、wav</a:t>
            </a:r>
            <a:endParaRPr lang="en-US" altLang="zh-CN" sz="2000" dirty="0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200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动画：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</a:t>
            </a:r>
            <a:r>
              <a:rPr sz="2000" dirty="0">
                <a:sym typeface="+mn-ea"/>
              </a:rPr>
              <a:t>setInterval()</a:t>
            </a:r>
            <a:endParaRPr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</a:t>
            </a:r>
            <a:r>
              <a:rPr sz="2000" dirty="0">
                <a:sym typeface="+mn-ea"/>
              </a:rPr>
              <a:t>setTimeout()</a:t>
            </a:r>
            <a:endParaRPr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</a:t>
            </a:r>
            <a:r>
              <a:rPr sz="2000" dirty="0">
                <a:sym typeface="+mn-ea"/>
              </a:rPr>
              <a:t>requestAnimationFrame()</a:t>
            </a:r>
            <a:endParaRPr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</a:t>
            </a:r>
            <a:r>
              <a:rPr sz="2000" dirty="0">
                <a:sym typeface="+mn-ea"/>
              </a:rPr>
              <a:t>clearInterval()</a:t>
            </a:r>
            <a:endParaRPr sz="2000" dirty="0">
              <a:sym typeface="+mn-ea"/>
            </a:endParaRPr>
          </a:p>
          <a:p>
            <a:pPr marL="457200" lvl="3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>
                <a:sym typeface="+mn-ea"/>
              </a:rPr>
              <a:t>- </a:t>
            </a:r>
            <a:r>
              <a:rPr dirty="0">
                <a:sym typeface="+mn-ea"/>
              </a:rPr>
              <a:t>clearTimeout()</a:t>
            </a:r>
            <a:endParaRPr dirty="0">
              <a:sym typeface="+mn-ea"/>
            </a:endParaRPr>
          </a:p>
          <a:p>
            <a:pPr marL="457200" lvl="3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>
                <a:sym typeface="+mn-ea"/>
              </a:rPr>
              <a:t>- </a:t>
            </a:r>
            <a:r>
              <a:rPr dirty="0">
                <a:sym typeface="+mn-ea"/>
              </a:rPr>
              <a:t>cancelAnimationFrame()</a:t>
            </a:r>
            <a:endParaRPr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ym typeface="+mn-ea"/>
              </a:rPr>
              <a:t>微信小游戏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入门篇</a:t>
            </a:r>
            <a:endParaRPr lang="zh-CN" altLang="en-US">
              <a:sym typeface="+mn-ea"/>
            </a:endParaRP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事件：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</a:t>
            </a:r>
            <a:r>
              <a:rPr sz="2000" dirty="0">
                <a:sym typeface="+mn-ea"/>
              </a:rPr>
              <a:t>wx.onTouchStart()</a:t>
            </a:r>
            <a:endParaRPr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</a:t>
            </a:r>
            <a:r>
              <a:rPr sz="2000" dirty="0">
                <a:sym typeface="+mn-ea"/>
              </a:rPr>
              <a:t>wx.onTouchMove()</a:t>
            </a:r>
            <a:endParaRPr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</a:t>
            </a:r>
            <a:r>
              <a:rPr sz="2000" dirty="0">
                <a:sym typeface="+mn-ea"/>
              </a:rPr>
              <a:t>wx.onTouchEnd()</a:t>
            </a:r>
            <a:endParaRPr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</a:t>
            </a:r>
            <a:r>
              <a:rPr sz="2000" dirty="0">
                <a:sym typeface="+mn-ea"/>
              </a:rPr>
              <a:t>wx.onTouchCancel()</a:t>
            </a:r>
            <a:endParaRPr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ym typeface="+mn-ea"/>
              </a:rPr>
              <a:t>微信小游戏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入门篇</a:t>
            </a:r>
            <a:endParaRPr lang="zh-CN" altLang="en-US">
              <a:sym typeface="+mn-ea"/>
            </a:endParaRP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Adapter：</a:t>
            </a:r>
            <a:endParaRPr lang="zh-CN" sz="200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使用</a:t>
            </a:r>
            <a:r>
              <a:rPr lang="en-US" altLang="zh-CN" sz="2000" dirty="0">
                <a:sym typeface="+mn-ea"/>
              </a:rPr>
              <a:t>wx API</a:t>
            </a:r>
            <a:r>
              <a:rPr lang="zh-CN" altLang="en-US" sz="2000" dirty="0">
                <a:sym typeface="+mn-ea"/>
              </a:rPr>
              <a:t>模拟</a:t>
            </a:r>
            <a:r>
              <a:rPr lang="en-US" altLang="zh-CN" sz="2000" dirty="0">
                <a:sym typeface="+mn-ea"/>
              </a:rPr>
              <a:t>BOM</a:t>
            </a:r>
            <a:r>
              <a:rPr lang="zh-CN" altLang="en-US" sz="2000" dirty="0">
                <a:sym typeface="+mn-ea"/>
              </a:rPr>
              <a:t>和</a:t>
            </a:r>
            <a:r>
              <a:rPr lang="en-US" altLang="zh-CN" sz="2000" dirty="0">
                <a:sym typeface="+mn-ea"/>
              </a:rPr>
              <a:t>DOM</a:t>
            </a:r>
            <a:r>
              <a:rPr lang="zh-CN" altLang="en-US" sz="2000" dirty="0">
                <a:sym typeface="+mn-ea"/>
              </a:rPr>
              <a:t>的代码组成的库。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在制作比较大的游戏时，我们需要用到一个叫做游戏引擎的东西，在游戏引擎中，会去调用</a:t>
            </a:r>
            <a:r>
              <a:rPr lang="en-US" altLang="zh-CN" sz="2000" dirty="0">
                <a:sym typeface="+mn-ea"/>
              </a:rPr>
              <a:t>DOM</a:t>
            </a:r>
            <a:r>
              <a:rPr lang="zh-CN" altLang="en-US" sz="2000" dirty="0">
                <a:sym typeface="+mn-ea"/>
              </a:rPr>
              <a:t>的</a:t>
            </a:r>
            <a:r>
              <a:rPr lang="en-US" altLang="zh-CN" sz="2000" dirty="0">
                <a:sym typeface="+mn-ea"/>
              </a:rPr>
              <a:t>API</a:t>
            </a:r>
            <a:r>
              <a:rPr lang="zh-CN" altLang="en-US" sz="2000" dirty="0">
                <a:sym typeface="+mn-ea"/>
              </a:rPr>
              <a:t>以及访问</a:t>
            </a:r>
            <a:r>
              <a:rPr lang="en-US" altLang="zh-CN" sz="2000" dirty="0">
                <a:sym typeface="+mn-ea"/>
              </a:rPr>
              <a:t>DOM</a:t>
            </a:r>
            <a:r>
              <a:rPr lang="zh-CN" altLang="en-US" sz="2000" dirty="0">
                <a:sym typeface="+mn-ea"/>
              </a:rPr>
              <a:t>的属性，这时候就会报错，为了避免这个问题，微信提供了一个做适配的插件来解决这个问题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000" dirty="0">
                <a:sym typeface="+mn-ea"/>
              </a:rPr>
              <a:t>下载地址：</a:t>
            </a:r>
            <a:r>
              <a:rPr lang="en-US" altLang="zh-CN" sz="2000" dirty="0">
                <a:sym typeface="+mn-ea"/>
              </a:rPr>
              <a:t>		</a:t>
            </a:r>
            <a:r>
              <a:rPr lang="zh-CN" altLang="en-US" sz="2000" dirty="0">
                <a:sym typeface="+mn-ea"/>
              </a:rPr>
              <a:t>https://developers.weixin.qq.com/minigame/dev/tutorial/base/adapter.html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ym typeface="+mn-ea"/>
              </a:rPr>
              <a:t>微信小游戏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入门篇</a:t>
            </a:r>
            <a:endParaRPr lang="zh-CN" altLang="en-US">
              <a:sym typeface="+mn-ea"/>
            </a:endParaRP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Adapter：</a:t>
            </a:r>
            <a:endParaRPr lang="zh-CN" sz="200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1. </a:t>
            </a:r>
            <a:r>
              <a:rPr lang="zh-CN" altLang="en-US" sz="2000" dirty="0">
                <a:sym typeface="+mn-ea"/>
              </a:rPr>
              <a:t>创建上屏</a:t>
            </a:r>
            <a:r>
              <a:rPr lang="en-US" altLang="zh-CN" sz="2000" dirty="0">
                <a:sym typeface="+mn-ea"/>
              </a:rPr>
              <a:t>Canvas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2. document.createElement('')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3. Image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4. Audio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5. window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全局对象：</a:t>
            </a:r>
            <a:endParaRPr lang="zh-CN" sz="200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</a:t>
            </a:r>
            <a:r>
              <a:rPr sz="2000" dirty="0">
                <a:sym typeface="+mn-ea"/>
              </a:rPr>
              <a:t>GameGlobal</a:t>
            </a:r>
            <a:endParaRPr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微信小游戏</a:t>
            </a:r>
            <a:r>
              <a:rPr lang="en-US" altLang="zh-CN"/>
              <a:t>——</a:t>
            </a:r>
            <a:r>
              <a:rPr lang="zh-CN" altLang="en-US"/>
              <a:t>入门篇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 err="1"/>
              <a:t>说明</a:t>
            </a:r>
            <a:endParaRPr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/>
              <a:t>微信小游戏是小程序的一个类目。用户完成小程序注册之后，可选游戏类目并开始开发、调试小游戏。</a:t>
            </a:r>
            <a:endParaRPr lang="zh-CN" altLang="en-US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200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/>
              <a:t>小程序</a:t>
            </a:r>
            <a:endParaRPr sz="2000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/>
              <a:t>类似于</a:t>
            </a:r>
            <a:r>
              <a:rPr lang="en-US" altLang="zh-CN" dirty="0" err="1"/>
              <a:t>app</a:t>
            </a:r>
            <a:r>
              <a:rPr lang="zh-CN" altLang="en-US" dirty="0" err="1"/>
              <a:t>，但是提供了全新的服务方式，它可以在微信内被便捷地获取和传播，无需下载，节约空间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ym typeface="+mn-ea"/>
              </a:rPr>
              <a:t>微信小游戏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入门篇</a:t>
            </a:r>
            <a:endParaRPr lang="zh-CN" altLang="en-US">
              <a:sym typeface="+mn-ea"/>
            </a:endParaRP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000" dirty="0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小程序的缺点：</a:t>
            </a:r>
            <a:endParaRPr sz="2000" dirty="0"/>
          </a:p>
          <a:p>
            <a:pPr marL="0" lvl="2" indent="457200" eaLnBrk="1" fontAlgn="auto" hangingPunct="1">
              <a:lnSpc>
                <a:spcPct val="20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/>
              <a:t>因为内嵌在微信的内部，微信通常是用于聊天的，在小程序打开的同时，我们收不到消息提示。</a:t>
            </a: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200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小程序类型举例：</a:t>
            </a:r>
            <a:endParaRPr lang="zh-CN" sz="200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000" dirty="0" err="1">
              <a:sym typeface="+mn-ea"/>
            </a:endParaRPr>
          </a:p>
          <a:p>
            <a:pPr marL="457200" lvl="3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sz="2000" dirty="0">
                <a:sym typeface="+mn-ea"/>
              </a:rPr>
              <a:t>- </a:t>
            </a:r>
            <a:r>
              <a:rPr lang="zh-CN" altLang="en-US" sz="2000" dirty="0">
                <a:sym typeface="+mn-ea"/>
              </a:rPr>
              <a:t>打车应用</a:t>
            </a:r>
            <a:endParaRPr lang="en-US" sz="2000" dirty="0"/>
          </a:p>
          <a:p>
            <a:pPr marL="457200" lvl="3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sz="2000" dirty="0">
                <a:sym typeface="+mn-ea"/>
              </a:rPr>
              <a:t>- </a:t>
            </a:r>
            <a:r>
              <a:rPr lang="zh-CN" altLang="en-US" sz="2000" dirty="0">
                <a:sym typeface="+mn-ea"/>
              </a:rPr>
              <a:t>外卖应用</a:t>
            </a:r>
            <a:endParaRPr lang="zh-CN" altLang="en-US" sz="2000" dirty="0">
              <a:sym typeface="+mn-ea"/>
            </a:endParaRPr>
          </a:p>
          <a:p>
            <a:pPr marL="457200" lvl="3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- </a:t>
            </a:r>
            <a:r>
              <a:rPr lang="zh-CN" altLang="en-US" sz="2000" dirty="0">
                <a:sym typeface="+mn-ea"/>
              </a:rPr>
              <a:t>小游戏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ym typeface="+mn-ea"/>
              </a:rPr>
              <a:t>微信小游戏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入门篇</a:t>
            </a:r>
            <a:endParaRPr lang="zh-CN" altLang="en-US">
              <a:sym typeface="+mn-ea"/>
            </a:endParaRP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 err="1"/>
              <a:t>准备条件</a:t>
            </a:r>
            <a:endParaRPr lang="zh-CN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1. </a:t>
            </a:r>
            <a:r>
              <a:rPr lang="zh-CN" altLang="en-US" dirty="0"/>
              <a:t>注册账号</a:t>
            </a:r>
            <a:endParaRPr lang="zh-CN" altLang="en-US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2. </a:t>
            </a:r>
            <a:r>
              <a:rPr lang="zh-CN" altLang="en-US" dirty="0"/>
              <a:t>开发者工具下载</a:t>
            </a:r>
            <a:endParaRPr lang="zh-CN" altLang="en-US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注册地址：</a:t>
            </a:r>
            <a:endParaRPr lang="zh-CN" sz="2000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/>
              <a:t>官网地址：</a:t>
            </a:r>
            <a:endParaRPr lang="zh-CN" altLang="en-US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	</a:t>
            </a:r>
            <a:r>
              <a:rPr lang="zh-CN" altLang="en-US" dirty="0"/>
              <a:t>https://mp.weixin.qq.com/</a:t>
            </a:r>
            <a:endParaRPr lang="zh-CN" altLang="en-US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000" dirty="0">
                <a:sym typeface="+mn-ea"/>
              </a:rPr>
              <a:t>注册图解：</a:t>
            </a:r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https://developers.weixin.qq.com/minigame/introduction/index.html</a:t>
            </a:r>
            <a:endParaRPr lang="zh-CN" altLang="en-US" sz="2000" dirty="0">
              <a:sym typeface="+mn-ea"/>
            </a:endParaRPr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>
              <a:sym typeface="+mn-ea"/>
            </a:endParaRPr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ym typeface="+mn-ea"/>
              </a:rPr>
              <a:t>微信小游戏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入门篇</a:t>
            </a:r>
            <a:endParaRPr lang="zh-CN" altLang="en-US">
              <a:sym typeface="+mn-ea"/>
            </a:endParaRP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开发工具下载：</a:t>
            </a:r>
            <a:endParaRPr lang="zh-CN" sz="2000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/>
              <a:t>官网地址：</a:t>
            </a:r>
            <a:endParaRPr lang="zh-CN" altLang="en-US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	</a:t>
            </a:r>
            <a:r>
              <a:rPr lang="zh-CN" altLang="en-US" dirty="0"/>
              <a:t>https://developers.weixin.qq.com/miniprogram/dev/devtools/download.html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ym typeface="+mn-ea"/>
              </a:rPr>
              <a:t>微信小游戏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入门篇</a:t>
            </a:r>
            <a:endParaRPr lang="zh-CN" altLang="en-US">
              <a:sym typeface="+mn-ea"/>
            </a:endParaRP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小游戏必备文件：</a:t>
            </a:r>
            <a:endParaRPr lang="zh-CN" sz="2000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- game.js         </a:t>
            </a:r>
            <a:r>
              <a:rPr lang="zh-CN" altLang="en-US" dirty="0"/>
              <a:t>入口文件</a:t>
            </a:r>
            <a:endParaRPr lang="en-US" altLang="zh-CN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- game.json     </a:t>
            </a:r>
            <a:r>
              <a:rPr lang="zh-CN" altLang="en-US" dirty="0"/>
              <a:t>配置文件</a:t>
            </a:r>
            <a:endParaRPr lang="zh-CN" altLang="en-US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 err="1">
                <a:sym typeface="+mn-ea"/>
              </a:rPr>
              <a:t>json</a:t>
            </a:r>
            <a:r>
              <a:rPr lang="zh-CN" altLang="en-US" sz="2000" dirty="0" err="1">
                <a:sym typeface="+mn-ea"/>
              </a:rPr>
              <a:t>配置项</a:t>
            </a:r>
            <a:r>
              <a:rPr lang="zh-CN" sz="2000" dirty="0" err="1">
                <a:sym typeface="+mn-ea"/>
              </a:rPr>
              <a:t>：</a:t>
            </a:r>
            <a:endParaRPr lang="zh-CN" sz="2000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- deviceOrientation </a:t>
            </a:r>
            <a:r>
              <a:rPr lang="zh-CN" altLang="en-US" sz="2000" dirty="0">
                <a:sym typeface="+mn-ea"/>
              </a:rPr>
              <a:t>屏幕方向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portrait </a:t>
            </a:r>
            <a:r>
              <a:rPr lang="zh-CN" altLang="en-US" sz="2000" dirty="0">
                <a:sym typeface="+mn-ea"/>
              </a:rPr>
              <a:t>竖屏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landscape </a:t>
            </a:r>
            <a:r>
              <a:rPr lang="zh-CN" altLang="en-US" sz="2000" dirty="0">
                <a:sym typeface="+mn-ea"/>
              </a:rPr>
              <a:t>横屏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- showStatusBar </a:t>
            </a:r>
            <a:r>
              <a:rPr lang="zh-CN" altLang="en-US" sz="2000" dirty="0">
                <a:sym typeface="+mn-ea"/>
              </a:rPr>
              <a:t>是否显示状态栏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ym typeface="+mn-ea"/>
              </a:rPr>
              <a:t>微信小游戏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入门篇</a:t>
            </a:r>
            <a:endParaRPr lang="zh-CN" altLang="en-US">
              <a:sym typeface="+mn-ea"/>
            </a:endParaRP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 err="1">
                <a:sym typeface="+mn-ea"/>
              </a:rPr>
              <a:t>wx API</a:t>
            </a:r>
            <a:r>
              <a:rPr lang="zh-CN" sz="2000" dirty="0" err="1">
                <a:sym typeface="+mn-ea"/>
              </a:rPr>
              <a:t>：</a:t>
            </a:r>
            <a:endParaRPr lang="zh-CN" sz="2000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000" dirty="0">
                <a:sym typeface="+mn-ea"/>
              </a:rPr>
              <a:t>在小程序中，我们只能用</a:t>
            </a:r>
            <a:r>
              <a:rPr lang="en-US" altLang="zh-CN" sz="2000" dirty="0">
                <a:sym typeface="+mn-ea"/>
              </a:rPr>
              <a:t>javascript</a:t>
            </a:r>
            <a:r>
              <a:rPr lang="zh-CN" altLang="en-US" sz="2000" dirty="0">
                <a:sym typeface="+mn-ea"/>
              </a:rPr>
              <a:t>来编写小游戏这个类目，所以是没有标签的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000" dirty="0">
                <a:sym typeface="+mn-ea"/>
              </a:rPr>
              <a:t>除此之外，该运行环境下是没有</a:t>
            </a:r>
            <a:r>
              <a:rPr lang="en-US" altLang="zh-CN" sz="2000" dirty="0">
                <a:sym typeface="+mn-ea"/>
              </a:rPr>
              <a:t>DOM</a:t>
            </a:r>
            <a:r>
              <a:rPr lang="zh-CN" altLang="en-US" sz="2000" dirty="0">
                <a:sym typeface="+mn-ea"/>
              </a:rPr>
              <a:t>和</a:t>
            </a:r>
            <a:r>
              <a:rPr lang="en-US" altLang="zh-CN" sz="2000" dirty="0">
                <a:sym typeface="+mn-ea"/>
              </a:rPr>
              <a:t>BOM</a:t>
            </a:r>
            <a:r>
              <a:rPr lang="zh-CN" altLang="en-US" sz="2000" dirty="0">
                <a:sym typeface="+mn-ea"/>
              </a:rPr>
              <a:t>的</a:t>
            </a:r>
            <a:r>
              <a:rPr lang="en-US" altLang="zh-CN" sz="2000" dirty="0">
                <a:sym typeface="+mn-ea"/>
              </a:rPr>
              <a:t>API</a:t>
            </a:r>
            <a:r>
              <a:rPr lang="zh-CN" altLang="en-US" sz="2000" dirty="0">
                <a:sym typeface="+mn-ea"/>
              </a:rPr>
              <a:t>的，所以在这里我们只能使用</a:t>
            </a:r>
            <a:r>
              <a:rPr lang="en-US" altLang="zh-CN" sz="2000" dirty="0">
                <a:sym typeface="+mn-ea"/>
              </a:rPr>
              <a:t>wx API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000" dirty="0">
                <a:sym typeface="+mn-ea"/>
              </a:rPr>
              <a:t>制作小游戏的时候我们需要用到微信的</a:t>
            </a:r>
            <a:r>
              <a:rPr lang="en-US" altLang="zh-CN" sz="2000" dirty="0">
                <a:sym typeface="+mn-ea"/>
              </a:rPr>
              <a:t>API</a:t>
            </a:r>
            <a:r>
              <a:rPr lang="zh-CN" altLang="en-US" sz="2000" dirty="0">
                <a:sym typeface="+mn-ea"/>
              </a:rPr>
              <a:t>去创建画布、绘制图形、显示图片以及相响应用户交互等基础功能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ym typeface="+mn-ea"/>
              </a:rPr>
              <a:t>微信小游戏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入门篇</a:t>
            </a:r>
            <a:endParaRPr lang="zh-CN" altLang="en-US">
              <a:sym typeface="+mn-ea"/>
            </a:endParaRP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创建画布：</a:t>
            </a:r>
            <a:endParaRPr lang="zh-CN" sz="2000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wx.createCanvas()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canvas.width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canvas.height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创建元素：</a:t>
            </a:r>
            <a:endParaRPr lang="zh-CN" sz="200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2000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000" dirty="0"/>
              <a:t>canvas.getContext('2d')</a:t>
            </a:r>
            <a:endParaRPr sz="2000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- </a:t>
            </a:r>
            <a:r>
              <a:rPr lang="zh-CN" altLang="en-US" sz="2000" dirty="0">
                <a:sym typeface="+mn-ea"/>
              </a:rPr>
              <a:t>图片元素 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- </a:t>
            </a:r>
            <a:r>
              <a:rPr lang="zh-CN" altLang="en-US" sz="2000" dirty="0">
                <a:sym typeface="+mn-ea"/>
              </a:rPr>
              <a:t>文字元素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ym typeface="+mn-ea"/>
              </a:rPr>
              <a:t>微信小游戏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入门篇</a:t>
            </a:r>
            <a:endParaRPr lang="zh-CN" altLang="en-US">
              <a:sym typeface="+mn-ea"/>
            </a:endParaRP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 err="1">
                <a:sym typeface="+mn-ea"/>
              </a:rPr>
              <a:t>canvas</a:t>
            </a:r>
            <a:r>
              <a:rPr lang="zh-CN" altLang="en-US" sz="2000" dirty="0" err="1">
                <a:sym typeface="+mn-ea"/>
              </a:rPr>
              <a:t>绘制方法</a:t>
            </a:r>
            <a:r>
              <a:rPr lang="zh-CN" sz="2000" dirty="0" err="1">
                <a:sym typeface="+mn-ea"/>
              </a:rPr>
              <a:t>：</a:t>
            </a:r>
            <a:endParaRPr lang="zh-CN" sz="2000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ctx.drawImage(</a:t>
            </a:r>
            <a:r>
              <a:rPr lang="zh-CN" altLang="en-US" sz="2000" dirty="0">
                <a:sym typeface="+mn-ea"/>
              </a:rPr>
              <a:t>图片对象，</a:t>
            </a:r>
            <a:r>
              <a:rPr lang="en-US" altLang="zh-CN" sz="2000" dirty="0">
                <a:sym typeface="+mn-ea"/>
              </a:rPr>
              <a:t>x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y)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创建图片对象：</a:t>
            </a:r>
            <a:endParaRPr lang="zh-CN" sz="2000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wx.createImage()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src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onload</a:t>
            </a:r>
            <a:endParaRPr lang="en-US" altLang="zh-CN"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2089</Words>
  <Application>WPS 演示</Application>
  <PresentationFormat>全屏显示(4:3)</PresentationFormat>
  <Paragraphs>183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Helvetica</vt:lpstr>
      <vt:lpstr>Arial</vt:lpstr>
      <vt:lpstr>Calibri</vt:lpstr>
      <vt:lpstr>微软雅黑</vt:lpstr>
      <vt:lpstr>Arial Unicode MS</vt:lpstr>
      <vt:lpstr>2_Office 主题_6</vt:lpstr>
      <vt:lpstr> </vt:lpstr>
      <vt:lpstr>微信小游戏——入门篇</vt:lpstr>
      <vt:lpstr>微信小游戏——入门篇</vt:lpstr>
      <vt:lpstr>微信小游戏——入门篇</vt:lpstr>
      <vt:lpstr>微信小游戏——入门篇</vt:lpstr>
      <vt:lpstr>微信小游戏——入门篇</vt:lpstr>
      <vt:lpstr>微信小游戏——入门篇</vt:lpstr>
      <vt:lpstr>微信小游戏——入门篇</vt:lpstr>
      <vt:lpstr>微信小游戏——入门篇</vt:lpstr>
      <vt:lpstr>微信小游戏——入门篇</vt:lpstr>
      <vt:lpstr>微信小游戏——入门篇</vt:lpstr>
      <vt:lpstr>微信小游戏——入门篇</vt:lpstr>
      <vt:lpstr>微信小游戏——入门篇</vt:lpstr>
      <vt:lpstr>微信小游戏——入门篇</vt:lpstr>
      <vt:lpstr>微信小游戏——入门篇</vt:lpstr>
      <vt:lpstr>微信小游戏——入门篇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>WPS_1528094282</cp:lastModifiedBy>
  <cp:revision>700</cp:revision>
  <dcterms:created xsi:type="dcterms:W3CDTF">2018-05-02T09:28:00Z</dcterms:created>
  <dcterms:modified xsi:type="dcterms:W3CDTF">2018-06-21T11:07:32Z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