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65" r:id="rId4"/>
    <p:sldId id="400" r:id="rId5"/>
    <p:sldId id="368" r:id="rId6"/>
    <p:sldId id="384" r:id="rId7"/>
    <p:sldId id="385" r:id="rId8"/>
    <p:sldId id="386" r:id="rId9"/>
    <p:sldId id="401" r:id="rId10"/>
    <p:sldId id="366" r:id="rId11"/>
    <p:sldId id="389" r:id="rId12"/>
    <p:sldId id="393" r:id="rId13"/>
    <p:sldId id="394" r:id="rId14"/>
    <p:sldId id="395" r:id="rId15"/>
    <p:sldId id="388" r:id="rId16"/>
    <p:sldId id="399" r:id="rId17"/>
    <p:sldId id="392" r:id="rId18"/>
    <p:sldId id="396" r:id="rId19"/>
    <p:sldId id="397" r:id="rId20"/>
    <p:sldId id="398" r:id="rId21"/>
    <p:sldId id="390" r:id="rId22"/>
    <p:sldId id="391" r:id="rId23"/>
    <p:sldId id="402" r:id="rId24"/>
    <p:sldId id="369" r:id="rId25"/>
    <p:sldId id="371" r:id="rId26"/>
    <p:sldId id="265" r:id="rId27"/>
  </p:sldIdLst>
  <p:sldSz cx="9144000" cy="6858000" type="screen4x3"/>
  <p:notesSz cx="7102475" cy="1023143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99"/>
    <a:srgbClr val="008000"/>
    <a:srgbClr val="A50021"/>
    <a:srgbClr val="FF9900"/>
    <a:srgbClr val="FFFF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56" autoAdjust="0"/>
  </p:normalViewPr>
  <p:slideViewPr>
    <p:cSldViewPr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notesViewPr>
    <p:cSldViewPr>
      <p:cViewPr varScale="1">
        <p:scale>
          <a:sx n="54" d="100"/>
          <a:sy n="54" d="100"/>
        </p:scale>
        <p:origin x="-1902" y="-84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0F68B-8421-431C-890D-50BABD46CE0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EB0A99-19C9-420A-ADC8-B706B85CF2D4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0015B357-A366-4EA6-9585-F0E2A23A21FD}" type="par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9F1A1C4-76E6-4BB2-8E28-0EBC8602219E}" type="sib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60C6FCA-9D7B-455E-8118-FAAA831E0A6B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(2). </a:t>
          </a:r>
          <a:r>
            <a:rPr kumimoji="1" lang="zh-CN" alt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C2AE9240-6070-4021-80E2-456DC050A6A6}" type="par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75CDD80-4B1D-4AF3-9FDB-2288DE2185A3}" type="sib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68BE42A-0494-4A27-B22C-6D14692B6D40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4C43322C-789D-44F7-AA8D-9D0AC9D64312}" type="par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FD2401E-3DF3-4D5D-93B7-79F7BE7D87F3}" type="sib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73DAA7A-287E-4093-A3E8-10D3D4A9E8BE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A9044AD6-2B9A-435D-A308-5A2BE218F53A}" type="par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B94DE2F-0560-4A32-B366-0EE0D118EE9D}" type="sib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34A2899-0272-4D33-8121-7C282515BD91}" type="pres">
      <dgm:prSet presAssocID="{AE30F68B-8421-431C-890D-50BABD46CE05}" presName="linearFlow" presStyleCnt="0">
        <dgm:presLayoutVars>
          <dgm:dir/>
          <dgm:resizeHandles val="exact"/>
        </dgm:presLayoutVars>
      </dgm:prSet>
      <dgm:spPr/>
    </dgm:pt>
    <dgm:pt modelId="{579059EB-284C-49C1-A895-0E2593227CC9}" type="pres">
      <dgm:prSet presAssocID="{06EB0A99-19C9-420A-ADC8-B706B85CF2D4}" presName="composite" presStyleCnt="0"/>
      <dgm:spPr/>
    </dgm:pt>
    <dgm:pt modelId="{9BE14920-60B7-4A31-A1E0-008C67ADA535}" type="pres">
      <dgm:prSet presAssocID="{06EB0A99-19C9-420A-ADC8-B706B85CF2D4}" presName="imgShp" presStyleLbl="fgImgPlace1" presStyleIdx="0" presStyleCnt="4"/>
      <dgm:spPr>
        <a:xfrm>
          <a:off x="962675" y="76811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59F3F5B9-5D3D-4A59-B464-C713EF94E299}" type="pres">
      <dgm:prSet presAssocID="{06EB0A99-19C9-420A-ADC8-B706B85CF2D4}" presName="txShp" presStyleLbl="node1" presStyleIdx="0" presStyleCnt="4">
        <dgm:presLayoutVars>
          <dgm:bulletEnabled val="1"/>
        </dgm:presLayoutVars>
      </dgm:prSet>
      <dgm:spPr>
        <a:xfrm rot="10800000">
          <a:off x="1258173" y="768114"/>
          <a:ext cx="4408551" cy="590997"/>
        </a:xfrm>
        <a:prstGeom prst="homePlate">
          <a:avLst/>
        </a:prstGeom>
      </dgm:spPr>
    </dgm:pt>
    <dgm:pt modelId="{DB87B3BB-1E76-4E03-BE6E-53C906C4CF29}" type="pres">
      <dgm:prSet presAssocID="{69F1A1C4-76E6-4BB2-8E28-0EBC8602219E}" presName="spacing" presStyleCnt="0"/>
      <dgm:spPr/>
    </dgm:pt>
    <dgm:pt modelId="{629C4A48-650B-4857-92B4-1A0F2EFCAB93}" type="pres">
      <dgm:prSet presAssocID="{560C6FCA-9D7B-455E-8118-FAAA831E0A6B}" presName="composite" presStyleCnt="0"/>
      <dgm:spPr/>
    </dgm:pt>
    <dgm:pt modelId="{5488E257-9D13-4DC9-90DE-D8EACFC5DC64}" type="pres">
      <dgm:prSet presAssocID="{560C6FCA-9D7B-455E-8118-FAAA831E0A6B}" presName="imgShp" presStyleLbl="fgImgPlace1" presStyleIdx="1" presStyleCnt="4"/>
      <dgm:spPr>
        <a:xfrm>
          <a:off x="962675" y="1535529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A996E9DF-5DD4-40A4-8275-65661B8869A3}" type="pres">
      <dgm:prSet presAssocID="{560C6FCA-9D7B-455E-8118-FAAA831E0A6B}" presName="txShp" presStyleLbl="node1" presStyleIdx="1" presStyleCnt="4">
        <dgm:presLayoutVars>
          <dgm:bulletEnabled val="1"/>
        </dgm:presLayoutVars>
      </dgm:prSet>
      <dgm:spPr>
        <a:xfrm rot="10800000">
          <a:off x="1258173" y="1535529"/>
          <a:ext cx="4408551" cy="590997"/>
        </a:xfrm>
        <a:prstGeom prst="homePlate">
          <a:avLst/>
        </a:prstGeom>
      </dgm:spPr>
    </dgm:pt>
    <dgm:pt modelId="{58B7D259-5569-4F3C-8CB5-5F37A8F02056}" type="pres">
      <dgm:prSet presAssocID="{875CDD80-4B1D-4AF3-9FDB-2288DE2185A3}" presName="spacing" presStyleCnt="0"/>
      <dgm:spPr/>
    </dgm:pt>
    <dgm:pt modelId="{D55171C4-DC9E-4F79-862A-5361038A5B57}" type="pres">
      <dgm:prSet presAssocID="{268BE42A-0494-4A27-B22C-6D14692B6D40}" presName="composite" presStyleCnt="0"/>
      <dgm:spPr/>
    </dgm:pt>
    <dgm:pt modelId="{A49DF6D1-6540-425A-8605-7CFFF54AE63F}" type="pres">
      <dgm:prSet presAssocID="{268BE42A-0494-4A27-B22C-6D14692B6D40}" presName="imgShp" presStyleLbl="fgImgPlace1" presStyleIdx="2" presStyleCnt="4"/>
      <dgm:spPr>
        <a:xfrm>
          <a:off x="962675" y="230294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B55AC833-B32A-461D-8109-2FC1AF13B8F6}" type="pres">
      <dgm:prSet presAssocID="{268BE42A-0494-4A27-B22C-6D14692B6D40}" presName="txShp" presStyleLbl="node1" presStyleIdx="2" presStyleCnt="4">
        <dgm:presLayoutVars>
          <dgm:bulletEnabled val="1"/>
        </dgm:presLayoutVars>
      </dgm:prSet>
      <dgm:spPr>
        <a:xfrm rot="10800000">
          <a:off x="1258173" y="2302944"/>
          <a:ext cx="4408551" cy="590997"/>
        </a:xfrm>
        <a:prstGeom prst="homePlate">
          <a:avLst/>
        </a:prstGeom>
      </dgm:spPr>
    </dgm:pt>
    <dgm:pt modelId="{27DCCAA5-FEC6-4AC4-9B38-36EDACAD15E5}" type="pres">
      <dgm:prSet presAssocID="{EFD2401E-3DF3-4D5D-93B7-79F7BE7D87F3}" presName="spacing" presStyleCnt="0"/>
      <dgm:spPr/>
    </dgm:pt>
    <dgm:pt modelId="{7B03BD6E-0E09-4249-B762-C7E8DCB5C178}" type="pres">
      <dgm:prSet presAssocID="{A73DAA7A-287E-4093-A3E8-10D3D4A9E8BE}" presName="composite" presStyleCnt="0"/>
      <dgm:spPr/>
    </dgm:pt>
    <dgm:pt modelId="{72199AD3-C28A-419F-B426-FA92F05A6A4D}" type="pres">
      <dgm:prSet presAssocID="{A73DAA7A-287E-4093-A3E8-10D3D4A9E8BE}" presName="imgShp" presStyleLbl="fgImgPlace1" presStyleIdx="3" presStyleCnt="4"/>
      <dgm:spPr>
        <a:xfrm>
          <a:off x="962675" y="3070358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77A5C343-9810-477D-9BBC-D7FD981B2A94}" type="pres">
      <dgm:prSet presAssocID="{A73DAA7A-287E-4093-A3E8-10D3D4A9E8BE}" presName="txShp" presStyleLbl="node1" presStyleIdx="3" presStyleCnt="4">
        <dgm:presLayoutVars>
          <dgm:bulletEnabled val="1"/>
        </dgm:presLayoutVars>
      </dgm:prSet>
      <dgm:spPr>
        <a:xfrm rot="10800000">
          <a:off x="1258173" y="3070358"/>
          <a:ext cx="4408551" cy="590997"/>
        </a:xfrm>
        <a:prstGeom prst="homePlate">
          <a:avLst/>
        </a:prstGeom>
      </dgm:spPr>
    </dgm:pt>
  </dgm:ptLst>
  <dgm:cxnLst>
    <dgm:cxn modelId="{84A4B903-8250-4384-8D12-B648319C203D}" srcId="{AE30F68B-8421-431C-890D-50BABD46CE05}" destId="{560C6FCA-9D7B-455E-8118-FAAA831E0A6B}" srcOrd="1" destOrd="0" parTransId="{C2AE9240-6070-4021-80E2-456DC050A6A6}" sibTransId="{875CDD80-4B1D-4AF3-9FDB-2288DE2185A3}"/>
    <dgm:cxn modelId="{E324B275-6D19-4F66-9923-7AE8846A5509}" srcId="{AE30F68B-8421-431C-890D-50BABD46CE05}" destId="{268BE42A-0494-4A27-B22C-6D14692B6D40}" srcOrd="2" destOrd="0" parTransId="{4C43322C-789D-44F7-AA8D-9D0AC9D64312}" sibTransId="{EFD2401E-3DF3-4D5D-93B7-79F7BE7D87F3}"/>
    <dgm:cxn modelId="{43188A56-29C4-4D8E-9CAB-DC1FEE0E6CB0}" type="presOf" srcId="{AE30F68B-8421-431C-890D-50BABD46CE05}" destId="{934A2899-0272-4D33-8121-7C282515BD91}" srcOrd="0" destOrd="0" presId="urn:microsoft.com/office/officeart/2005/8/layout/vList3"/>
    <dgm:cxn modelId="{3760798A-C53D-415F-B0BB-DCCC14B49006}" srcId="{AE30F68B-8421-431C-890D-50BABD46CE05}" destId="{06EB0A99-19C9-420A-ADC8-B706B85CF2D4}" srcOrd="0" destOrd="0" parTransId="{0015B357-A366-4EA6-9585-F0E2A23A21FD}" sibTransId="{69F1A1C4-76E6-4BB2-8E28-0EBC8602219E}"/>
    <dgm:cxn modelId="{71EF5998-F01E-4D2E-B533-DA19E756B962}" srcId="{AE30F68B-8421-431C-890D-50BABD46CE05}" destId="{A73DAA7A-287E-4093-A3E8-10D3D4A9E8BE}" srcOrd="3" destOrd="0" parTransId="{A9044AD6-2B9A-435D-A308-5A2BE218F53A}" sibTransId="{2B94DE2F-0560-4A32-B366-0EE0D118EE9D}"/>
    <dgm:cxn modelId="{2F63D6AC-C070-46F7-851C-A0D1338E81B8}" type="presOf" srcId="{A73DAA7A-287E-4093-A3E8-10D3D4A9E8BE}" destId="{77A5C343-9810-477D-9BBC-D7FD981B2A94}" srcOrd="0" destOrd="0" presId="urn:microsoft.com/office/officeart/2005/8/layout/vList3"/>
    <dgm:cxn modelId="{59267BD5-A968-456F-A2BA-58ABD7BC8852}" type="presOf" srcId="{268BE42A-0494-4A27-B22C-6D14692B6D40}" destId="{B55AC833-B32A-461D-8109-2FC1AF13B8F6}" srcOrd="0" destOrd="0" presId="urn:microsoft.com/office/officeart/2005/8/layout/vList3"/>
    <dgm:cxn modelId="{38F211E1-B228-4995-BD04-FB529ED645E3}" type="presOf" srcId="{560C6FCA-9D7B-455E-8118-FAAA831E0A6B}" destId="{A996E9DF-5DD4-40A4-8275-65661B8869A3}" srcOrd="0" destOrd="0" presId="urn:microsoft.com/office/officeart/2005/8/layout/vList3"/>
    <dgm:cxn modelId="{FB3A24F1-71F3-4A83-99AF-81347013579C}" type="presOf" srcId="{06EB0A99-19C9-420A-ADC8-B706B85CF2D4}" destId="{59F3F5B9-5D3D-4A59-B464-C713EF94E299}" srcOrd="0" destOrd="0" presId="urn:microsoft.com/office/officeart/2005/8/layout/vList3"/>
    <dgm:cxn modelId="{094768EC-71F8-41BB-AF92-5F8DA2EDC722}" type="presParOf" srcId="{934A2899-0272-4D33-8121-7C282515BD91}" destId="{579059EB-284C-49C1-A895-0E2593227CC9}" srcOrd="0" destOrd="0" presId="urn:microsoft.com/office/officeart/2005/8/layout/vList3"/>
    <dgm:cxn modelId="{90942C01-55FE-4117-BA1E-BD16083E5F29}" type="presParOf" srcId="{579059EB-284C-49C1-A895-0E2593227CC9}" destId="{9BE14920-60B7-4A31-A1E0-008C67ADA535}" srcOrd="0" destOrd="0" presId="urn:microsoft.com/office/officeart/2005/8/layout/vList3"/>
    <dgm:cxn modelId="{B8204C1E-56C1-48EE-9B61-40D4715E6E5D}" type="presParOf" srcId="{579059EB-284C-49C1-A895-0E2593227CC9}" destId="{59F3F5B9-5D3D-4A59-B464-C713EF94E299}" srcOrd="1" destOrd="0" presId="urn:microsoft.com/office/officeart/2005/8/layout/vList3"/>
    <dgm:cxn modelId="{FF225040-25D4-4E95-BF02-36E04BA58451}" type="presParOf" srcId="{934A2899-0272-4D33-8121-7C282515BD91}" destId="{DB87B3BB-1E76-4E03-BE6E-53C906C4CF29}" srcOrd="1" destOrd="0" presId="urn:microsoft.com/office/officeart/2005/8/layout/vList3"/>
    <dgm:cxn modelId="{72EE6363-EEBF-4F14-ADE1-6479904F7F56}" type="presParOf" srcId="{934A2899-0272-4D33-8121-7C282515BD91}" destId="{629C4A48-650B-4857-92B4-1A0F2EFCAB93}" srcOrd="2" destOrd="0" presId="urn:microsoft.com/office/officeart/2005/8/layout/vList3"/>
    <dgm:cxn modelId="{74A7D303-AA61-450A-9B83-EFB2EE92ECEF}" type="presParOf" srcId="{629C4A48-650B-4857-92B4-1A0F2EFCAB93}" destId="{5488E257-9D13-4DC9-90DE-D8EACFC5DC64}" srcOrd="0" destOrd="0" presId="urn:microsoft.com/office/officeart/2005/8/layout/vList3"/>
    <dgm:cxn modelId="{B66ACE43-36AF-4112-9C31-5E346D70DED0}" type="presParOf" srcId="{629C4A48-650B-4857-92B4-1A0F2EFCAB93}" destId="{A996E9DF-5DD4-40A4-8275-65661B8869A3}" srcOrd="1" destOrd="0" presId="urn:microsoft.com/office/officeart/2005/8/layout/vList3"/>
    <dgm:cxn modelId="{2E774F50-BBAC-4D70-B95C-D71C2CB8B70F}" type="presParOf" srcId="{934A2899-0272-4D33-8121-7C282515BD91}" destId="{58B7D259-5569-4F3C-8CB5-5F37A8F02056}" srcOrd="3" destOrd="0" presId="urn:microsoft.com/office/officeart/2005/8/layout/vList3"/>
    <dgm:cxn modelId="{4BBC69CF-6FE1-4C3D-9E5F-833C6F10868D}" type="presParOf" srcId="{934A2899-0272-4D33-8121-7C282515BD91}" destId="{D55171C4-DC9E-4F79-862A-5361038A5B57}" srcOrd="4" destOrd="0" presId="urn:microsoft.com/office/officeart/2005/8/layout/vList3"/>
    <dgm:cxn modelId="{BFB5B7B9-59C1-4C99-9A64-7189B412444D}" type="presParOf" srcId="{D55171C4-DC9E-4F79-862A-5361038A5B57}" destId="{A49DF6D1-6540-425A-8605-7CFFF54AE63F}" srcOrd="0" destOrd="0" presId="urn:microsoft.com/office/officeart/2005/8/layout/vList3"/>
    <dgm:cxn modelId="{A0B8945E-2CC2-4B0C-9C7F-6702CE6FEF5C}" type="presParOf" srcId="{D55171C4-DC9E-4F79-862A-5361038A5B57}" destId="{B55AC833-B32A-461D-8109-2FC1AF13B8F6}" srcOrd="1" destOrd="0" presId="urn:microsoft.com/office/officeart/2005/8/layout/vList3"/>
    <dgm:cxn modelId="{96B9F980-04F3-421D-AE3B-96CFF5D93D5F}" type="presParOf" srcId="{934A2899-0272-4D33-8121-7C282515BD91}" destId="{27DCCAA5-FEC6-4AC4-9B38-36EDACAD15E5}" srcOrd="5" destOrd="0" presId="urn:microsoft.com/office/officeart/2005/8/layout/vList3"/>
    <dgm:cxn modelId="{64F275B7-474E-467D-B2FA-AFEAE3EF9A5A}" type="presParOf" srcId="{934A2899-0272-4D33-8121-7C282515BD91}" destId="{7B03BD6E-0E09-4249-B762-C7E8DCB5C178}" srcOrd="6" destOrd="0" presId="urn:microsoft.com/office/officeart/2005/8/layout/vList3"/>
    <dgm:cxn modelId="{8795FB46-DDE8-43D3-A741-E407A4378DEE}" type="presParOf" srcId="{7B03BD6E-0E09-4249-B762-C7E8DCB5C178}" destId="{72199AD3-C28A-419F-B426-FA92F05A6A4D}" srcOrd="0" destOrd="0" presId="urn:microsoft.com/office/officeart/2005/8/layout/vList3"/>
    <dgm:cxn modelId="{74633626-9EE8-4EEB-AEDC-8102CE73B74E}" type="presParOf" srcId="{7B03BD6E-0E09-4249-B762-C7E8DCB5C178}" destId="{77A5C343-9810-477D-9BBC-D7FD981B2A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0F68B-8421-431C-890D-50BABD46CE0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EB0A99-19C9-420A-ADC8-B706B85CF2D4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0015B357-A366-4EA6-9585-F0E2A23A21FD}" type="par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9F1A1C4-76E6-4BB2-8E28-0EBC8602219E}" type="sib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60C6FCA-9D7B-455E-8118-FAAA831E0A6B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(2). </a:t>
          </a:r>
          <a:r>
            <a:rPr kumimoji="1"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C2AE9240-6070-4021-80E2-456DC050A6A6}" type="par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75CDD80-4B1D-4AF3-9FDB-2288DE2185A3}" type="sib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68BE42A-0494-4A27-B22C-6D14692B6D40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4C43322C-789D-44F7-AA8D-9D0AC9D64312}" type="par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FD2401E-3DF3-4D5D-93B7-79F7BE7D87F3}" type="sib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73DAA7A-287E-4093-A3E8-10D3D4A9E8BE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A9044AD6-2B9A-435D-A308-5A2BE218F53A}" type="par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B94DE2F-0560-4A32-B366-0EE0D118EE9D}" type="sib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34A2899-0272-4D33-8121-7C282515BD91}" type="pres">
      <dgm:prSet presAssocID="{AE30F68B-8421-431C-890D-50BABD46CE05}" presName="linearFlow" presStyleCnt="0">
        <dgm:presLayoutVars>
          <dgm:dir/>
          <dgm:resizeHandles val="exact"/>
        </dgm:presLayoutVars>
      </dgm:prSet>
      <dgm:spPr/>
    </dgm:pt>
    <dgm:pt modelId="{579059EB-284C-49C1-A895-0E2593227CC9}" type="pres">
      <dgm:prSet presAssocID="{06EB0A99-19C9-420A-ADC8-B706B85CF2D4}" presName="composite" presStyleCnt="0"/>
      <dgm:spPr/>
    </dgm:pt>
    <dgm:pt modelId="{9BE14920-60B7-4A31-A1E0-008C67ADA535}" type="pres">
      <dgm:prSet presAssocID="{06EB0A99-19C9-420A-ADC8-B706B85CF2D4}" presName="imgShp" presStyleLbl="fgImgPlace1" presStyleIdx="0" presStyleCnt="4"/>
      <dgm:spPr>
        <a:xfrm>
          <a:off x="962675" y="76811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59F3F5B9-5D3D-4A59-B464-C713EF94E299}" type="pres">
      <dgm:prSet presAssocID="{06EB0A99-19C9-420A-ADC8-B706B85CF2D4}" presName="txShp" presStyleLbl="node1" presStyleIdx="0" presStyleCnt="4">
        <dgm:presLayoutVars>
          <dgm:bulletEnabled val="1"/>
        </dgm:presLayoutVars>
      </dgm:prSet>
      <dgm:spPr>
        <a:xfrm rot="10800000">
          <a:off x="1258173" y="768114"/>
          <a:ext cx="4408551" cy="590997"/>
        </a:xfrm>
        <a:prstGeom prst="homePlate">
          <a:avLst/>
        </a:prstGeom>
      </dgm:spPr>
    </dgm:pt>
    <dgm:pt modelId="{DB87B3BB-1E76-4E03-BE6E-53C906C4CF29}" type="pres">
      <dgm:prSet presAssocID="{69F1A1C4-76E6-4BB2-8E28-0EBC8602219E}" presName="spacing" presStyleCnt="0"/>
      <dgm:spPr/>
    </dgm:pt>
    <dgm:pt modelId="{629C4A48-650B-4857-92B4-1A0F2EFCAB93}" type="pres">
      <dgm:prSet presAssocID="{560C6FCA-9D7B-455E-8118-FAAA831E0A6B}" presName="composite" presStyleCnt="0"/>
      <dgm:spPr/>
    </dgm:pt>
    <dgm:pt modelId="{5488E257-9D13-4DC9-90DE-D8EACFC5DC64}" type="pres">
      <dgm:prSet presAssocID="{560C6FCA-9D7B-455E-8118-FAAA831E0A6B}" presName="imgShp" presStyleLbl="fgImgPlace1" presStyleIdx="1" presStyleCnt="4"/>
      <dgm:spPr>
        <a:xfrm>
          <a:off x="962675" y="1535529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A996E9DF-5DD4-40A4-8275-65661B8869A3}" type="pres">
      <dgm:prSet presAssocID="{560C6FCA-9D7B-455E-8118-FAAA831E0A6B}" presName="txShp" presStyleLbl="node1" presStyleIdx="1" presStyleCnt="4">
        <dgm:presLayoutVars>
          <dgm:bulletEnabled val="1"/>
        </dgm:presLayoutVars>
      </dgm:prSet>
      <dgm:spPr>
        <a:xfrm rot="10800000">
          <a:off x="1258173" y="1535529"/>
          <a:ext cx="4408551" cy="590997"/>
        </a:xfrm>
        <a:prstGeom prst="homePlate">
          <a:avLst/>
        </a:prstGeom>
      </dgm:spPr>
    </dgm:pt>
    <dgm:pt modelId="{58B7D259-5569-4F3C-8CB5-5F37A8F02056}" type="pres">
      <dgm:prSet presAssocID="{875CDD80-4B1D-4AF3-9FDB-2288DE2185A3}" presName="spacing" presStyleCnt="0"/>
      <dgm:spPr/>
    </dgm:pt>
    <dgm:pt modelId="{D55171C4-DC9E-4F79-862A-5361038A5B57}" type="pres">
      <dgm:prSet presAssocID="{268BE42A-0494-4A27-B22C-6D14692B6D40}" presName="composite" presStyleCnt="0"/>
      <dgm:spPr/>
    </dgm:pt>
    <dgm:pt modelId="{A49DF6D1-6540-425A-8605-7CFFF54AE63F}" type="pres">
      <dgm:prSet presAssocID="{268BE42A-0494-4A27-B22C-6D14692B6D40}" presName="imgShp" presStyleLbl="fgImgPlace1" presStyleIdx="2" presStyleCnt="4"/>
      <dgm:spPr>
        <a:xfrm>
          <a:off x="962675" y="230294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B55AC833-B32A-461D-8109-2FC1AF13B8F6}" type="pres">
      <dgm:prSet presAssocID="{268BE42A-0494-4A27-B22C-6D14692B6D40}" presName="txShp" presStyleLbl="node1" presStyleIdx="2" presStyleCnt="4">
        <dgm:presLayoutVars>
          <dgm:bulletEnabled val="1"/>
        </dgm:presLayoutVars>
      </dgm:prSet>
      <dgm:spPr>
        <a:xfrm rot="10800000">
          <a:off x="1258173" y="2302944"/>
          <a:ext cx="4408551" cy="590997"/>
        </a:xfrm>
        <a:prstGeom prst="homePlate">
          <a:avLst/>
        </a:prstGeom>
      </dgm:spPr>
    </dgm:pt>
    <dgm:pt modelId="{27DCCAA5-FEC6-4AC4-9B38-36EDACAD15E5}" type="pres">
      <dgm:prSet presAssocID="{EFD2401E-3DF3-4D5D-93B7-79F7BE7D87F3}" presName="spacing" presStyleCnt="0"/>
      <dgm:spPr/>
    </dgm:pt>
    <dgm:pt modelId="{7B03BD6E-0E09-4249-B762-C7E8DCB5C178}" type="pres">
      <dgm:prSet presAssocID="{A73DAA7A-287E-4093-A3E8-10D3D4A9E8BE}" presName="composite" presStyleCnt="0"/>
      <dgm:spPr/>
    </dgm:pt>
    <dgm:pt modelId="{72199AD3-C28A-419F-B426-FA92F05A6A4D}" type="pres">
      <dgm:prSet presAssocID="{A73DAA7A-287E-4093-A3E8-10D3D4A9E8BE}" presName="imgShp" presStyleLbl="fgImgPlace1" presStyleIdx="3" presStyleCnt="4"/>
      <dgm:spPr>
        <a:xfrm>
          <a:off x="962675" y="3070358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77A5C343-9810-477D-9BBC-D7FD981B2A94}" type="pres">
      <dgm:prSet presAssocID="{A73DAA7A-287E-4093-A3E8-10D3D4A9E8BE}" presName="txShp" presStyleLbl="node1" presStyleIdx="3" presStyleCnt="4">
        <dgm:presLayoutVars>
          <dgm:bulletEnabled val="1"/>
        </dgm:presLayoutVars>
      </dgm:prSet>
      <dgm:spPr>
        <a:xfrm rot="10800000">
          <a:off x="1258173" y="3070358"/>
          <a:ext cx="4408551" cy="590997"/>
        </a:xfrm>
        <a:prstGeom prst="homePlate">
          <a:avLst/>
        </a:prstGeom>
      </dgm:spPr>
    </dgm:pt>
  </dgm:ptLst>
  <dgm:cxnLst>
    <dgm:cxn modelId="{84A4B903-8250-4384-8D12-B648319C203D}" srcId="{AE30F68B-8421-431C-890D-50BABD46CE05}" destId="{560C6FCA-9D7B-455E-8118-FAAA831E0A6B}" srcOrd="1" destOrd="0" parTransId="{C2AE9240-6070-4021-80E2-456DC050A6A6}" sibTransId="{875CDD80-4B1D-4AF3-9FDB-2288DE2185A3}"/>
    <dgm:cxn modelId="{E324B275-6D19-4F66-9923-7AE8846A5509}" srcId="{AE30F68B-8421-431C-890D-50BABD46CE05}" destId="{268BE42A-0494-4A27-B22C-6D14692B6D40}" srcOrd="2" destOrd="0" parTransId="{4C43322C-789D-44F7-AA8D-9D0AC9D64312}" sibTransId="{EFD2401E-3DF3-4D5D-93B7-79F7BE7D87F3}"/>
    <dgm:cxn modelId="{43188A56-29C4-4D8E-9CAB-DC1FEE0E6CB0}" type="presOf" srcId="{AE30F68B-8421-431C-890D-50BABD46CE05}" destId="{934A2899-0272-4D33-8121-7C282515BD91}" srcOrd="0" destOrd="0" presId="urn:microsoft.com/office/officeart/2005/8/layout/vList3"/>
    <dgm:cxn modelId="{3760798A-C53D-415F-B0BB-DCCC14B49006}" srcId="{AE30F68B-8421-431C-890D-50BABD46CE05}" destId="{06EB0A99-19C9-420A-ADC8-B706B85CF2D4}" srcOrd="0" destOrd="0" parTransId="{0015B357-A366-4EA6-9585-F0E2A23A21FD}" sibTransId="{69F1A1C4-76E6-4BB2-8E28-0EBC8602219E}"/>
    <dgm:cxn modelId="{71EF5998-F01E-4D2E-B533-DA19E756B962}" srcId="{AE30F68B-8421-431C-890D-50BABD46CE05}" destId="{A73DAA7A-287E-4093-A3E8-10D3D4A9E8BE}" srcOrd="3" destOrd="0" parTransId="{A9044AD6-2B9A-435D-A308-5A2BE218F53A}" sibTransId="{2B94DE2F-0560-4A32-B366-0EE0D118EE9D}"/>
    <dgm:cxn modelId="{2F63D6AC-C070-46F7-851C-A0D1338E81B8}" type="presOf" srcId="{A73DAA7A-287E-4093-A3E8-10D3D4A9E8BE}" destId="{77A5C343-9810-477D-9BBC-D7FD981B2A94}" srcOrd="0" destOrd="0" presId="urn:microsoft.com/office/officeart/2005/8/layout/vList3"/>
    <dgm:cxn modelId="{59267BD5-A968-456F-A2BA-58ABD7BC8852}" type="presOf" srcId="{268BE42A-0494-4A27-B22C-6D14692B6D40}" destId="{B55AC833-B32A-461D-8109-2FC1AF13B8F6}" srcOrd="0" destOrd="0" presId="urn:microsoft.com/office/officeart/2005/8/layout/vList3"/>
    <dgm:cxn modelId="{38F211E1-B228-4995-BD04-FB529ED645E3}" type="presOf" srcId="{560C6FCA-9D7B-455E-8118-FAAA831E0A6B}" destId="{A996E9DF-5DD4-40A4-8275-65661B8869A3}" srcOrd="0" destOrd="0" presId="urn:microsoft.com/office/officeart/2005/8/layout/vList3"/>
    <dgm:cxn modelId="{FB3A24F1-71F3-4A83-99AF-81347013579C}" type="presOf" srcId="{06EB0A99-19C9-420A-ADC8-B706B85CF2D4}" destId="{59F3F5B9-5D3D-4A59-B464-C713EF94E299}" srcOrd="0" destOrd="0" presId="urn:microsoft.com/office/officeart/2005/8/layout/vList3"/>
    <dgm:cxn modelId="{094768EC-71F8-41BB-AF92-5F8DA2EDC722}" type="presParOf" srcId="{934A2899-0272-4D33-8121-7C282515BD91}" destId="{579059EB-284C-49C1-A895-0E2593227CC9}" srcOrd="0" destOrd="0" presId="urn:microsoft.com/office/officeart/2005/8/layout/vList3"/>
    <dgm:cxn modelId="{90942C01-55FE-4117-BA1E-BD16083E5F29}" type="presParOf" srcId="{579059EB-284C-49C1-A895-0E2593227CC9}" destId="{9BE14920-60B7-4A31-A1E0-008C67ADA535}" srcOrd="0" destOrd="0" presId="urn:microsoft.com/office/officeart/2005/8/layout/vList3"/>
    <dgm:cxn modelId="{B8204C1E-56C1-48EE-9B61-40D4715E6E5D}" type="presParOf" srcId="{579059EB-284C-49C1-A895-0E2593227CC9}" destId="{59F3F5B9-5D3D-4A59-B464-C713EF94E299}" srcOrd="1" destOrd="0" presId="urn:microsoft.com/office/officeart/2005/8/layout/vList3"/>
    <dgm:cxn modelId="{FF225040-25D4-4E95-BF02-36E04BA58451}" type="presParOf" srcId="{934A2899-0272-4D33-8121-7C282515BD91}" destId="{DB87B3BB-1E76-4E03-BE6E-53C906C4CF29}" srcOrd="1" destOrd="0" presId="urn:microsoft.com/office/officeart/2005/8/layout/vList3"/>
    <dgm:cxn modelId="{72EE6363-EEBF-4F14-ADE1-6479904F7F56}" type="presParOf" srcId="{934A2899-0272-4D33-8121-7C282515BD91}" destId="{629C4A48-650B-4857-92B4-1A0F2EFCAB93}" srcOrd="2" destOrd="0" presId="urn:microsoft.com/office/officeart/2005/8/layout/vList3"/>
    <dgm:cxn modelId="{74A7D303-AA61-450A-9B83-EFB2EE92ECEF}" type="presParOf" srcId="{629C4A48-650B-4857-92B4-1A0F2EFCAB93}" destId="{5488E257-9D13-4DC9-90DE-D8EACFC5DC64}" srcOrd="0" destOrd="0" presId="urn:microsoft.com/office/officeart/2005/8/layout/vList3"/>
    <dgm:cxn modelId="{B66ACE43-36AF-4112-9C31-5E346D70DED0}" type="presParOf" srcId="{629C4A48-650B-4857-92B4-1A0F2EFCAB93}" destId="{A996E9DF-5DD4-40A4-8275-65661B8869A3}" srcOrd="1" destOrd="0" presId="urn:microsoft.com/office/officeart/2005/8/layout/vList3"/>
    <dgm:cxn modelId="{2E774F50-BBAC-4D70-B95C-D71C2CB8B70F}" type="presParOf" srcId="{934A2899-0272-4D33-8121-7C282515BD91}" destId="{58B7D259-5569-4F3C-8CB5-5F37A8F02056}" srcOrd="3" destOrd="0" presId="urn:microsoft.com/office/officeart/2005/8/layout/vList3"/>
    <dgm:cxn modelId="{4BBC69CF-6FE1-4C3D-9E5F-833C6F10868D}" type="presParOf" srcId="{934A2899-0272-4D33-8121-7C282515BD91}" destId="{D55171C4-DC9E-4F79-862A-5361038A5B57}" srcOrd="4" destOrd="0" presId="urn:microsoft.com/office/officeart/2005/8/layout/vList3"/>
    <dgm:cxn modelId="{BFB5B7B9-59C1-4C99-9A64-7189B412444D}" type="presParOf" srcId="{D55171C4-DC9E-4F79-862A-5361038A5B57}" destId="{A49DF6D1-6540-425A-8605-7CFFF54AE63F}" srcOrd="0" destOrd="0" presId="urn:microsoft.com/office/officeart/2005/8/layout/vList3"/>
    <dgm:cxn modelId="{A0B8945E-2CC2-4B0C-9C7F-6702CE6FEF5C}" type="presParOf" srcId="{D55171C4-DC9E-4F79-862A-5361038A5B57}" destId="{B55AC833-B32A-461D-8109-2FC1AF13B8F6}" srcOrd="1" destOrd="0" presId="urn:microsoft.com/office/officeart/2005/8/layout/vList3"/>
    <dgm:cxn modelId="{96B9F980-04F3-421D-AE3B-96CFF5D93D5F}" type="presParOf" srcId="{934A2899-0272-4D33-8121-7C282515BD91}" destId="{27DCCAA5-FEC6-4AC4-9B38-36EDACAD15E5}" srcOrd="5" destOrd="0" presId="urn:microsoft.com/office/officeart/2005/8/layout/vList3"/>
    <dgm:cxn modelId="{64F275B7-474E-467D-B2FA-AFEAE3EF9A5A}" type="presParOf" srcId="{934A2899-0272-4D33-8121-7C282515BD91}" destId="{7B03BD6E-0E09-4249-B762-C7E8DCB5C178}" srcOrd="6" destOrd="0" presId="urn:microsoft.com/office/officeart/2005/8/layout/vList3"/>
    <dgm:cxn modelId="{8795FB46-DDE8-43D3-A741-E407A4378DEE}" type="presParOf" srcId="{7B03BD6E-0E09-4249-B762-C7E8DCB5C178}" destId="{72199AD3-C28A-419F-B426-FA92F05A6A4D}" srcOrd="0" destOrd="0" presId="urn:microsoft.com/office/officeart/2005/8/layout/vList3"/>
    <dgm:cxn modelId="{74633626-9EE8-4EEB-AEDC-8102CE73B74E}" type="presParOf" srcId="{7B03BD6E-0E09-4249-B762-C7E8DCB5C178}" destId="{77A5C343-9810-477D-9BBC-D7FD981B2A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30F68B-8421-431C-890D-50BABD46CE0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EB0A99-19C9-420A-ADC8-B706B85CF2D4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0015B357-A366-4EA6-9585-F0E2A23A21FD}" type="par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9F1A1C4-76E6-4BB2-8E28-0EBC8602219E}" type="sib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60C6FCA-9D7B-455E-8118-FAAA831E0A6B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</a:t>
          </a:r>
          <a:r>
            <a:rPr kumimoji="1" 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). </a:t>
          </a:r>
          <a:r>
            <a:rPr kumimoji="1"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C2AE9240-6070-4021-80E2-456DC050A6A6}" type="par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75CDD80-4B1D-4AF3-9FDB-2288DE2185A3}" type="sib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68BE42A-0494-4A27-B22C-6D14692B6D40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4C43322C-789D-44F7-AA8D-9D0AC9D64312}" type="par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FD2401E-3DF3-4D5D-93B7-79F7BE7D87F3}" type="sib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73DAA7A-287E-4093-A3E8-10D3D4A9E8BE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A9044AD6-2B9A-435D-A308-5A2BE218F53A}" type="par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B94DE2F-0560-4A32-B366-0EE0D118EE9D}" type="sib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34A2899-0272-4D33-8121-7C282515BD91}" type="pres">
      <dgm:prSet presAssocID="{AE30F68B-8421-431C-890D-50BABD46CE05}" presName="linearFlow" presStyleCnt="0">
        <dgm:presLayoutVars>
          <dgm:dir/>
          <dgm:resizeHandles val="exact"/>
        </dgm:presLayoutVars>
      </dgm:prSet>
      <dgm:spPr/>
    </dgm:pt>
    <dgm:pt modelId="{579059EB-284C-49C1-A895-0E2593227CC9}" type="pres">
      <dgm:prSet presAssocID="{06EB0A99-19C9-420A-ADC8-B706B85CF2D4}" presName="composite" presStyleCnt="0"/>
      <dgm:spPr/>
    </dgm:pt>
    <dgm:pt modelId="{9BE14920-60B7-4A31-A1E0-008C67ADA535}" type="pres">
      <dgm:prSet presAssocID="{06EB0A99-19C9-420A-ADC8-B706B85CF2D4}" presName="imgShp" presStyleLbl="fgImgPlace1" presStyleIdx="0" presStyleCnt="4"/>
      <dgm:spPr>
        <a:xfrm>
          <a:off x="962675" y="76811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59F3F5B9-5D3D-4A59-B464-C713EF94E299}" type="pres">
      <dgm:prSet presAssocID="{06EB0A99-19C9-420A-ADC8-B706B85CF2D4}" presName="txShp" presStyleLbl="node1" presStyleIdx="0" presStyleCnt="4">
        <dgm:presLayoutVars>
          <dgm:bulletEnabled val="1"/>
        </dgm:presLayoutVars>
      </dgm:prSet>
      <dgm:spPr>
        <a:xfrm rot="10800000">
          <a:off x="1258173" y="768114"/>
          <a:ext cx="4408551" cy="590997"/>
        </a:xfrm>
        <a:prstGeom prst="homePlate">
          <a:avLst/>
        </a:prstGeom>
      </dgm:spPr>
    </dgm:pt>
    <dgm:pt modelId="{DB87B3BB-1E76-4E03-BE6E-53C906C4CF29}" type="pres">
      <dgm:prSet presAssocID="{69F1A1C4-76E6-4BB2-8E28-0EBC8602219E}" presName="spacing" presStyleCnt="0"/>
      <dgm:spPr/>
    </dgm:pt>
    <dgm:pt modelId="{629C4A48-650B-4857-92B4-1A0F2EFCAB93}" type="pres">
      <dgm:prSet presAssocID="{560C6FCA-9D7B-455E-8118-FAAA831E0A6B}" presName="composite" presStyleCnt="0"/>
      <dgm:spPr/>
    </dgm:pt>
    <dgm:pt modelId="{5488E257-9D13-4DC9-90DE-D8EACFC5DC64}" type="pres">
      <dgm:prSet presAssocID="{560C6FCA-9D7B-455E-8118-FAAA831E0A6B}" presName="imgShp" presStyleLbl="fgImgPlace1" presStyleIdx="1" presStyleCnt="4"/>
      <dgm:spPr>
        <a:xfrm>
          <a:off x="962675" y="1535529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A996E9DF-5DD4-40A4-8275-65661B8869A3}" type="pres">
      <dgm:prSet presAssocID="{560C6FCA-9D7B-455E-8118-FAAA831E0A6B}" presName="txShp" presStyleLbl="node1" presStyleIdx="1" presStyleCnt="4">
        <dgm:presLayoutVars>
          <dgm:bulletEnabled val="1"/>
        </dgm:presLayoutVars>
      </dgm:prSet>
      <dgm:spPr>
        <a:xfrm rot="10800000">
          <a:off x="1258173" y="1535529"/>
          <a:ext cx="4408551" cy="590997"/>
        </a:xfrm>
        <a:prstGeom prst="homePlate">
          <a:avLst/>
        </a:prstGeom>
      </dgm:spPr>
    </dgm:pt>
    <dgm:pt modelId="{58B7D259-5569-4F3C-8CB5-5F37A8F02056}" type="pres">
      <dgm:prSet presAssocID="{875CDD80-4B1D-4AF3-9FDB-2288DE2185A3}" presName="spacing" presStyleCnt="0"/>
      <dgm:spPr/>
    </dgm:pt>
    <dgm:pt modelId="{D55171C4-DC9E-4F79-862A-5361038A5B57}" type="pres">
      <dgm:prSet presAssocID="{268BE42A-0494-4A27-B22C-6D14692B6D40}" presName="composite" presStyleCnt="0"/>
      <dgm:spPr/>
    </dgm:pt>
    <dgm:pt modelId="{A49DF6D1-6540-425A-8605-7CFFF54AE63F}" type="pres">
      <dgm:prSet presAssocID="{268BE42A-0494-4A27-B22C-6D14692B6D40}" presName="imgShp" presStyleLbl="fgImgPlace1" presStyleIdx="2" presStyleCnt="4"/>
      <dgm:spPr>
        <a:xfrm>
          <a:off x="962675" y="230294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B55AC833-B32A-461D-8109-2FC1AF13B8F6}" type="pres">
      <dgm:prSet presAssocID="{268BE42A-0494-4A27-B22C-6D14692B6D40}" presName="txShp" presStyleLbl="node1" presStyleIdx="2" presStyleCnt="4">
        <dgm:presLayoutVars>
          <dgm:bulletEnabled val="1"/>
        </dgm:presLayoutVars>
      </dgm:prSet>
      <dgm:spPr>
        <a:xfrm rot="10800000">
          <a:off x="1258173" y="2302944"/>
          <a:ext cx="4408551" cy="590997"/>
        </a:xfrm>
        <a:prstGeom prst="homePlate">
          <a:avLst/>
        </a:prstGeom>
      </dgm:spPr>
    </dgm:pt>
    <dgm:pt modelId="{27DCCAA5-FEC6-4AC4-9B38-36EDACAD15E5}" type="pres">
      <dgm:prSet presAssocID="{EFD2401E-3DF3-4D5D-93B7-79F7BE7D87F3}" presName="spacing" presStyleCnt="0"/>
      <dgm:spPr/>
    </dgm:pt>
    <dgm:pt modelId="{7B03BD6E-0E09-4249-B762-C7E8DCB5C178}" type="pres">
      <dgm:prSet presAssocID="{A73DAA7A-287E-4093-A3E8-10D3D4A9E8BE}" presName="composite" presStyleCnt="0"/>
      <dgm:spPr/>
    </dgm:pt>
    <dgm:pt modelId="{72199AD3-C28A-419F-B426-FA92F05A6A4D}" type="pres">
      <dgm:prSet presAssocID="{A73DAA7A-287E-4093-A3E8-10D3D4A9E8BE}" presName="imgShp" presStyleLbl="fgImgPlace1" presStyleIdx="3" presStyleCnt="4"/>
      <dgm:spPr>
        <a:xfrm>
          <a:off x="962675" y="3070358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77A5C343-9810-477D-9BBC-D7FD981B2A94}" type="pres">
      <dgm:prSet presAssocID="{A73DAA7A-287E-4093-A3E8-10D3D4A9E8BE}" presName="txShp" presStyleLbl="node1" presStyleIdx="3" presStyleCnt="4">
        <dgm:presLayoutVars>
          <dgm:bulletEnabled val="1"/>
        </dgm:presLayoutVars>
      </dgm:prSet>
      <dgm:spPr>
        <a:xfrm rot="10800000">
          <a:off x="1258173" y="3070358"/>
          <a:ext cx="4408551" cy="590997"/>
        </a:xfrm>
        <a:prstGeom prst="homePlate">
          <a:avLst/>
        </a:prstGeom>
      </dgm:spPr>
    </dgm:pt>
  </dgm:ptLst>
  <dgm:cxnLst>
    <dgm:cxn modelId="{84A4B903-8250-4384-8D12-B648319C203D}" srcId="{AE30F68B-8421-431C-890D-50BABD46CE05}" destId="{560C6FCA-9D7B-455E-8118-FAAA831E0A6B}" srcOrd="1" destOrd="0" parTransId="{C2AE9240-6070-4021-80E2-456DC050A6A6}" sibTransId="{875CDD80-4B1D-4AF3-9FDB-2288DE2185A3}"/>
    <dgm:cxn modelId="{E324B275-6D19-4F66-9923-7AE8846A5509}" srcId="{AE30F68B-8421-431C-890D-50BABD46CE05}" destId="{268BE42A-0494-4A27-B22C-6D14692B6D40}" srcOrd="2" destOrd="0" parTransId="{4C43322C-789D-44F7-AA8D-9D0AC9D64312}" sibTransId="{EFD2401E-3DF3-4D5D-93B7-79F7BE7D87F3}"/>
    <dgm:cxn modelId="{43188A56-29C4-4D8E-9CAB-DC1FEE0E6CB0}" type="presOf" srcId="{AE30F68B-8421-431C-890D-50BABD46CE05}" destId="{934A2899-0272-4D33-8121-7C282515BD91}" srcOrd="0" destOrd="0" presId="urn:microsoft.com/office/officeart/2005/8/layout/vList3"/>
    <dgm:cxn modelId="{3760798A-C53D-415F-B0BB-DCCC14B49006}" srcId="{AE30F68B-8421-431C-890D-50BABD46CE05}" destId="{06EB0A99-19C9-420A-ADC8-B706B85CF2D4}" srcOrd="0" destOrd="0" parTransId="{0015B357-A366-4EA6-9585-F0E2A23A21FD}" sibTransId="{69F1A1C4-76E6-4BB2-8E28-0EBC8602219E}"/>
    <dgm:cxn modelId="{71EF5998-F01E-4D2E-B533-DA19E756B962}" srcId="{AE30F68B-8421-431C-890D-50BABD46CE05}" destId="{A73DAA7A-287E-4093-A3E8-10D3D4A9E8BE}" srcOrd="3" destOrd="0" parTransId="{A9044AD6-2B9A-435D-A308-5A2BE218F53A}" sibTransId="{2B94DE2F-0560-4A32-B366-0EE0D118EE9D}"/>
    <dgm:cxn modelId="{2F63D6AC-C070-46F7-851C-A0D1338E81B8}" type="presOf" srcId="{A73DAA7A-287E-4093-A3E8-10D3D4A9E8BE}" destId="{77A5C343-9810-477D-9BBC-D7FD981B2A94}" srcOrd="0" destOrd="0" presId="urn:microsoft.com/office/officeart/2005/8/layout/vList3"/>
    <dgm:cxn modelId="{59267BD5-A968-456F-A2BA-58ABD7BC8852}" type="presOf" srcId="{268BE42A-0494-4A27-B22C-6D14692B6D40}" destId="{B55AC833-B32A-461D-8109-2FC1AF13B8F6}" srcOrd="0" destOrd="0" presId="urn:microsoft.com/office/officeart/2005/8/layout/vList3"/>
    <dgm:cxn modelId="{38F211E1-B228-4995-BD04-FB529ED645E3}" type="presOf" srcId="{560C6FCA-9D7B-455E-8118-FAAA831E0A6B}" destId="{A996E9DF-5DD4-40A4-8275-65661B8869A3}" srcOrd="0" destOrd="0" presId="urn:microsoft.com/office/officeart/2005/8/layout/vList3"/>
    <dgm:cxn modelId="{FB3A24F1-71F3-4A83-99AF-81347013579C}" type="presOf" srcId="{06EB0A99-19C9-420A-ADC8-B706B85CF2D4}" destId="{59F3F5B9-5D3D-4A59-B464-C713EF94E299}" srcOrd="0" destOrd="0" presId="urn:microsoft.com/office/officeart/2005/8/layout/vList3"/>
    <dgm:cxn modelId="{094768EC-71F8-41BB-AF92-5F8DA2EDC722}" type="presParOf" srcId="{934A2899-0272-4D33-8121-7C282515BD91}" destId="{579059EB-284C-49C1-A895-0E2593227CC9}" srcOrd="0" destOrd="0" presId="urn:microsoft.com/office/officeart/2005/8/layout/vList3"/>
    <dgm:cxn modelId="{90942C01-55FE-4117-BA1E-BD16083E5F29}" type="presParOf" srcId="{579059EB-284C-49C1-A895-0E2593227CC9}" destId="{9BE14920-60B7-4A31-A1E0-008C67ADA535}" srcOrd="0" destOrd="0" presId="urn:microsoft.com/office/officeart/2005/8/layout/vList3"/>
    <dgm:cxn modelId="{B8204C1E-56C1-48EE-9B61-40D4715E6E5D}" type="presParOf" srcId="{579059EB-284C-49C1-A895-0E2593227CC9}" destId="{59F3F5B9-5D3D-4A59-B464-C713EF94E299}" srcOrd="1" destOrd="0" presId="urn:microsoft.com/office/officeart/2005/8/layout/vList3"/>
    <dgm:cxn modelId="{FF225040-25D4-4E95-BF02-36E04BA58451}" type="presParOf" srcId="{934A2899-0272-4D33-8121-7C282515BD91}" destId="{DB87B3BB-1E76-4E03-BE6E-53C906C4CF29}" srcOrd="1" destOrd="0" presId="urn:microsoft.com/office/officeart/2005/8/layout/vList3"/>
    <dgm:cxn modelId="{72EE6363-EEBF-4F14-ADE1-6479904F7F56}" type="presParOf" srcId="{934A2899-0272-4D33-8121-7C282515BD91}" destId="{629C4A48-650B-4857-92B4-1A0F2EFCAB93}" srcOrd="2" destOrd="0" presId="urn:microsoft.com/office/officeart/2005/8/layout/vList3"/>
    <dgm:cxn modelId="{74A7D303-AA61-450A-9B83-EFB2EE92ECEF}" type="presParOf" srcId="{629C4A48-650B-4857-92B4-1A0F2EFCAB93}" destId="{5488E257-9D13-4DC9-90DE-D8EACFC5DC64}" srcOrd="0" destOrd="0" presId="urn:microsoft.com/office/officeart/2005/8/layout/vList3"/>
    <dgm:cxn modelId="{B66ACE43-36AF-4112-9C31-5E346D70DED0}" type="presParOf" srcId="{629C4A48-650B-4857-92B4-1A0F2EFCAB93}" destId="{A996E9DF-5DD4-40A4-8275-65661B8869A3}" srcOrd="1" destOrd="0" presId="urn:microsoft.com/office/officeart/2005/8/layout/vList3"/>
    <dgm:cxn modelId="{2E774F50-BBAC-4D70-B95C-D71C2CB8B70F}" type="presParOf" srcId="{934A2899-0272-4D33-8121-7C282515BD91}" destId="{58B7D259-5569-4F3C-8CB5-5F37A8F02056}" srcOrd="3" destOrd="0" presId="urn:microsoft.com/office/officeart/2005/8/layout/vList3"/>
    <dgm:cxn modelId="{4BBC69CF-6FE1-4C3D-9E5F-833C6F10868D}" type="presParOf" srcId="{934A2899-0272-4D33-8121-7C282515BD91}" destId="{D55171C4-DC9E-4F79-862A-5361038A5B57}" srcOrd="4" destOrd="0" presId="urn:microsoft.com/office/officeart/2005/8/layout/vList3"/>
    <dgm:cxn modelId="{BFB5B7B9-59C1-4C99-9A64-7189B412444D}" type="presParOf" srcId="{D55171C4-DC9E-4F79-862A-5361038A5B57}" destId="{A49DF6D1-6540-425A-8605-7CFFF54AE63F}" srcOrd="0" destOrd="0" presId="urn:microsoft.com/office/officeart/2005/8/layout/vList3"/>
    <dgm:cxn modelId="{A0B8945E-2CC2-4B0C-9C7F-6702CE6FEF5C}" type="presParOf" srcId="{D55171C4-DC9E-4F79-862A-5361038A5B57}" destId="{B55AC833-B32A-461D-8109-2FC1AF13B8F6}" srcOrd="1" destOrd="0" presId="urn:microsoft.com/office/officeart/2005/8/layout/vList3"/>
    <dgm:cxn modelId="{96B9F980-04F3-421D-AE3B-96CFF5D93D5F}" type="presParOf" srcId="{934A2899-0272-4D33-8121-7C282515BD91}" destId="{27DCCAA5-FEC6-4AC4-9B38-36EDACAD15E5}" srcOrd="5" destOrd="0" presId="urn:microsoft.com/office/officeart/2005/8/layout/vList3"/>
    <dgm:cxn modelId="{64F275B7-474E-467D-B2FA-AFEAE3EF9A5A}" type="presParOf" srcId="{934A2899-0272-4D33-8121-7C282515BD91}" destId="{7B03BD6E-0E09-4249-B762-C7E8DCB5C178}" srcOrd="6" destOrd="0" presId="urn:microsoft.com/office/officeart/2005/8/layout/vList3"/>
    <dgm:cxn modelId="{8795FB46-DDE8-43D3-A741-E407A4378DEE}" type="presParOf" srcId="{7B03BD6E-0E09-4249-B762-C7E8DCB5C178}" destId="{72199AD3-C28A-419F-B426-FA92F05A6A4D}" srcOrd="0" destOrd="0" presId="urn:microsoft.com/office/officeart/2005/8/layout/vList3"/>
    <dgm:cxn modelId="{74633626-9EE8-4EEB-AEDC-8102CE73B74E}" type="presParOf" srcId="{7B03BD6E-0E09-4249-B762-C7E8DCB5C178}" destId="{77A5C343-9810-477D-9BBC-D7FD981B2A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30F68B-8421-431C-890D-50BABD46CE0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EB0A99-19C9-420A-ADC8-B706B85CF2D4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0015B357-A366-4EA6-9585-F0E2A23A21FD}" type="par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9F1A1C4-76E6-4BB2-8E28-0EBC8602219E}" type="sibTrans" cxnId="{3760798A-C53D-415F-B0BB-DCCC14B49006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60C6FCA-9D7B-455E-8118-FAAA831E0A6B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</a:t>
          </a:r>
          <a:r>
            <a:rPr kumimoji="1" 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). </a:t>
          </a:r>
          <a:r>
            <a:rPr kumimoji="1"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C2AE9240-6070-4021-80E2-456DC050A6A6}" type="par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75CDD80-4B1D-4AF3-9FDB-2288DE2185A3}" type="sibTrans" cxnId="{84A4B903-8250-4384-8D12-B648319C203D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68BE42A-0494-4A27-B22C-6D14692B6D40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4C43322C-789D-44F7-AA8D-9D0AC9D64312}" type="par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EFD2401E-3DF3-4D5D-93B7-79F7BE7D87F3}" type="sibTrans" cxnId="{E324B275-6D19-4F66-9923-7AE8846A5509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73DAA7A-287E-4093-A3E8-10D3D4A9E8BE}">
      <dgm:prSet custT="1"/>
      <dgm:spPr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0613" tIns="76200" rIns="142240" bIns="76200" numCol="1" spcCol="1270" anchor="ctr" anchorCtr="0"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A9044AD6-2B9A-435D-A308-5A2BE218F53A}" type="par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B94DE2F-0560-4A32-B366-0EE0D118EE9D}" type="sibTrans" cxnId="{71EF5998-F01E-4D2E-B533-DA19E756B962}">
      <dgm:prSet/>
      <dgm:spPr/>
      <dgm:t>
        <a:bodyPr/>
        <a:lstStyle/>
        <a:p>
          <a:pPr algn="l"/>
          <a:endParaRPr lang="zh-CN" altLang="en-US" sz="2400" b="1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34A2899-0272-4D33-8121-7C282515BD91}" type="pres">
      <dgm:prSet presAssocID="{AE30F68B-8421-431C-890D-50BABD46CE05}" presName="linearFlow" presStyleCnt="0">
        <dgm:presLayoutVars>
          <dgm:dir/>
          <dgm:resizeHandles val="exact"/>
        </dgm:presLayoutVars>
      </dgm:prSet>
      <dgm:spPr/>
    </dgm:pt>
    <dgm:pt modelId="{579059EB-284C-49C1-A895-0E2593227CC9}" type="pres">
      <dgm:prSet presAssocID="{06EB0A99-19C9-420A-ADC8-B706B85CF2D4}" presName="composite" presStyleCnt="0"/>
      <dgm:spPr/>
    </dgm:pt>
    <dgm:pt modelId="{9BE14920-60B7-4A31-A1E0-008C67ADA535}" type="pres">
      <dgm:prSet presAssocID="{06EB0A99-19C9-420A-ADC8-B706B85CF2D4}" presName="imgShp" presStyleLbl="fgImgPlace1" presStyleIdx="0" presStyleCnt="4"/>
      <dgm:spPr>
        <a:xfrm>
          <a:off x="962675" y="76811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59F3F5B9-5D3D-4A59-B464-C713EF94E299}" type="pres">
      <dgm:prSet presAssocID="{06EB0A99-19C9-420A-ADC8-B706B85CF2D4}" presName="txShp" presStyleLbl="node1" presStyleIdx="0" presStyleCnt="4">
        <dgm:presLayoutVars>
          <dgm:bulletEnabled val="1"/>
        </dgm:presLayoutVars>
      </dgm:prSet>
      <dgm:spPr>
        <a:xfrm rot="10800000">
          <a:off x="1258173" y="768114"/>
          <a:ext cx="4408551" cy="590997"/>
        </a:xfrm>
        <a:prstGeom prst="homePlate">
          <a:avLst/>
        </a:prstGeom>
      </dgm:spPr>
    </dgm:pt>
    <dgm:pt modelId="{DB87B3BB-1E76-4E03-BE6E-53C906C4CF29}" type="pres">
      <dgm:prSet presAssocID="{69F1A1C4-76E6-4BB2-8E28-0EBC8602219E}" presName="spacing" presStyleCnt="0"/>
      <dgm:spPr/>
    </dgm:pt>
    <dgm:pt modelId="{629C4A48-650B-4857-92B4-1A0F2EFCAB93}" type="pres">
      <dgm:prSet presAssocID="{560C6FCA-9D7B-455E-8118-FAAA831E0A6B}" presName="composite" presStyleCnt="0"/>
      <dgm:spPr/>
    </dgm:pt>
    <dgm:pt modelId="{5488E257-9D13-4DC9-90DE-D8EACFC5DC64}" type="pres">
      <dgm:prSet presAssocID="{560C6FCA-9D7B-455E-8118-FAAA831E0A6B}" presName="imgShp" presStyleLbl="fgImgPlace1" presStyleIdx="1" presStyleCnt="4"/>
      <dgm:spPr>
        <a:xfrm>
          <a:off x="962675" y="1535529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A996E9DF-5DD4-40A4-8275-65661B8869A3}" type="pres">
      <dgm:prSet presAssocID="{560C6FCA-9D7B-455E-8118-FAAA831E0A6B}" presName="txShp" presStyleLbl="node1" presStyleIdx="1" presStyleCnt="4">
        <dgm:presLayoutVars>
          <dgm:bulletEnabled val="1"/>
        </dgm:presLayoutVars>
      </dgm:prSet>
      <dgm:spPr>
        <a:xfrm rot="10800000">
          <a:off x="1258173" y="1535529"/>
          <a:ext cx="4408551" cy="590997"/>
        </a:xfrm>
        <a:prstGeom prst="homePlate">
          <a:avLst/>
        </a:prstGeom>
      </dgm:spPr>
    </dgm:pt>
    <dgm:pt modelId="{58B7D259-5569-4F3C-8CB5-5F37A8F02056}" type="pres">
      <dgm:prSet presAssocID="{875CDD80-4B1D-4AF3-9FDB-2288DE2185A3}" presName="spacing" presStyleCnt="0"/>
      <dgm:spPr/>
    </dgm:pt>
    <dgm:pt modelId="{D55171C4-DC9E-4F79-862A-5361038A5B57}" type="pres">
      <dgm:prSet presAssocID="{268BE42A-0494-4A27-B22C-6D14692B6D40}" presName="composite" presStyleCnt="0"/>
      <dgm:spPr/>
    </dgm:pt>
    <dgm:pt modelId="{A49DF6D1-6540-425A-8605-7CFFF54AE63F}" type="pres">
      <dgm:prSet presAssocID="{268BE42A-0494-4A27-B22C-6D14692B6D40}" presName="imgShp" presStyleLbl="fgImgPlace1" presStyleIdx="2" presStyleCnt="4"/>
      <dgm:spPr>
        <a:xfrm>
          <a:off x="962675" y="2302944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B55AC833-B32A-461D-8109-2FC1AF13B8F6}" type="pres">
      <dgm:prSet presAssocID="{268BE42A-0494-4A27-B22C-6D14692B6D40}" presName="txShp" presStyleLbl="node1" presStyleIdx="2" presStyleCnt="4">
        <dgm:presLayoutVars>
          <dgm:bulletEnabled val="1"/>
        </dgm:presLayoutVars>
      </dgm:prSet>
      <dgm:spPr>
        <a:xfrm rot="10800000">
          <a:off x="1258173" y="2302944"/>
          <a:ext cx="4408551" cy="590997"/>
        </a:xfrm>
        <a:prstGeom prst="homePlate">
          <a:avLst/>
        </a:prstGeom>
      </dgm:spPr>
    </dgm:pt>
    <dgm:pt modelId="{27DCCAA5-FEC6-4AC4-9B38-36EDACAD15E5}" type="pres">
      <dgm:prSet presAssocID="{EFD2401E-3DF3-4D5D-93B7-79F7BE7D87F3}" presName="spacing" presStyleCnt="0"/>
      <dgm:spPr/>
    </dgm:pt>
    <dgm:pt modelId="{7B03BD6E-0E09-4249-B762-C7E8DCB5C178}" type="pres">
      <dgm:prSet presAssocID="{A73DAA7A-287E-4093-A3E8-10D3D4A9E8BE}" presName="composite" presStyleCnt="0"/>
      <dgm:spPr/>
    </dgm:pt>
    <dgm:pt modelId="{72199AD3-C28A-419F-B426-FA92F05A6A4D}" type="pres">
      <dgm:prSet presAssocID="{A73DAA7A-287E-4093-A3E8-10D3D4A9E8BE}" presName="imgShp" presStyleLbl="fgImgPlace1" presStyleIdx="3" presStyleCnt="4"/>
      <dgm:spPr>
        <a:xfrm>
          <a:off x="962675" y="3070358"/>
          <a:ext cx="590997" cy="590997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</dgm:pt>
    <dgm:pt modelId="{77A5C343-9810-477D-9BBC-D7FD981B2A94}" type="pres">
      <dgm:prSet presAssocID="{A73DAA7A-287E-4093-A3E8-10D3D4A9E8BE}" presName="txShp" presStyleLbl="node1" presStyleIdx="3" presStyleCnt="4">
        <dgm:presLayoutVars>
          <dgm:bulletEnabled val="1"/>
        </dgm:presLayoutVars>
      </dgm:prSet>
      <dgm:spPr>
        <a:xfrm rot="10800000">
          <a:off x="1258173" y="3070358"/>
          <a:ext cx="4408551" cy="590997"/>
        </a:xfrm>
        <a:prstGeom prst="homePlate">
          <a:avLst/>
        </a:prstGeom>
      </dgm:spPr>
    </dgm:pt>
  </dgm:ptLst>
  <dgm:cxnLst>
    <dgm:cxn modelId="{84A4B903-8250-4384-8D12-B648319C203D}" srcId="{AE30F68B-8421-431C-890D-50BABD46CE05}" destId="{560C6FCA-9D7B-455E-8118-FAAA831E0A6B}" srcOrd="1" destOrd="0" parTransId="{C2AE9240-6070-4021-80E2-456DC050A6A6}" sibTransId="{875CDD80-4B1D-4AF3-9FDB-2288DE2185A3}"/>
    <dgm:cxn modelId="{E324B275-6D19-4F66-9923-7AE8846A5509}" srcId="{AE30F68B-8421-431C-890D-50BABD46CE05}" destId="{268BE42A-0494-4A27-B22C-6D14692B6D40}" srcOrd="2" destOrd="0" parTransId="{4C43322C-789D-44F7-AA8D-9D0AC9D64312}" sibTransId="{EFD2401E-3DF3-4D5D-93B7-79F7BE7D87F3}"/>
    <dgm:cxn modelId="{43188A56-29C4-4D8E-9CAB-DC1FEE0E6CB0}" type="presOf" srcId="{AE30F68B-8421-431C-890D-50BABD46CE05}" destId="{934A2899-0272-4D33-8121-7C282515BD91}" srcOrd="0" destOrd="0" presId="urn:microsoft.com/office/officeart/2005/8/layout/vList3"/>
    <dgm:cxn modelId="{3760798A-C53D-415F-B0BB-DCCC14B49006}" srcId="{AE30F68B-8421-431C-890D-50BABD46CE05}" destId="{06EB0A99-19C9-420A-ADC8-B706B85CF2D4}" srcOrd="0" destOrd="0" parTransId="{0015B357-A366-4EA6-9585-F0E2A23A21FD}" sibTransId="{69F1A1C4-76E6-4BB2-8E28-0EBC8602219E}"/>
    <dgm:cxn modelId="{71EF5998-F01E-4D2E-B533-DA19E756B962}" srcId="{AE30F68B-8421-431C-890D-50BABD46CE05}" destId="{A73DAA7A-287E-4093-A3E8-10D3D4A9E8BE}" srcOrd="3" destOrd="0" parTransId="{A9044AD6-2B9A-435D-A308-5A2BE218F53A}" sibTransId="{2B94DE2F-0560-4A32-B366-0EE0D118EE9D}"/>
    <dgm:cxn modelId="{2F63D6AC-C070-46F7-851C-A0D1338E81B8}" type="presOf" srcId="{A73DAA7A-287E-4093-A3E8-10D3D4A9E8BE}" destId="{77A5C343-9810-477D-9BBC-D7FD981B2A94}" srcOrd="0" destOrd="0" presId="urn:microsoft.com/office/officeart/2005/8/layout/vList3"/>
    <dgm:cxn modelId="{59267BD5-A968-456F-A2BA-58ABD7BC8852}" type="presOf" srcId="{268BE42A-0494-4A27-B22C-6D14692B6D40}" destId="{B55AC833-B32A-461D-8109-2FC1AF13B8F6}" srcOrd="0" destOrd="0" presId="urn:microsoft.com/office/officeart/2005/8/layout/vList3"/>
    <dgm:cxn modelId="{38F211E1-B228-4995-BD04-FB529ED645E3}" type="presOf" srcId="{560C6FCA-9D7B-455E-8118-FAAA831E0A6B}" destId="{A996E9DF-5DD4-40A4-8275-65661B8869A3}" srcOrd="0" destOrd="0" presId="urn:microsoft.com/office/officeart/2005/8/layout/vList3"/>
    <dgm:cxn modelId="{FB3A24F1-71F3-4A83-99AF-81347013579C}" type="presOf" srcId="{06EB0A99-19C9-420A-ADC8-B706B85CF2D4}" destId="{59F3F5B9-5D3D-4A59-B464-C713EF94E299}" srcOrd="0" destOrd="0" presId="urn:microsoft.com/office/officeart/2005/8/layout/vList3"/>
    <dgm:cxn modelId="{094768EC-71F8-41BB-AF92-5F8DA2EDC722}" type="presParOf" srcId="{934A2899-0272-4D33-8121-7C282515BD91}" destId="{579059EB-284C-49C1-A895-0E2593227CC9}" srcOrd="0" destOrd="0" presId="urn:microsoft.com/office/officeart/2005/8/layout/vList3"/>
    <dgm:cxn modelId="{90942C01-55FE-4117-BA1E-BD16083E5F29}" type="presParOf" srcId="{579059EB-284C-49C1-A895-0E2593227CC9}" destId="{9BE14920-60B7-4A31-A1E0-008C67ADA535}" srcOrd="0" destOrd="0" presId="urn:microsoft.com/office/officeart/2005/8/layout/vList3"/>
    <dgm:cxn modelId="{B8204C1E-56C1-48EE-9B61-40D4715E6E5D}" type="presParOf" srcId="{579059EB-284C-49C1-A895-0E2593227CC9}" destId="{59F3F5B9-5D3D-4A59-B464-C713EF94E299}" srcOrd="1" destOrd="0" presId="urn:microsoft.com/office/officeart/2005/8/layout/vList3"/>
    <dgm:cxn modelId="{FF225040-25D4-4E95-BF02-36E04BA58451}" type="presParOf" srcId="{934A2899-0272-4D33-8121-7C282515BD91}" destId="{DB87B3BB-1E76-4E03-BE6E-53C906C4CF29}" srcOrd="1" destOrd="0" presId="urn:microsoft.com/office/officeart/2005/8/layout/vList3"/>
    <dgm:cxn modelId="{72EE6363-EEBF-4F14-ADE1-6479904F7F56}" type="presParOf" srcId="{934A2899-0272-4D33-8121-7C282515BD91}" destId="{629C4A48-650B-4857-92B4-1A0F2EFCAB93}" srcOrd="2" destOrd="0" presId="urn:microsoft.com/office/officeart/2005/8/layout/vList3"/>
    <dgm:cxn modelId="{74A7D303-AA61-450A-9B83-EFB2EE92ECEF}" type="presParOf" srcId="{629C4A48-650B-4857-92B4-1A0F2EFCAB93}" destId="{5488E257-9D13-4DC9-90DE-D8EACFC5DC64}" srcOrd="0" destOrd="0" presId="urn:microsoft.com/office/officeart/2005/8/layout/vList3"/>
    <dgm:cxn modelId="{B66ACE43-36AF-4112-9C31-5E346D70DED0}" type="presParOf" srcId="{629C4A48-650B-4857-92B4-1A0F2EFCAB93}" destId="{A996E9DF-5DD4-40A4-8275-65661B8869A3}" srcOrd="1" destOrd="0" presId="urn:microsoft.com/office/officeart/2005/8/layout/vList3"/>
    <dgm:cxn modelId="{2E774F50-BBAC-4D70-B95C-D71C2CB8B70F}" type="presParOf" srcId="{934A2899-0272-4D33-8121-7C282515BD91}" destId="{58B7D259-5569-4F3C-8CB5-5F37A8F02056}" srcOrd="3" destOrd="0" presId="urn:microsoft.com/office/officeart/2005/8/layout/vList3"/>
    <dgm:cxn modelId="{4BBC69CF-6FE1-4C3D-9E5F-833C6F10868D}" type="presParOf" srcId="{934A2899-0272-4D33-8121-7C282515BD91}" destId="{D55171C4-DC9E-4F79-862A-5361038A5B57}" srcOrd="4" destOrd="0" presId="urn:microsoft.com/office/officeart/2005/8/layout/vList3"/>
    <dgm:cxn modelId="{BFB5B7B9-59C1-4C99-9A64-7189B412444D}" type="presParOf" srcId="{D55171C4-DC9E-4F79-862A-5361038A5B57}" destId="{A49DF6D1-6540-425A-8605-7CFFF54AE63F}" srcOrd="0" destOrd="0" presId="urn:microsoft.com/office/officeart/2005/8/layout/vList3"/>
    <dgm:cxn modelId="{A0B8945E-2CC2-4B0C-9C7F-6702CE6FEF5C}" type="presParOf" srcId="{D55171C4-DC9E-4F79-862A-5361038A5B57}" destId="{B55AC833-B32A-461D-8109-2FC1AF13B8F6}" srcOrd="1" destOrd="0" presId="urn:microsoft.com/office/officeart/2005/8/layout/vList3"/>
    <dgm:cxn modelId="{96B9F980-04F3-421D-AE3B-96CFF5D93D5F}" type="presParOf" srcId="{934A2899-0272-4D33-8121-7C282515BD91}" destId="{27DCCAA5-FEC6-4AC4-9B38-36EDACAD15E5}" srcOrd="5" destOrd="0" presId="urn:microsoft.com/office/officeart/2005/8/layout/vList3"/>
    <dgm:cxn modelId="{64F275B7-474E-467D-B2FA-AFEAE3EF9A5A}" type="presParOf" srcId="{934A2899-0272-4D33-8121-7C282515BD91}" destId="{7B03BD6E-0E09-4249-B762-C7E8DCB5C178}" srcOrd="6" destOrd="0" presId="urn:microsoft.com/office/officeart/2005/8/layout/vList3"/>
    <dgm:cxn modelId="{8795FB46-DDE8-43D3-A741-E407A4378DEE}" type="presParOf" srcId="{7B03BD6E-0E09-4249-B762-C7E8DCB5C178}" destId="{72199AD3-C28A-419F-B426-FA92F05A6A4D}" srcOrd="0" destOrd="0" presId="urn:microsoft.com/office/officeart/2005/8/layout/vList3"/>
    <dgm:cxn modelId="{74633626-9EE8-4EEB-AEDC-8102CE73B74E}" type="presParOf" srcId="{7B03BD6E-0E09-4249-B762-C7E8DCB5C178}" destId="{77A5C343-9810-477D-9BBC-D7FD981B2A9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3F5B9-5D3D-4A59-B464-C713EF94E299}">
      <dsp:nvSpPr>
        <dsp:cNvPr id="0" name=""/>
        <dsp:cNvSpPr/>
      </dsp:nvSpPr>
      <dsp:spPr>
        <a:xfrm rot="10800000">
          <a:off x="1244189" y="2027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027"/>
        <a:ext cx="4044780" cy="720169"/>
      </dsp:txXfrm>
    </dsp:sp>
    <dsp:sp modelId="{9BE14920-60B7-4A31-A1E0-008C67ADA535}">
      <dsp:nvSpPr>
        <dsp:cNvPr id="0" name=""/>
        <dsp:cNvSpPr/>
      </dsp:nvSpPr>
      <dsp:spPr>
        <a:xfrm>
          <a:off x="884104" y="2027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6E9DF-5DD4-40A4-8275-65661B8869A3}">
      <dsp:nvSpPr>
        <dsp:cNvPr id="0" name=""/>
        <dsp:cNvSpPr/>
      </dsp:nvSpPr>
      <dsp:spPr>
        <a:xfrm rot="10800000">
          <a:off x="1244189" y="937173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(2). </a:t>
          </a:r>
          <a:r>
            <a:rPr kumimoji="1" lang="zh-CN" alt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937173"/>
        <a:ext cx="4044780" cy="720169"/>
      </dsp:txXfrm>
    </dsp:sp>
    <dsp:sp modelId="{5488E257-9D13-4DC9-90DE-D8EACFC5DC64}">
      <dsp:nvSpPr>
        <dsp:cNvPr id="0" name=""/>
        <dsp:cNvSpPr/>
      </dsp:nvSpPr>
      <dsp:spPr>
        <a:xfrm>
          <a:off x="884104" y="937173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C833-B32A-461D-8109-2FC1AF13B8F6}">
      <dsp:nvSpPr>
        <dsp:cNvPr id="0" name=""/>
        <dsp:cNvSpPr/>
      </dsp:nvSpPr>
      <dsp:spPr>
        <a:xfrm rot="10800000">
          <a:off x="1244189" y="1872319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1872319"/>
        <a:ext cx="4044780" cy="720169"/>
      </dsp:txXfrm>
    </dsp:sp>
    <dsp:sp modelId="{A49DF6D1-6540-425A-8605-7CFFF54AE63F}">
      <dsp:nvSpPr>
        <dsp:cNvPr id="0" name=""/>
        <dsp:cNvSpPr/>
      </dsp:nvSpPr>
      <dsp:spPr>
        <a:xfrm>
          <a:off x="884104" y="1872319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C343-9810-477D-9BBC-D7FD981B2A94}">
      <dsp:nvSpPr>
        <dsp:cNvPr id="0" name=""/>
        <dsp:cNvSpPr/>
      </dsp:nvSpPr>
      <dsp:spPr>
        <a:xfrm rot="10800000">
          <a:off x="1244189" y="2807464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807464"/>
        <a:ext cx="4044780" cy="720169"/>
      </dsp:txXfrm>
    </dsp:sp>
    <dsp:sp modelId="{72199AD3-C28A-419F-B426-FA92F05A6A4D}">
      <dsp:nvSpPr>
        <dsp:cNvPr id="0" name=""/>
        <dsp:cNvSpPr/>
      </dsp:nvSpPr>
      <dsp:spPr>
        <a:xfrm>
          <a:off x="884104" y="2807464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3F5B9-5D3D-4A59-B464-C713EF94E299}">
      <dsp:nvSpPr>
        <dsp:cNvPr id="0" name=""/>
        <dsp:cNvSpPr/>
      </dsp:nvSpPr>
      <dsp:spPr>
        <a:xfrm rot="10800000">
          <a:off x="1244189" y="2027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027"/>
        <a:ext cx="4044780" cy="720169"/>
      </dsp:txXfrm>
    </dsp:sp>
    <dsp:sp modelId="{9BE14920-60B7-4A31-A1E0-008C67ADA535}">
      <dsp:nvSpPr>
        <dsp:cNvPr id="0" name=""/>
        <dsp:cNvSpPr/>
      </dsp:nvSpPr>
      <dsp:spPr>
        <a:xfrm>
          <a:off x="884104" y="2027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6E9DF-5DD4-40A4-8275-65661B8869A3}">
      <dsp:nvSpPr>
        <dsp:cNvPr id="0" name=""/>
        <dsp:cNvSpPr/>
      </dsp:nvSpPr>
      <dsp:spPr>
        <a:xfrm rot="10800000">
          <a:off x="1244189" y="937173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(2). </a:t>
          </a:r>
          <a:r>
            <a:rPr kumimoji="1"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937173"/>
        <a:ext cx="4044780" cy="720169"/>
      </dsp:txXfrm>
    </dsp:sp>
    <dsp:sp modelId="{5488E257-9D13-4DC9-90DE-D8EACFC5DC64}">
      <dsp:nvSpPr>
        <dsp:cNvPr id="0" name=""/>
        <dsp:cNvSpPr/>
      </dsp:nvSpPr>
      <dsp:spPr>
        <a:xfrm>
          <a:off x="884104" y="937173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C833-B32A-461D-8109-2FC1AF13B8F6}">
      <dsp:nvSpPr>
        <dsp:cNvPr id="0" name=""/>
        <dsp:cNvSpPr/>
      </dsp:nvSpPr>
      <dsp:spPr>
        <a:xfrm rot="10800000">
          <a:off x="1244189" y="1872319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1872319"/>
        <a:ext cx="4044780" cy="720169"/>
      </dsp:txXfrm>
    </dsp:sp>
    <dsp:sp modelId="{A49DF6D1-6540-425A-8605-7CFFF54AE63F}">
      <dsp:nvSpPr>
        <dsp:cNvPr id="0" name=""/>
        <dsp:cNvSpPr/>
      </dsp:nvSpPr>
      <dsp:spPr>
        <a:xfrm>
          <a:off x="884104" y="1872319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C343-9810-477D-9BBC-D7FD981B2A94}">
      <dsp:nvSpPr>
        <dsp:cNvPr id="0" name=""/>
        <dsp:cNvSpPr/>
      </dsp:nvSpPr>
      <dsp:spPr>
        <a:xfrm rot="10800000">
          <a:off x="1244189" y="2807464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807464"/>
        <a:ext cx="4044780" cy="720169"/>
      </dsp:txXfrm>
    </dsp:sp>
    <dsp:sp modelId="{72199AD3-C28A-419F-B426-FA92F05A6A4D}">
      <dsp:nvSpPr>
        <dsp:cNvPr id="0" name=""/>
        <dsp:cNvSpPr/>
      </dsp:nvSpPr>
      <dsp:spPr>
        <a:xfrm>
          <a:off x="884104" y="2807464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3F5B9-5D3D-4A59-B464-C713EF94E299}">
      <dsp:nvSpPr>
        <dsp:cNvPr id="0" name=""/>
        <dsp:cNvSpPr/>
      </dsp:nvSpPr>
      <dsp:spPr>
        <a:xfrm rot="10800000">
          <a:off x="1244189" y="2027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027"/>
        <a:ext cx="4044780" cy="720169"/>
      </dsp:txXfrm>
    </dsp:sp>
    <dsp:sp modelId="{9BE14920-60B7-4A31-A1E0-008C67ADA535}">
      <dsp:nvSpPr>
        <dsp:cNvPr id="0" name=""/>
        <dsp:cNvSpPr/>
      </dsp:nvSpPr>
      <dsp:spPr>
        <a:xfrm>
          <a:off x="884104" y="2027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6E9DF-5DD4-40A4-8275-65661B8869A3}">
      <dsp:nvSpPr>
        <dsp:cNvPr id="0" name=""/>
        <dsp:cNvSpPr/>
      </dsp:nvSpPr>
      <dsp:spPr>
        <a:xfrm rot="10800000">
          <a:off x="1244189" y="937173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</a:t>
          </a:r>
          <a:r>
            <a:rPr kumimoji="1" 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). </a:t>
          </a:r>
          <a:r>
            <a:rPr kumimoji="1"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937173"/>
        <a:ext cx="4044780" cy="720169"/>
      </dsp:txXfrm>
    </dsp:sp>
    <dsp:sp modelId="{5488E257-9D13-4DC9-90DE-D8EACFC5DC64}">
      <dsp:nvSpPr>
        <dsp:cNvPr id="0" name=""/>
        <dsp:cNvSpPr/>
      </dsp:nvSpPr>
      <dsp:spPr>
        <a:xfrm>
          <a:off x="884104" y="937173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C833-B32A-461D-8109-2FC1AF13B8F6}">
      <dsp:nvSpPr>
        <dsp:cNvPr id="0" name=""/>
        <dsp:cNvSpPr/>
      </dsp:nvSpPr>
      <dsp:spPr>
        <a:xfrm rot="10800000">
          <a:off x="1244189" y="1872319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1872319"/>
        <a:ext cx="4044780" cy="720169"/>
      </dsp:txXfrm>
    </dsp:sp>
    <dsp:sp modelId="{A49DF6D1-6540-425A-8605-7CFFF54AE63F}">
      <dsp:nvSpPr>
        <dsp:cNvPr id="0" name=""/>
        <dsp:cNvSpPr/>
      </dsp:nvSpPr>
      <dsp:spPr>
        <a:xfrm>
          <a:off x="884104" y="1872319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C343-9810-477D-9BBC-D7FD981B2A94}">
      <dsp:nvSpPr>
        <dsp:cNvPr id="0" name=""/>
        <dsp:cNvSpPr/>
      </dsp:nvSpPr>
      <dsp:spPr>
        <a:xfrm rot="10800000">
          <a:off x="1244189" y="2807464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807464"/>
        <a:ext cx="4044780" cy="720169"/>
      </dsp:txXfrm>
    </dsp:sp>
    <dsp:sp modelId="{72199AD3-C28A-419F-B426-FA92F05A6A4D}">
      <dsp:nvSpPr>
        <dsp:cNvPr id="0" name=""/>
        <dsp:cNvSpPr/>
      </dsp:nvSpPr>
      <dsp:spPr>
        <a:xfrm>
          <a:off x="884104" y="2807464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3F5B9-5D3D-4A59-B464-C713EF94E299}">
      <dsp:nvSpPr>
        <dsp:cNvPr id="0" name=""/>
        <dsp:cNvSpPr/>
      </dsp:nvSpPr>
      <dsp:spPr>
        <a:xfrm rot="10800000">
          <a:off x="1244189" y="2027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(1). </a:t>
          </a:r>
          <a:r>
            <a:rPr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教学目标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027"/>
        <a:ext cx="4044780" cy="720169"/>
      </dsp:txXfrm>
    </dsp:sp>
    <dsp:sp modelId="{9BE14920-60B7-4A31-A1E0-008C67ADA535}">
      <dsp:nvSpPr>
        <dsp:cNvPr id="0" name=""/>
        <dsp:cNvSpPr/>
      </dsp:nvSpPr>
      <dsp:spPr>
        <a:xfrm>
          <a:off x="884104" y="2027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6E9DF-5DD4-40A4-8275-65661B8869A3}">
      <dsp:nvSpPr>
        <dsp:cNvPr id="0" name=""/>
        <dsp:cNvSpPr/>
      </dsp:nvSpPr>
      <dsp:spPr>
        <a:xfrm rot="10800000">
          <a:off x="1244189" y="937173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(2</a:t>
          </a:r>
          <a:r>
            <a:rPr kumimoji="1" 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). </a:t>
          </a:r>
          <a:r>
            <a:rPr kumimoji="1" lang="zh-CN" altLang="en-US" sz="24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主要内容</a:t>
          </a:r>
          <a:endParaRPr kumimoji="1" lang="zh-CN" sz="24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937173"/>
        <a:ext cx="4044780" cy="720169"/>
      </dsp:txXfrm>
    </dsp:sp>
    <dsp:sp modelId="{5488E257-9D13-4DC9-90DE-D8EACFC5DC64}">
      <dsp:nvSpPr>
        <dsp:cNvPr id="0" name=""/>
        <dsp:cNvSpPr/>
      </dsp:nvSpPr>
      <dsp:spPr>
        <a:xfrm>
          <a:off x="884104" y="937173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AC833-B32A-461D-8109-2FC1AF13B8F6}">
      <dsp:nvSpPr>
        <dsp:cNvPr id="0" name=""/>
        <dsp:cNvSpPr/>
      </dsp:nvSpPr>
      <dsp:spPr>
        <a:xfrm rot="10800000">
          <a:off x="1244189" y="1872319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(3). </a:t>
          </a:r>
          <a:r>
            <a:rPr lang="zh-CN" altLang="en-US" sz="2400" b="1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何时及如何使用</a:t>
          </a:r>
          <a:endParaRPr kumimoji="1" lang="zh-CN" sz="2400" b="1" kern="1200" dirty="0">
            <a:solidFill>
              <a:prstClr val="white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1872319"/>
        <a:ext cx="4044780" cy="720169"/>
      </dsp:txXfrm>
    </dsp:sp>
    <dsp:sp modelId="{A49DF6D1-6540-425A-8605-7CFFF54AE63F}">
      <dsp:nvSpPr>
        <dsp:cNvPr id="0" name=""/>
        <dsp:cNvSpPr/>
      </dsp:nvSpPr>
      <dsp:spPr>
        <a:xfrm>
          <a:off x="884104" y="1872319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5C343-9810-477D-9BBC-D7FD981B2A94}">
      <dsp:nvSpPr>
        <dsp:cNvPr id="0" name=""/>
        <dsp:cNvSpPr/>
      </dsp:nvSpPr>
      <dsp:spPr>
        <a:xfrm rot="10800000">
          <a:off x="1244189" y="2807464"/>
          <a:ext cx="4224822" cy="720169"/>
        </a:xfrm>
        <a:prstGeom prst="homePlate">
          <a:avLst/>
        </a:prstGeom>
        <a:solidFill>
          <a:srgbClr val="63A537"/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613" tIns="76200" rIns="14224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400" b="1" kern="12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(4). </a:t>
          </a:r>
          <a:r>
            <a:rPr lang="zh-CN" altLang="en-US" sz="24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使用情况</a:t>
          </a:r>
          <a:endParaRPr kumimoji="1" lang="zh-CN" sz="24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sp:txBody>
      <dsp:txXfrm rot="10800000">
        <a:off x="1424231" y="2807464"/>
        <a:ext cx="4044780" cy="720169"/>
      </dsp:txXfrm>
    </dsp:sp>
    <dsp:sp modelId="{72199AD3-C28A-419F-B426-FA92F05A6A4D}">
      <dsp:nvSpPr>
        <dsp:cNvPr id="0" name=""/>
        <dsp:cNvSpPr/>
      </dsp:nvSpPr>
      <dsp:spPr>
        <a:xfrm>
          <a:off x="884104" y="2807464"/>
          <a:ext cx="720169" cy="720169"/>
        </a:xfrm>
        <a:prstGeom prst="ellipse">
          <a:avLst/>
        </a:prstGeom>
        <a:gradFill rotWithShape="0">
          <a:gsLst>
            <a:gs pos="0">
              <a:srgbClr val="99CB38">
                <a:lumMod val="5000"/>
                <a:lumOff val="95000"/>
              </a:srgbClr>
            </a:gs>
            <a:gs pos="43000">
              <a:srgbClr val="63A537"/>
            </a:gs>
            <a:gs pos="72000">
              <a:srgbClr val="63A537"/>
            </a:gs>
            <a:gs pos="100000">
              <a:srgbClr val="99CB38">
                <a:lumMod val="30000"/>
                <a:lumOff val="70000"/>
              </a:srgbClr>
            </a:gs>
          </a:gsLst>
          <a:lin ang="5400000" scaled="1"/>
        </a:gra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EBE5A28A-EDF5-4ACD-8520-2E30E81ECA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34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C2246B43-6B5F-4D70-A179-05899A1F64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10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46B43-6B5F-4D70-A179-05899A1F641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46B43-6B5F-4D70-A179-05899A1F641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17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46B43-6B5F-4D70-A179-05899A1F641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4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6763"/>
            <a:ext cx="5114925" cy="3836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46B43-6B5F-4D70-A179-05899A1F6412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1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1554765-DF74-4047-A631-4017C1CCA080}" type="slidenum">
              <a:rPr lang="en-US" altLang="zh-CN" b="0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b="0">
              <a:latin typeface="Arial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 bwMode="auto">
          <a:xfrm>
            <a:off x="539367" y="53340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57150" h="25400" prst="softRound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华文隶书" panose="0201080004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2400" i="0" kern="0" dirty="0">
                <a:solidFill>
                  <a:srgbClr val="008000"/>
                </a:solidFill>
              </a:rPr>
              <a:t>哈尔滨工业大学</a:t>
            </a:r>
            <a:r>
              <a:rPr lang="zh-CN" altLang="en-US" sz="2400" i="0" kern="0" baseline="0" dirty="0">
                <a:solidFill>
                  <a:srgbClr val="008000"/>
                </a:solidFill>
              </a:rPr>
              <a:t> 计算机科学与技术学院</a:t>
            </a:r>
            <a:endParaRPr lang="zh-CN" altLang="en-US" sz="2400" i="0" kern="0" dirty="0">
              <a:solidFill>
                <a:srgbClr val="008000"/>
              </a:solidFill>
            </a:endParaRPr>
          </a:p>
        </p:txBody>
      </p:sp>
      <p:sp>
        <p:nvSpPr>
          <p:cNvPr id="11" name="标题 1"/>
          <p:cNvSpPr txBox="1">
            <a:spLocks/>
          </p:cNvSpPr>
          <p:nvPr userDrawn="1"/>
        </p:nvSpPr>
        <p:spPr bwMode="auto">
          <a:xfrm>
            <a:off x="1143000" y="16764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500" b="1" i="0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华文隶书" panose="0201080004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4800" dirty="0"/>
              <a:t>基于项目的</a:t>
            </a:r>
            <a:r>
              <a:rPr lang="en-US" altLang="zh-CN" sz="4800" dirty="0"/>
              <a:t>C++</a:t>
            </a:r>
            <a:r>
              <a:rPr lang="zh-CN" altLang="en-US" sz="4800" dirty="0"/>
              <a:t>教学案例</a:t>
            </a:r>
            <a:endParaRPr lang="zh-CN" altLang="en-US" sz="4800" kern="0" dirty="0"/>
          </a:p>
        </p:txBody>
      </p:sp>
      <p:sp>
        <p:nvSpPr>
          <p:cNvPr id="12" name="标题 1"/>
          <p:cNvSpPr txBox="1">
            <a:spLocks/>
          </p:cNvSpPr>
          <p:nvPr userDrawn="1"/>
        </p:nvSpPr>
        <p:spPr bwMode="auto">
          <a:xfrm>
            <a:off x="3682973" y="3733800"/>
            <a:ext cx="17379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500" b="1" i="0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华文隶书" panose="02010800040101010101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40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郭   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D11C6-76F4-4908-B15A-EDD1F55E9343}"/>
              </a:ext>
            </a:extLst>
          </p:cNvPr>
          <p:cNvSpPr/>
          <p:nvPr userDrawn="1"/>
        </p:nvSpPr>
        <p:spPr>
          <a:xfrm>
            <a:off x="174912" y="10358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0000F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项目式教学案例</a:t>
            </a:r>
            <a:endParaRPr lang="zh-CN" altLang="en-US" sz="28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58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708" y="152400"/>
            <a:ext cx="7186583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zh-CN" altLang="en-US" sz="4500" i="0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0729"/>
            <a:ext cx="8534400" cy="5496272"/>
          </a:xfrm>
          <a:prstGeom prst="roundRect">
            <a:avLst>
              <a:gd name="adj" fmla="val 3334"/>
            </a:avLst>
          </a:prstGeom>
          <a:ln w="44450" cmpd="dbl">
            <a:solidFill>
              <a:schemeClr val="accent3"/>
            </a:solidFill>
          </a:ln>
        </p:spPr>
        <p:txBody>
          <a:bodyPr>
            <a:normAutofit/>
          </a:bodyPr>
          <a:lstStyle>
            <a:lvl1pPr marL="3429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l"/>
              <a:defRPr sz="2600" b="1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800100" indent="-3429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90000"/>
              <a:buFont typeface="Wingdings" panose="05000000000000000000" pitchFamily="2" charset="2"/>
              <a:buChar char=""/>
              <a:defRPr sz="2400" b="1" i="0">
                <a:solidFill>
                  <a:srgbClr val="0000FF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1143000" indent="-2286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  <a:defRPr sz="2200" b="1" i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600200" indent="-2286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l"/>
              <a:defRPr sz="2000" b="1" i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2057400" indent="-2286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l"/>
              <a:defRPr sz="1800" b="1" i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1403648" y="838200"/>
            <a:ext cx="6408712" cy="0"/>
          </a:xfrm>
          <a:prstGeom prst="line">
            <a:avLst/>
          </a:prstGeom>
          <a:ln w="34925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>
              <a:solidFill>
                <a:prstClr val="black"/>
              </a:solidFill>
              <a:latin typeface="Arial"/>
              <a:ea typeface="宋体" charset="0"/>
            </a:endParaRPr>
          </a:p>
        </p:txBody>
      </p:sp>
      <p:pic>
        <p:nvPicPr>
          <p:cNvPr id="1027" name="Picture 19" descr="1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8476"/>
            <a:ext cx="8229600" cy="514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chemeClr val="bg1"/>
                </a:solidFill>
                <a:ea typeface="宋体" charset="0"/>
                <a:cs typeface="+mn-cs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bg1"/>
                </a:solidFill>
                <a:ea typeface="宋体" charset="0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FF0000"/>
                </a:solidFill>
                <a:ea typeface="宋体" charset="0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1554765-DF74-4047-A631-4017C1CCA080}" type="slidenum">
              <a:rPr lang="en-US" altLang="zh-CN" b="0" smtClean="0">
                <a:latin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b="0">
              <a:latin typeface="Arial"/>
            </a:endParaRPr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3081" name="图片 1" descr="logo-orange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761288" y="22225"/>
            <a:ext cx="13985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82" name="Group 15"/>
          <p:cNvGrpSpPr>
            <a:grpSpLocks/>
          </p:cNvGrpSpPr>
          <p:nvPr userDrawn="1"/>
        </p:nvGrpSpPr>
        <p:grpSpPr bwMode="auto">
          <a:xfrm>
            <a:off x="76200" y="76200"/>
            <a:ext cx="2012950" cy="990600"/>
            <a:chOff x="664" y="1951"/>
            <a:chExt cx="4308" cy="2120"/>
          </a:xfrm>
        </p:grpSpPr>
        <p:sp>
          <p:nvSpPr>
            <p:cNvPr id="99" name="Freeform 16"/>
            <p:cNvSpPr>
              <a:spLocks/>
            </p:cNvSpPr>
            <p:nvPr/>
          </p:nvSpPr>
          <p:spPr bwMode="invGray">
            <a:xfrm>
              <a:off x="742" y="2046"/>
              <a:ext cx="1267" cy="1937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invGray">
            <a:xfrm>
              <a:off x="701" y="2230"/>
              <a:ext cx="34" cy="27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invGray">
            <a:xfrm>
              <a:off x="1011" y="2352"/>
              <a:ext cx="37" cy="34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2" name="Freeform 19"/>
            <p:cNvSpPr>
              <a:spLocks/>
            </p:cNvSpPr>
            <p:nvPr/>
          </p:nvSpPr>
          <p:spPr bwMode="invGray">
            <a:xfrm>
              <a:off x="1792" y="2410"/>
              <a:ext cx="99" cy="75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invGray">
            <a:xfrm>
              <a:off x="1316" y="2794"/>
              <a:ext cx="160" cy="85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4" name="Freeform 21"/>
            <p:cNvSpPr>
              <a:spLocks/>
            </p:cNvSpPr>
            <p:nvPr/>
          </p:nvSpPr>
          <p:spPr bwMode="invGray">
            <a:xfrm>
              <a:off x="1449" y="2858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invGray">
            <a:xfrm>
              <a:off x="1554" y="2882"/>
              <a:ext cx="37" cy="20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6" name="Freeform 23"/>
            <p:cNvSpPr>
              <a:spLocks/>
            </p:cNvSpPr>
            <p:nvPr/>
          </p:nvSpPr>
          <p:spPr bwMode="invGray">
            <a:xfrm>
              <a:off x="1608" y="2885"/>
              <a:ext cx="14" cy="27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invGray">
            <a:xfrm>
              <a:off x="1425" y="2039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8" name="Freeform 25"/>
            <p:cNvSpPr>
              <a:spLocks/>
            </p:cNvSpPr>
            <p:nvPr/>
          </p:nvSpPr>
          <p:spPr bwMode="invGray">
            <a:xfrm>
              <a:off x="1507" y="1999"/>
              <a:ext cx="146" cy="61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09" name="Freeform 26"/>
            <p:cNvSpPr>
              <a:spLocks/>
            </p:cNvSpPr>
            <p:nvPr/>
          </p:nvSpPr>
          <p:spPr bwMode="invGray">
            <a:xfrm>
              <a:off x="1710" y="2070"/>
              <a:ext cx="234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0" name="Freeform 27"/>
            <p:cNvSpPr>
              <a:spLocks/>
            </p:cNvSpPr>
            <p:nvPr/>
          </p:nvSpPr>
          <p:spPr bwMode="invGray">
            <a:xfrm>
              <a:off x="1710" y="1988"/>
              <a:ext cx="44" cy="34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1" name="Freeform 28"/>
            <p:cNvSpPr>
              <a:spLocks/>
            </p:cNvSpPr>
            <p:nvPr/>
          </p:nvSpPr>
          <p:spPr bwMode="invGray">
            <a:xfrm>
              <a:off x="1625" y="2056"/>
              <a:ext cx="65" cy="44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2" name="Freeform 29"/>
            <p:cNvSpPr>
              <a:spLocks/>
            </p:cNvSpPr>
            <p:nvPr/>
          </p:nvSpPr>
          <p:spPr bwMode="invGray">
            <a:xfrm>
              <a:off x="1693" y="2067"/>
              <a:ext cx="54" cy="24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3" name="Freeform 30"/>
            <p:cNvSpPr>
              <a:spLocks/>
            </p:cNvSpPr>
            <p:nvPr/>
          </p:nvSpPr>
          <p:spPr bwMode="invGray">
            <a:xfrm>
              <a:off x="1663" y="2029"/>
              <a:ext cx="65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4" name="Freeform 31"/>
            <p:cNvSpPr>
              <a:spLocks/>
            </p:cNvSpPr>
            <p:nvPr/>
          </p:nvSpPr>
          <p:spPr bwMode="invGray">
            <a:xfrm>
              <a:off x="1636" y="1999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invGray">
            <a:xfrm>
              <a:off x="1751" y="1999"/>
              <a:ext cx="112" cy="78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invGray">
            <a:xfrm>
              <a:off x="664" y="2247"/>
              <a:ext cx="24" cy="14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invGray">
            <a:xfrm>
              <a:off x="1422" y="2756"/>
              <a:ext cx="17" cy="10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invGray">
            <a:xfrm>
              <a:off x="1425" y="2780"/>
              <a:ext cx="14" cy="14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19" name="Freeform 36"/>
            <p:cNvSpPr>
              <a:spLocks/>
            </p:cNvSpPr>
            <p:nvPr/>
          </p:nvSpPr>
          <p:spPr bwMode="invGray">
            <a:xfrm>
              <a:off x="1629" y="2912"/>
              <a:ext cx="14" cy="14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invGray">
            <a:xfrm>
              <a:off x="1751" y="2430"/>
              <a:ext cx="37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1" name="Freeform 38"/>
            <p:cNvSpPr>
              <a:spLocks/>
            </p:cNvSpPr>
            <p:nvPr/>
          </p:nvSpPr>
          <p:spPr bwMode="invGray">
            <a:xfrm>
              <a:off x="1653" y="2223"/>
              <a:ext cx="37" cy="20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2" name="Freeform 39"/>
            <p:cNvSpPr>
              <a:spLocks/>
            </p:cNvSpPr>
            <p:nvPr/>
          </p:nvSpPr>
          <p:spPr bwMode="invGray">
            <a:xfrm>
              <a:off x="1717" y="2046"/>
              <a:ext cx="37" cy="17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3" name="Freeform 40"/>
            <p:cNvSpPr>
              <a:spLocks/>
            </p:cNvSpPr>
            <p:nvPr/>
          </p:nvSpPr>
          <p:spPr bwMode="invGray">
            <a:xfrm>
              <a:off x="1778" y="2151"/>
              <a:ext cx="41" cy="20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4" name="Freeform 41"/>
            <p:cNvSpPr>
              <a:spLocks/>
            </p:cNvSpPr>
            <p:nvPr/>
          </p:nvSpPr>
          <p:spPr bwMode="invGray">
            <a:xfrm>
              <a:off x="1795" y="1951"/>
              <a:ext cx="696" cy="347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5" name="Freeform 42"/>
            <p:cNvSpPr>
              <a:spLocks/>
            </p:cNvSpPr>
            <p:nvPr/>
          </p:nvSpPr>
          <p:spPr bwMode="invGray">
            <a:xfrm>
              <a:off x="2009" y="2134"/>
              <a:ext cx="37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6" name="Freeform 43"/>
            <p:cNvSpPr>
              <a:spLocks/>
            </p:cNvSpPr>
            <p:nvPr/>
          </p:nvSpPr>
          <p:spPr bwMode="invGray">
            <a:xfrm>
              <a:off x="2291" y="2202"/>
              <a:ext cx="129" cy="51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7" name="Freeform 44"/>
            <p:cNvSpPr>
              <a:spLocks/>
            </p:cNvSpPr>
            <p:nvPr/>
          </p:nvSpPr>
          <p:spPr bwMode="invGray">
            <a:xfrm>
              <a:off x="2393" y="2039"/>
              <a:ext cx="37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8" name="Freeform 45"/>
            <p:cNvSpPr>
              <a:spLocks/>
            </p:cNvSpPr>
            <p:nvPr/>
          </p:nvSpPr>
          <p:spPr bwMode="invGray">
            <a:xfrm>
              <a:off x="2662" y="2005"/>
              <a:ext cx="156" cy="65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invGray">
            <a:xfrm>
              <a:off x="2760" y="2039"/>
              <a:ext cx="48" cy="20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0" name="Freeform 47"/>
            <p:cNvSpPr>
              <a:spLocks/>
            </p:cNvSpPr>
            <p:nvPr/>
          </p:nvSpPr>
          <p:spPr bwMode="invGray">
            <a:xfrm>
              <a:off x="2468" y="2311"/>
              <a:ext cx="109" cy="133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1" name="Freeform 48"/>
            <p:cNvSpPr>
              <a:spLocks/>
            </p:cNvSpPr>
            <p:nvPr/>
          </p:nvSpPr>
          <p:spPr bwMode="invGray">
            <a:xfrm>
              <a:off x="2414" y="2359"/>
              <a:ext cx="68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2" name="Freeform 49"/>
            <p:cNvSpPr>
              <a:spLocks/>
            </p:cNvSpPr>
            <p:nvPr/>
          </p:nvSpPr>
          <p:spPr bwMode="invGray">
            <a:xfrm>
              <a:off x="4099" y="3504"/>
              <a:ext cx="476" cy="493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invGray">
            <a:xfrm>
              <a:off x="4245" y="3242"/>
              <a:ext cx="319" cy="211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4" name="Freeform 51"/>
            <p:cNvSpPr>
              <a:spLocks/>
            </p:cNvSpPr>
            <p:nvPr/>
          </p:nvSpPr>
          <p:spPr bwMode="invGray">
            <a:xfrm>
              <a:off x="4255" y="3242"/>
              <a:ext cx="309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5" name="Freeform 52"/>
            <p:cNvSpPr>
              <a:spLocks/>
            </p:cNvSpPr>
            <p:nvPr/>
          </p:nvSpPr>
          <p:spPr bwMode="invGray">
            <a:xfrm>
              <a:off x="4486" y="4013"/>
              <a:ext cx="44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6" name="Freeform 53"/>
            <p:cNvSpPr>
              <a:spLocks/>
            </p:cNvSpPr>
            <p:nvPr/>
          </p:nvSpPr>
          <p:spPr bwMode="invGray">
            <a:xfrm>
              <a:off x="4622" y="3922"/>
              <a:ext cx="163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7" name="Freeform 54"/>
            <p:cNvSpPr>
              <a:spLocks/>
            </p:cNvSpPr>
            <p:nvPr/>
          </p:nvSpPr>
          <p:spPr bwMode="invGray">
            <a:xfrm>
              <a:off x="4792" y="3874"/>
              <a:ext cx="102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8" name="Freeform 55"/>
            <p:cNvSpPr>
              <a:spLocks/>
            </p:cNvSpPr>
            <p:nvPr/>
          </p:nvSpPr>
          <p:spPr bwMode="invGray">
            <a:xfrm>
              <a:off x="4846" y="3833"/>
              <a:ext cx="37" cy="24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invGray">
            <a:xfrm>
              <a:off x="3124" y="3347"/>
              <a:ext cx="122" cy="200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0" name="Freeform 57"/>
            <p:cNvSpPr>
              <a:spLocks/>
            </p:cNvSpPr>
            <p:nvPr/>
          </p:nvSpPr>
          <p:spPr bwMode="invGray">
            <a:xfrm>
              <a:off x="3654" y="3035"/>
              <a:ext cx="51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1" name="Freeform 58"/>
            <p:cNvSpPr>
              <a:spLocks/>
            </p:cNvSpPr>
            <p:nvPr/>
          </p:nvSpPr>
          <p:spPr bwMode="invGray">
            <a:xfrm>
              <a:off x="3987" y="3099"/>
              <a:ext cx="112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invGray">
            <a:xfrm>
              <a:off x="3895" y="3042"/>
              <a:ext cx="71" cy="139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3" name="Freeform 60"/>
            <p:cNvSpPr>
              <a:spLocks/>
            </p:cNvSpPr>
            <p:nvPr/>
          </p:nvSpPr>
          <p:spPr bwMode="invGray">
            <a:xfrm>
              <a:off x="3943" y="3154"/>
              <a:ext cx="41" cy="129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4" name="Freeform 61"/>
            <p:cNvSpPr>
              <a:spLocks/>
            </p:cNvSpPr>
            <p:nvPr/>
          </p:nvSpPr>
          <p:spPr bwMode="invGray">
            <a:xfrm>
              <a:off x="3987" y="3290"/>
              <a:ext cx="68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5" name="Freeform 62"/>
            <p:cNvSpPr>
              <a:spLocks/>
            </p:cNvSpPr>
            <p:nvPr/>
          </p:nvSpPr>
          <p:spPr bwMode="invGray">
            <a:xfrm>
              <a:off x="4092" y="3194"/>
              <a:ext cx="82" cy="119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6" name="Freeform 63"/>
            <p:cNvSpPr>
              <a:spLocks/>
            </p:cNvSpPr>
            <p:nvPr/>
          </p:nvSpPr>
          <p:spPr bwMode="invGray">
            <a:xfrm>
              <a:off x="4065" y="2777"/>
              <a:ext cx="20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7" name="Freeform 64"/>
            <p:cNvSpPr>
              <a:spLocks/>
            </p:cNvSpPr>
            <p:nvPr/>
          </p:nvSpPr>
          <p:spPr bwMode="invGray">
            <a:xfrm>
              <a:off x="4078" y="2895"/>
              <a:ext cx="61" cy="119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8" name="Freeform 65"/>
            <p:cNvSpPr>
              <a:spLocks/>
            </p:cNvSpPr>
            <p:nvPr/>
          </p:nvSpPr>
          <p:spPr bwMode="invGray">
            <a:xfrm>
              <a:off x="4123" y="3052"/>
              <a:ext cx="61" cy="78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49" name="Freeform 66"/>
            <p:cNvSpPr>
              <a:spLocks/>
            </p:cNvSpPr>
            <p:nvPr/>
          </p:nvSpPr>
          <p:spPr bwMode="invGray">
            <a:xfrm>
              <a:off x="4197" y="3194"/>
              <a:ext cx="27" cy="48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0" name="Freeform 67"/>
            <p:cNvSpPr>
              <a:spLocks/>
            </p:cNvSpPr>
            <p:nvPr/>
          </p:nvSpPr>
          <p:spPr bwMode="invGray">
            <a:xfrm>
              <a:off x="4180" y="3276"/>
              <a:ext cx="17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1" name="Freeform 68"/>
            <p:cNvSpPr>
              <a:spLocks/>
            </p:cNvSpPr>
            <p:nvPr/>
          </p:nvSpPr>
          <p:spPr bwMode="invGray">
            <a:xfrm>
              <a:off x="4208" y="3266"/>
              <a:ext cx="44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2" name="Freeform 69"/>
            <p:cNvSpPr>
              <a:spLocks/>
            </p:cNvSpPr>
            <p:nvPr/>
          </p:nvSpPr>
          <p:spPr bwMode="invGray">
            <a:xfrm>
              <a:off x="4276" y="3334"/>
              <a:ext cx="27" cy="34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3" name="Freeform 70"/>
            <p:cNvSpPr>
              <a:spLocks/>
            </p:cNvSpPr>
            <p:nvPr/>
          </p:nvSpPr>
          <p:spPr bwMode="invGray">
            <a:xfrm>
              <a:off x="4544" y="3293"/>
              <a:ext cx="48" cy="48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4" name="Freeform 71"/>
            <p:cNvSpPr>
              <a:spLocks/>
            </p:cNvSpPr>
            <p:nvPr/>
          </p:nvSpPr>
          <p:spPr bwMode="invGray">
            <a:xfrm>
              <a:off x="4146" y="3351"/>
              <a:ext cx="48" cy="51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5" name="Freeform 72"/>
            <p:cNvSpPr>
              <a:spLocks/>
            </p:cNvSpPr>
            <p:nvPr/>
          </p:nvSpPr>
          <p:spPr bwMode="invGray">
            <a:xfrm>
              <a:off x="4099" y="3371"/>
              <a:ext cx="31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6" name="Freeform 73"/>
            <p:cNvSpPr>
              <a:spLocks/>
            </p:cNvSpPr>
            <p:nvPr/>
          </p:nvSpPr>
          <p:spPr bwMode="invGray">
            <a:xfrm>
              <a:off x="4078" y="3341"/>
              <a:ext cx="24" cy="34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7" name="Freeform 74"/>
            <p:cNvSpPr>
              <a:spLocks/>
            </p:cNvSpPr>
            <p:nvPr/>
          </p:nvSpPr>
          <p:spPr bwMode="invGray">
            <a:xfrm>
              <a:off x="4112" y="3354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8" name="Freeform 75"/>
            <p:cNvSpPr>
              <a:spLocks/>
            </p:cNvSpPr>
            <p:nvPr/>
          </p:nvSpPr>
          <p:spPr bwMode="invGray">
            <a:xfrm>
              <a:off x="4061" y="3021"/>
              <a:ext cx="27" cy="54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59" name="Freeform 76"/>
            <p:cNvSpPr>
              <a:spLocks/>
            </p:cNvSpPr>
            <p:nvPr/>
          </p:nvSpPr>
          <p:spPr bwMode="invGray">
            <a:xfrm>
              <a:off x="4112" y="3011"/>
              <a:ext cx="20" cy="54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0" name="Freeform 77"/>
            <p:cNvSpPr>
              <a:spLocks/>
            </p:cNvSpPr>
            <p:nvPr/>
          </p:nvSpPr>
          <p:spPr bwMode="invGray">
            <a:xfrm>
              <a:off x="4136" y="2994"/>
              <a:ext cx="10" cy="27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1" name="Freeform 78"/>
            <p:cNvSpPr>
              <a:spLocks/>
            </p:cNvSpPr>
            <p:nvPr/>
          </p:nvSpPr>
          <p:spPr bwMode="invGray">
            <a:xfrm>
              <a:off x="4146" y="3008"/>
              <a:ext cx="20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2" name="Freeform 79"/>
            <p:cNvSpPr>
              <a:spLocks/>
            </p:cNvSpPr>
            <p:nvPr/>
          </p:nvSpPr>
          <p:spPr bwMode="invGray">
            <a:xfrm>
              <a:off x="3875" y="3076"/>
              <a:ext cx="14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3" name="Freeform 80"/>
            <p:cNvSpPr>
              <a:spLocks/>
            </p:cNvSpPr>
            <p:nvPr/>
          </p:nvSpPr>
          <p:spPr bwMode="invGray">
            <a:xfrm>
              <a:off x="3864" y="3052"/>
              <a:ext cx="10" cy="17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4" name="Freeform 81"/>
            <p:cNvSpPr>
              <a:spLocks/>
            </p:cNvSpPr>
            <p:nvPr/>
          </p:nvSpPr>
          <p:spPr bwMode="invGray">
            <a:xfrm>
              <a:off x="3861" y="3035"/>
              <a:ext cx="14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5" name="Freeform 82"/>
            <p:cNvSpPr>
              <a:spLocks/>
            </p:cNvSpPr>
            <p:nvPr/>
          </p:nvSpPr>
          <p:spPr bwMode="invGray">
            <a:xfrm>
              <a:off x="3851" y="2994"/>
              <a:ext cx="10" cy="20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6" name="Freeform 83"/>
            <p:cNvSpPr>
              <a:spLocks/>
            </p:cNvSpPr>
            <p:nvPr/>
          </p:nvSpPr>
          <p:spPr bwMode="invGray">
            <a:xfrm>
              <a:off x="3851" y="3021"/>
              <a:ext cx="17" cy="10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7" name="Freeform 84"/>
            <p:cNvSpPr>
              <a:spLocks/>
            </p:cNvSpPr>
            <p:nvPr/>
          </p:nvSpPr>
          <p:spPr bwMode="invGray">
            <a:xfrm>
              <a:off x="4687" y="3643"/>
              <a:ext cx="48" cy="61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8" name="Freeform 85"/>
            <p:cNvSpPr>
              <a:spLocks/>
            </p:cNvSpPr>
            <p:nvPr/>
          </p:nvSpPr>
          <p:spPr bwMode="invGray">
            <a:xfrm>
              <a:off x="4918" y="3595"/>
              <a:ext cx="54" cy="44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69" name="Freeform 86"/>
            <p:cNvSpPr>
              <a:spLocks/>
            </p:cNvSpPr>
            <p:nvPr/>
          </p:nvSpPr>
          <p:spPr bwMode="invGray">
            <a:xfrm>
              <a:off x="4758" y="3568"/>
              <a:ext cx="17" cy="24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0" name="Freeform 87"/>
            <p:cNvSpPr>
              <a:spLocks/>
            </p:cNvSpPr>
            <p:nvPr/>
          </p:nvSpPr>
          <p:spPr bwMode="invGray">
            <a:xfrm>
              <a:off x="4751" y="3548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1" name="Freeform 88"/>
            <p:cNvSpPr>
              <a:spLocks/>
            </p:cNvSpPr>
            <p:nvPr/>
          </p:nvSpPr>
          <p:spPr bwMode="invGray">
            <a:xfrm>
              <a:off x="4598" y="3354"/>
              <a:ext cx="24" cy="31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2" name="Freeform 89"/>
            <p:cNvSpPr>
              <a:spLocks/>
            </p:cNvSpPr>
            <p:nvPr/>
          </p:nvSpPr>
          <p:spPr bwMode="invGray">
            <a:xfrm>
              <a:off x="4632" y="3395"/>
              <a:ext cx="27" cy="34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3" name="Freeform 90"/>
            <p:cNvSpPr>
              <a:spLocks/>
            </p:cNvSpPr>
            <p:nvPr/>
          </p:nvSpPr>
          <p:spPr bwMode="invGray">
            <a:xfrm>
              <a:off x="4659" y="3459"/>
              <a:ext cx="27" cy="27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4" name="Freeform 91"/>
            <p:cNvSpPr>
              <a:spLocks/>
            </p:cNvSpPr>
            <p:nvPr/>
          </p:nvSpPr>
          <p:spPr bwMode="invGray">
            <a:xfrm>
              <a:off x="4693" y="3449"/>
              <a:ext cx="27" cy="27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5" name="Freeform 92"/>
            <p:cNvSpPr>
              <a:spLocks/>
            </p:cNvSpPr>
            <p:nvPr/>
          </p:nvSpPr>
          <p:spPr bwMode="invGray">
            <a:xfrm>
              <a:off x="4683" y="3412"/>
              <a:ext cx="27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6" name="Freeform 93"/>
            <p:cNvSpPr>
              <a:spLocks/>
            </p:cNvSpPr>
            <p:nvPr/>
          </p:nvSpPr>
          <p:spPr bwMode="invGray">
            <a:xfrm>
              <a:off x="4656" y="3388"/>
              <a:ext cx="27" cy="34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7" name="Freeform 94"/>
            <p:cNvSpPr>
              <a:spLocks/>
            </p:cNvSpPr>
            <p:nvPr/>
          </p:nvSpPr>
          <p:spPr bwMode="invGray">
            <a:xfrm>
              <a:off x="4625" y="3371"/>
              <a:ext cx="24" cy="27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8" name="Freeform 95"/>
            <p:cNvSpPr>
              <a:spLocks/>
            </p:cNvSpPr>
            <p:nvPr/>
          </p:nvSpPr>
          <p:spPr bwMode="invGray">
            <a:xfrm>
              <a:off x="4666" y="3425"/>
              <a:ext cx="24" cy="27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79" name="Freeform 96"/>
            <p:cNvSpPr>
              <a:spLocks/>
            </p:cNvSpPr>
            <p:nvPr/>
          </p:nvSpPr>
          <p:spPr bwMode="invGray">
            <a:xfrm>
              <a:off x="3056" y="2050"/>
              <a:ext cx="139" cy="109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0" name="Freeform 97"/>
            <p:cNvSpPr>
              <a:spLocks/>
            </p:cNvSpPr>
            <p:nvPr/>
          </p:nvSpPr>
          <p:spPr bwMode="invGray">
            <a:xfrm>
              <a:off x="3137" y="2155"/>
              <a:ext cx="41" cy="14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1" name="Freeform 98"/>
            <p:cNvSpPr>
              <a:spLocks/>
            </p:cNvSpPr>
            <p:nvPr/>
          </p:nvSpPr>
          <p:spPr bwMode="invGray">
            <a:xfrm>
              <a:off x="3345" y="1999"/>
              <a:ext cx="41" cy="27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2" name="Freeform 99"/>
            <p:cNvSpPr>
              <a:spLocks/>
            </p:cNvSpPr>
            <p:nvPr/>
          </p:nvSpPr>
          <p:spPr bwMode="invGray">
            <a:xfrm>
              <a:off x="3375" y="2012"/>
              <a:ext cx="48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3" name="Freeform 100"/>
            <p:cNvSpPr>
              <a:spLocks/>
            </p:cNvSpPr>
            <p:nvPr/>
          </p:nvSpPr>
          <p:spPr bwMode="invGray">
            <a:xfrm>
              <a:off x="3430" y="2016"/>
              <a:ext cx="48" cy="31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4" name="Freeform 101"/>
            <p:cNvSpPr>
              <a:spLocks/>
            </p:cNvSpPr>
            <p:nvPr/>
          </p:nvSpPr>
          <p:spPr bwMode="invGray">
            <a:xfrm>
              <a:off x="3776" y="2043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5" name="Freeform 102"/>
            <p:cNvSpPr>
              <a:spLocks/>
            </p:cNvSpPr>
            <p:nvPr/>
          </p:nvSpPr>
          <p:spPr bwMode="invGray">
            <a:xfrm>
              <a:off x="3868" y="2039"/>
              <a:ext cx="44" cy="27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6" name="Freeform 103"/>
            <p:cNvSpPr>
              <a:spLocks/>
            </p:cNvSpPr>
            <p:nvPr/>
          </p:nvSpPr>
          <p:spPr bwMode="invGray">
            <a:xfrm>
              <a:off x="3847" y="2070"/>
              <a:ext cx="34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7" name="Freeform 104"/>
            <p:cNvSpPr>
              <a:spLocks/>
            </p:cNvSpPr>
            <p:nvPr/>
          </p:nvSpPr>
          <p:spPr bwMode="invGray">
            <a:xfrm>
              <a:off x="4099" y="2294"/>
              <a:ext cx="75" cy="116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8" name="Freeform 105"/>
            <p:cNvSpPr>
              <a:spLocks/>
            </p:cNvSpPr>
            <p:nvPr/>
          </p:nvSpPr>
          <p:spPr bwMode="invGray">
            <a:xfrm>
              <a:off x="4160" y="2413"/>
              <a:ext cx="54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89" name="Freeform 106"/>
            <p:cNvSpPr>
              <a:spLocks/>
            </p:cNvSpPr>
            <p:nvPr/>
          </p:nvSpPr>
          <p:spPr bwMode="invGray">
            <a:xfrm>
              <a:off x="4123" y="2491"/>
              <a:ext cx="109" cy="190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0" name="Freeform 107"/>
            <p:cNvSpPr>
              <a:spLocks/>
            </p:cNvSpPr>
            <p:nvPr/>
          </p:nvSpPr>
          <p:spPr bwMode="invGray">
            <a:xfrm>
              <a:off x="3063" y="1988"/>
              <a:ext cx="51" cy="31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1" name="Freeform 108"/>
            <p:cNvSpPr>
              <a:spLocks/>
            </p:cNvSpPr>
            <p:nvPr/>
          </p:nvSpPr>
          <p:spPr bwMode="invGray">
            <a:xfrm>
              <a:off x="2954" y="1999"/>
              <a:ext cx="20" cy="20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2" name="Freeform 109"/>
            <p:cNvSpPr>
              <a:spLocks/>
            </p:cNvSpPr>
            <p:nvPr/>
          </p:nvSpPr>
          <p:spPr bwMode="invGray">
            <a:xfrm>
              <a:off x="2978" y="1995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3" name="Freeform 110"/>
            <p:cNvSpPr>
              <a:spLocks/>
            </p:cNvSpPr>
            <p:nvPr/>
          </p:nvSpPr>
          <p:spPr bwMode="invGray">
            <a:xfrm>
              <a:off x="3039" y="1988"/>
              <a:ext cx="20" cy="14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4" name="Freeform 111"/>
            <p:cNvSpPr>
              <a:spLocks/>
            </p:cNvSpPr>
            <p:nvPr/>
          </p:nvSpPr>
          <p:spPr bwMode="invGray">
            <a:xfrm>
              <a:off x="3022" y="2005"/>
              <a:ext cx="14" cy="14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5" name="Freeform 112"/>
            <p:cNvSpPr>
              <a:spLocks/>
            </p:cNvSpPr>
            <p:nvPr/>
          </p:nvSpPr>
          <p:spPr bwMode="invGray">
            <a:xfrm>
              <a:off x="4163" y="2022"/>
              <a:ext cx="17" cy="31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6" name="Freeform 113"/>
            <p:cNvSpPr>
              <a:spLocks/>
            </p:cNvSpPr>
            <p:nvPr/>
          </p:nvSpPr>
          <p:spPr bwMode="invGray">
            <a:xfrm>
              <a:off x="3277" y="3473"/>
              <a:ext cx="34" cy="17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7" name="Freeform 114"/>
            <p:cNvSpPr>
              <a:spLocks/>
            </p:cNvSpPr>
            <p:nvPr/>
          </p:nvSpPr>
          <p:spPr bwMode="invGray">
            <a:xfrm>
              <a:off x="3317" y="3466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8" name="Freeform 115"/>
            <p:cNvSpPr>
              <a:spLocks/>
            </p:cNvSpPr>
            <p:nvPr/>
          </p:nvSpPr>
          <p:spPr bwMode="invGray">
            <a:xfrm>
              <a:off x="3249" y="3313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199" name="Freeform 116"/>
            <p:cNvSpPr>
              <a:spLocks/>
            </p:cNvSpPr>
            <p:nvPr/>
          </p:nvSpPr>
          <p:spPr bwMode="invGray">
            <a:xfrm>
              <a:off x="3311" y="3239"/>
              <a:ext cx="10" cy="20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0" name="Freeform 117"/>
            <p:cNvSpPr>
              <a:spLocks/>
            </p:cNvSpPr>
            <p:nvPr/>
          </p:nvSpPr>
          <p:spPr bwMode="invGray">
            <a:xfrm>
              <a:off x="3287" y="3239"/>
              <a:ext cx="10" cy="17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1" name="Freeform 118"/>
            <p:cNvSpPr>
              <a:spLocks/>
            </p:cNvSpPr>
            <p:nvPr/>
          </p:nvSpPr>
          <p:spPr bwMode="invGray">
            <a:xfrm>
              <a:off x="3277" y="3259"/>
              <a:ext cx="10" cy="17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2" name="Freeform 119"/>
            <p:cNvSpPr>
              <a:spLocks/>
            </p:cNvSpPr>
            <p:nvPr/>
          </p:nvSpPr>
          <p:spPr bwMode="invGray">
            <a:xfrm>
              <a:off x="3249" y="3293"/>
              <a:ext cx="10" cy="17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3" name="Freeform 120"/>
            <p:cNvSpPr>
              <a:spLocks/>
            </p:cNvSpPr>
            <p:nvPr/>
          </p:nvSpPr>
          <p:spPr bwMode="invGray">
            <a:xfrm>
              <a:off x="3270" y="3279"/>
              <a:ext cx="10" cy="17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4" name="Freeform 121"/>
            <p:cNvSpPr>
              <a:spLocks/>
            </p:cNvSpPr>
            <p:nvPr/>
          </p:nvSpPr>
          <p:spPr bwMode="invGray">
            <a:xfrm>
              <a:off x="2536" y="2294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5" name="Freeform 122"/>
            <p:cNvSpPr>
              <a:spLocks/>
            </p:cNvSpPr>
            <p:nvPr/>
          </p:nvSpPr>
          <p:spPr bwMode="invGray">
            <a:xfrm>
              <a:off x="2475" y="2260"/>
              <a:ext cx="10" cy="14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  <p:sp>
          <p:nvSpPr>
            <p:cNvPr id="206" name="Freeform 123"/>
            <p:cNvSpPr>
              <a:spLocks/>
            </p:cNvSpPr>
            <p:nvPr/>
          </p:nvSpPr>
          <p:spPr bwMode="invGray">
            <a:xfrm>
              <a:off x="2237" y="2043"/>
              <a:ext cx="2062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>
                <a:solidFill>
                  <a:prstClr val="black"/>
                </a:solidFill>
                <a:latin typeface="Arial"/>
                <a:ea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82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华文隶书" panose="02010800040101010101" pitchFamily="2" charset="-122"/>
          <a:ea typeface="华文隶书" panose="02010800040101010101" pitchFamily="2" charset="-122"/>
          <a:cs typeface="华文隶书" panose="0201080004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•"/>
        <a:defRPr kumimoji="1" lang="en-US" altLang="zh-CN" sz="3200" b="1" dirty="0">
          <a:solidFill>
            <a:srgbClr val="FF00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楷体_GB2312" charset="0"/>
          <a:cs typeface="楷体_GB2312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lang="en-US" altLang="zh-CN" sz="2800" b="1" dirty="0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楷体_GB2312" charset="0"/>
          <a:ea typeface="楷体_GB2312" charset="0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何时使用</a:t>
            </a:r>
            <a:endParaRPr lang="en-US" altLang="zh-CN" dirty="0"/>
          </a:p>
          <a:p>
            <a:pPr lvl="1"/>
            <a:r>
              <a:rPr lang="zh-CN" altLang="en-US" dirty="0"/>
              <a:t>本课程为大一年级本科生第二学期的课程；</a:t>
            </a:r>
            <a:endParaRPr lang="en-US" altLang="zh-CN" dirty="0"/>
          </a:p>
          <a:p>
            <a:pPr lvl="1"/>
            <a:r>
              <a:rPr lang="zh-CN" altLang="en-US" dirty="0"/>
              <a:t>每次实践内容安排在相应理论知识讲授完毕，学生学习了相关知识点内容后进行；</a:t>
            </a:r>
            <a:endParaRPr lang="en-US" altLang="zh-CN" dirty="0"/>
          </a:p>
          <a:p>
            <a:pPr lvl="1"/>
            <a:r>
              <a:rPr lang="zh-CN" altLang="en-US" dirty="0"/>
              <a:t>学生根据指导书中的要求，预习相关知识及工具的使用；</a:t>
            </a:r>
            <a:endParaRPr lang="en-US" altLang="zh-CN" dirty="0"/>
          </a:p>
          <a:p>
            <a:pPr lvl="1"/>
            <a:r>
              <a:rPr lang="zh-CN" altLang="en-US" dirty="0"/>
              <a:t>在规定时间内完成指定的实践内容。</a:t>
            </a:r>
            <a:endParaRPr lang="en-US" altLang="zh-CN" dirty="0"/>
          </a:p>
          <a:p>
            <a:pPr lvl="1"/>
            <a:r>
              <a:rPr lang="zh-CN" altLang="en-US" dirty="0">
                <a:effectLst/>
              </a:rPr>
              <a:t>主要知识点如下（见下页）：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9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的知识点</a:t>
            </a:r>
          </a:p>
          <a:p>
            <a:pPr lvl="1"/>
            <a:r>
              <a:rPr lang="zh-CN" altLang="zh-CN" dirty="0">
                <a:effectLst/>
              </a:rPr>
              <a:t>函数</a:t>
            </a:r>
          </a:p>
          <a:p>
            <a:pPr lvl="1"/>
            <a:r>
              <a:rPr lang="zh-CN" altLang="zh-CN" dirty="0">
                <a:effectLst/>
              </a:rPr>
              <a:t>一维、二维及多维数组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自定义数据类型</a:t>
            </a:r>
          </a:p>
          <a:p>
            <a:pPr lvl="1"/>
            <a:r>
              <a:rPr lang="zh-CN" altLang="zh-CN" dirty="0">
                <a:effectLst/>
              </a:rPr>
              <a:t>字符串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指针和动态内存分配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17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的知识点</a:t>
            </a:r>
          </a:p>
          <a:p>
            <a:pPr lvl="1"/>
            <a:r>
              <a:rPr lang="zh-CN" altLang="zh-CN" dirty="0">
                <a:effectLst/>
              </a:rPr>
              <a:t>类与对象</a:t>
            </a:r>
            <a:r>
              <a:rPr lang="en-US" altLang="zh-CN" dirty="0">
                <a:effectLst/>
              </a:rPr>
              <a:t> </a:t>
            </a:r>
          </a:p>
          <a:p>
            <a:pPr lvl="1"/>
            <a:r>
              <a:rPr lang="zh-CN" altLang="zh-CN" dirty="0">
                <a:effectLst/>
              </a:rPr>
              <a:t>构造函数与析构函数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类接口的定义和实现；</a:t>
            </a:r>
          </a:p>
          <a:p>
            <a:pPr lvl="1"/>
            <a:r>
              <a:rPr lang="zh-CN" altLang="zh-CN" dirty="0">
                <a:effectLst/>
              </a:rPr>
              <a:t>构造函数初始化列表。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91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的知识讲点</a:t>
            </a:r>
          </a:p>
          <a:p>
            <a:pPr lvl="1"/>
            <a:r>
              <a:rPr lang="zh-CN" altLang="zh-CN" dirty="0">
                <a:effectLst/>
              </a:rPr>
              <a:t>继承与派生</a:t>
            </a:r>
            <a:r>
              <a:rPr lang="en-US" altLang="zh-CN" dirty="0">
                <a:effectLst/>
              </a:rPr>
              <a:t>  </a:t>
            </a:r>
            <a:endParaRPr lang="zh-CN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模板函数与类模板、标准模板类库；</a:t>
            </a:r>
          </a:p>
          <a:p>
            <a:pPr lvl="1"/>
            <a:r>
              <a:rPr lang="zh-CN" altLang="zh-CN" dirty="0">
                <a:effectLst/>
              </a:rPr>
              <a:t>函数重载、运算符重载；</a:t>
            </a:r>
          </a:p>
          <a:p>
            <a:pPr lvl="1"/>
            <a:r>
              <a:rPr lang="zh-CN" altLang="zh-CN" dirty="0">
                <a:effectLst/>
              </a:rPr>
              <a:t>虚函数定义及使用方法、多态性；</a:t>
            </a:r>
          </a:p>
          <a:p>
            <a:pPr lvl="1"/>
            <a:r>
              <a:rPr lang="zh-CN" altLang="zh-CN" dirty="0">
                <a:effectLst/>
              </a:rPr>
              <a:t>静态绑定，动态绑定的原理及实现方法。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6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4</a:t>
            </a:r>
            <a:r>
              <a:rPr lang="zh-CN" altLang="zh-CN" dirty="0">
                <a:effectLst/>
              </a:rPr>
              <a:t>的知识点</a:t>
            </a:r>
          </a:p>
          <a:p>
            <a:pPr lvl="1"/>
            <a:r>
              <a:rPr lang="zh-CN" altLang="zh-CN" dirty="0">
                <a:effectLst/>
              </a:rPr>
              <a:t>输入</a:t>
            </a:r>
            <a:r>
              <a:rPr lang="en-US" altLang="zh-CN" dirty="0">
                <a:effectLst/>
              </a:rPr>
              <a:t>/</a:t>
            </a:r>
            <a:r>
              <a:rPr lang="zh-CN" altLang="zh-CN" dirty="0">
                <a:effectLst/>
              </a:rPr>
              <a:t>输出流的概念；</a:t>
            </a:r>
          </a:p>
          <a:p>
            <a:pPr lvl="1"/>
            <a:r>
              <a:rPr lang="zh-CN" altLang="zh-CN" dirty="0">
                <a:effectLst/>
              </a:rPr>
              <a:t>二进制文件及文本文件的输入输出方法；</a:t>
            </a:r>
          </a:p>
          <a:p>
            <a:pPr lvl="1"/>
            <a:r>
              <a:rPr lang="zh-CN" altLang="zh-CN" dirty="0">
                <a:effectLst/>
              </a:rPr>
              <a:t>数组和对象的读</a:t>
            </a:r>
            <a:r>
              <a:rPr lang="en-US" altLang="zh-CN" dirty="0">
                <a:effectLst/>
              </a:rPr>
              <a:t>/</a:t>
            </a:r>
            <a:r>
              <a:rPr lang="zh-CN" altLang="zh-CN" dirty="0">
                <a:effectLst/>
              </a:rPr>
              <a:t>写，文件指针的移动。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7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如何使用</a:t>
            </a:r>
            <a:endParaRPr lang="en-US" altLang="zh-CN" dirty="0"/>
          </a:p>
          <a:p>
            <a:pPr lvl="1"/>
            <a:r>
              <a:rPr lang="zh-CN" altLang="en-US" dirty="0"/>
              <a:t>学生在课堂学习了相关的知识后进行本实践教学。</a:t>
            </a:r>
            <a:endParaRPr lang="en-US" altLang="zh-CN" dirty="0"/>
          </a:p>
          <a:p>
            <a:pPr lvl="1"/>
            <a:r>
              <a:rPr lang="zh-CN" altLang="en-US" dirty="0"/>
              <a:t>学生根据实践指导书中的要求，预习相关知识及工具的使用，并在规定时间内完成指定的实践内容。</a:t>
            </a:r>
            <a:endParaRPr lang="en-US" altLang="zh-CN" dirty="0"/>
          </a:p>
          <a:p>
            <a:pPr lvl="1"/>
            <a:r>
              <a:rPr lang="zh-CN" altLang="en-US" dirty="0"/>
              <a:t>实践完成后，按验收要求对学生的成果进行验收评分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1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具体安排如下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每次实践的成绩由三部分组成，表现（</a:t>
            </a:r>
            <a:r>
              <a:rPr lang="en-US" altLang="zh-CN" dirty="0">
                <a:effectLst/>
              </a:rPr>
              <a:t>10</a:t>
            </a:r>
            <a:r>
              <a:rPr lang="zh-CN" altLang="zh-CN" dirty="0">
                <a:effectLst/>
              </a:rPr>
              <a:t>分）、演示及答辩（</a:t>
            </a:r>
            <a:r>
              <a:rPr lang="en-US" altLang="zh-CN" dirty="0">
                <a:effectLst/>
              </a:rPr>
              <a:t>50</a:t>
            </a:r>
            <a:r>
              <a:rPr lang="zh-CN" altLang="zh-CN" dirty="0">
                <a:effectLst/>
              </a:rPr>
              <a:t>分）、实践报告（</a:t>
            </a:r>
            <a:r>
              <a:rPr lang="en-US" altLang="zh-CN" dirty="0">
                <a:effectLst/>
              </a:rPr>
              <a:t>40</a:t>
            </a:r>
            <a:r>
              <a:rPr lang="zh-CN" altLang="zh-CN" dirty="0">
                <a:effectLst/>
              </a:rPr>
              <a:t>分）。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演示及答辩分</a:t>
            </a:r>
            <a:r>
              <a:rPr lang="zh-CN" altLang="en-US" dirty="0">
                <a:effectLst/>
              </a:rPr>
              <a:t>在</a:t>
            </a:r>
            <a:r>
              <a:rPr lang="zh-CN" altLang="zh-CN" dirty="0">
                <a:effectLst/>
              </a:rPr>
              <a:t>验收后给出；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报告在指定的时间内完成，并提交到系统，在批阅后打分。</a:t>
            </a:r>
          </a:p>
          <a:p>
            <a:pPr lvl="1"/>
            <a:r>
              <a:rPr lang="zh-CN" altLang="zh-CN" dirty="0">
                <a:effectLst/>
              </a:rPr>
              <a:t>实践学时共计</a:t>
            </a:r>
            <a:r>
              <a:rPr lang="en-US" altLang="zh-CN" dirty="0">
                <a:effectLst/>
              </a:rPr>
              <a:t>30</a:t>
            </a:r>
            <a:r>
              <a:rPr lang="zh-CN" altLang="zh-CN" dirty="0">
                <a:effectLst/>
              </a:rPr>
              <a:t>学时 ，分配如下</a:t>
            </a:r>
            <a:r>
              <a:rPr lang="zh-CN" altLang="en-US" dirty="0">
                <a:effectLst/>
              </a:rPr>
              <a:t>（见下页）：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62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1</a:t>
            </a:r>
            <a:endParaRPr lang="zh-CN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任务：编写一个简单的学生成绩录入及显示模块。</a:t>
            </a:r>
          </a:p>
          <a:p>
            <a:pPr lvl="1"/>
            <a:r>
              <a:rPr lang="zh-CN" altLang="zh-CN" dirty="0">
                <a:effectLst/>
              </a:rPr>
              <a:t>要求：定义成绩及学生结构体，实现成绩录入函数；用动态内存存储学生信息；实现比较函数、带有默认形参值的排序函数，定义学生数组，将排序结果存入该数组。</a:t>
            </a:r>
          </a:p>
          <a:p>
            <a:pPr lvl="1"/>
            <a:r>
              <a:rPr lang="zh-CN" altLang="zh-CN" dirty="0">
                <a:effectLst/>
              </a:rPr>
              <a:t>教学方式：学生上机实践，教师指导，最后验收。</a:t>
            </a:r>
          </a:p>
          <a:p>
            <a:pPr lvl="1"/>
            <a:r>
              <a:rPr lang="zh-CN" altLang="zh-CN" dirty="0">
                <a:effectLst/>
              </a:rPr>
              <a:t>学时：</a:t>
            </a:r>
            <a:r>
              <a:rPr lang="en-US" altLang="zh-CN" dirty="0">
                <a:effectLst/>
              </a:rPr>
              <a:t>6</a:t>
            </a:r>
            <a:r>
              <a:rPr lang="zh-CN" altLang="zh-CN" dirty="0">
                <a:effectLst/>
              </a:rPr>
              <a:t>学时，其中</a:t>
            </a:r>
            <a:r>
              <a:rPr lang="en-US" altLang="zh-CN" dirty="0">
                <a:effectLst/>
              </a:rPr>
              <a:t>5</a:t>
            </a:r>
            <a:r>
              <a:rPr lang="zh-CN" altLang="zh-CN" dirty="0">
                <a:effectLst/>
              </a:rPr>
              <a:t>学时实践，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学时验收总结。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2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2</a:t>
            </a:r>
            <a:endParaRPr lang="zh-CN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任务：对实践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的内容进行改进和完善，实现登录、信息显示、查找、删除、修改等功能。</a:t>
            </a:r>
          </a:p>
          <a:p>
            <a:pPr lvl="1"/>
            <a:r>
              <a:rPr lang="zh-CN" altLang="zh-CN" dirty="0">
                <a:effectLst/>
              </a:rPr>
              <a:t>要求：实现学生类、成绩类、管理员类、工作人员类；定义学生管理类，该类中至少包括排序、比较、成绩录入函数（这三个函数可直接将实践一中的移植过来），再加入学生信息显示、查找、删除及修改函数。</a:t>
            </a:r>
          </a:p>
          <a:p>
            <a:pPr lvl="1"/>
            <a:r>
              <a:rPr lang="zh-CN" altLang="zh-CN" dirty="0">
                <a:effectLst/>
              </a:rPr>
              <a:t>教学方式：学生上机实践，教师指导，最后验收。</a:t>
            </a:r>
          </a:p>
          <a:p>
            <a:pPr lvl="1"/>
            <a:r>
              <a:rPr lang="zh-CN" altLang="zh-CN" dirty="0">
                <a:effectLst/>
              </a:rPr>
              <a:t>学时：</a:t>
            </a:r>
            <a:r>
              <a:rPr lang="en-US" altLang="zh-CN" dirty="0">
                <a:effectLst/>
              </a:rPr>
              <a:t>9</a:t>
            </a:r>
            <a:r>
              <a:rPr lang="zh-CN" altLang="zh-CN" dirty="0">
                <a:effectLst/>
              </a:rPr>
              <a:t>学时，其中</a:t>
            </a:r>
            <a:r>
              <a:rPr lang="en-US" altLang="zh-CN" dirty="0">
                <a:effectLst/>
              </a:rPr>
              <a:t>7</a:t>
            </a:r>
            <a:r>
              <a:rPr lang="zh-CN" altLang="zh-CN" dirty="0">
                <a:effectLst/>
              </a:rPr>
              <a:t>学时实践，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学时验收总结。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3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3</a:t>
            </a:r>
            <a:endParaRPr lang="zh-CN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任务：对实践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进行改进完善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充实相应功能。目的使学生具有使用继承、派生、多态性及模板在解决工程问题中的能力。</a:t>
            </a:r>
          </a:p>
          <a:p>
            <a:pPr lvl="1"/>
            <a:r>
              <a:rPr lang="zh-CN" altLang="zh-CN" dirty="0">
                <a:effectLst/>
              </a:rPr>
              <a:t>要求：在实践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的基础上定义</a:t>
            </a:r>
            <a:r>
              <a:rPr lang="en-US" altLang="zh-CN" dirty="0">
                <a:effectLst/>
              </a:rPr>
              <a:t>Person</a:t>
            </a:r>
            <a:r>
              <a:rPr lang="zh-CN" altLang="zh-CN" dirty="0">
                <a:effectLst/>
              </a:rPr>
              <a:t>类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并在此类中定义两个虚函数</a:t>
            </a:r>
            <a:r>
              <a:rPr lang="en-US" altLang="zh-CN" dirty="0" err="1">
                <a:effectLst/>
              </a:rPr>
              <a:t>showMenu</a:t>
            </a:r>
            <a:r>
              <a:rPr lang="zh-CN" altLang="zh-CN" dirty="0">
                <a:effectLst/>
              </a:rPr>
              <a:t>及</a:t>
            </a:r>
            <a:r>
              <a:rPr lang="en-US" altLang="zh-CN" dirty="0" err="1">
                <a:effectLst/>
              </a:rPr>
              <a:t>checkUser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在子类中重载这两个函数，根据不同的登录用户显示相应的菜单</a:t>
            </a:r>
            <a:r>
              <a:rPr lang="en-US" altLang="zh-CN" dirty="0">
                <a:effectLst/>
              </a:rPr>
              <a:t>;</a:t>
            </a:r>
            <a:r>
              <a:rPr lang="zh-CN" altLang="zh-CN" dirty="0">
                <a:effectLst/>
              </a:rPr>
              <a:t>重新改写</a:t>
            </a:r>
            <a:r>
              <a:rPr lang="en-US" altLang="zh-CN" dirty="0">
                <a:effectLst/>
              </a:rPr>
              <a:t>comp</a:t>
            </a:r>
            <a:r>
              <a:rPr lang="zh-CN" altLang="zh-CN" dirty="0">
                <a:effectLst/>
              </a:rPr>
              <a:t>函数，将该函数通过模板方式来实现。</a:t>
            </a:r>
          </a:p>
          <a:p>
            <a:pPr lvl="1"/>
            <a:r>
              <a:rPr lang="zh-CN" altLang="zh-CN" dirty="0">
                <a:effectLst/>
              </a:rPr>
              <a:t>教学方式：学生上机实践，教师指导。</a:t>
            </a:r>
          </a:p>
          <a:p>
            <a:pPr lvl="1"/>
            <a:r>
              <a:rPr lang="zh-CN" altLang="zh-CN" dirty="0">
                <a:effectLst/>
              </a:rPr>
              <a:t>学时：</a:t>
            </a:r>
            <a:r>
              <a:rPr lang="en-US" altLang="zh-CN" dirty="0">
                <a:effectLst/>
              </a:rPr>
              <a:t>6</a:t>
            </a:r>
            <a:r>
              <a:rPr lang="zh-CN" altLang="zh-CN" dirty="0">
                <a:effectLst/>
              </a:rPr>
              <a:t>学时，其中</a:t>
            </a:r>
            <a:r>
              <a:rPr lang="en-US" altLang="zh-CN" dirty="0">
                <a:effectLst/>
              </a:rPr>
              <a:t>5</a:t>
            </a:r>
            <a:r>
              <a:rPr lang="zh-CN" altLang="zh-CN" dirty="0">
                <a:effectLst/>
              </a:rPr>
              <a:t>学时实践，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学时验收总结。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3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2680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78F4E99-33D3-44FB-9EBC-B7E735F0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567842"/>
              </p:ext>
            </p:extLst>
          </p:nvPr>
        </p:nvGraphicFramePr>
        <p:xfrm>
          <a:off x="1190683" y="1664169"/>
          <a:ext cx="6353117" cy="352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1" name="Picture 5" descr="j029198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29200"/>
            <a:ext cx="107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47A47F-8545-40AD-AC5A-6598AC08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实践</a:t>
            </a:r>
            <a:r>
              <a:rPr lang="en-US" altLang="zh-CN" dirty="0">
                <a:effectLst/>
              </a:rPr>
              <a:t>4</a:t>
            </a:r>
            <a:endParaRPr lang="zh-CN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任务：在实践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的基础上实现数据的文件存贮，完成软件项目。</a:t>
            </a:r>
          </a:p>
          <a:p>
            <a:pPr lvl="1"/>
            <a:r>
              <a:rPr lang="zh-CN" altLang="zh-CN" dirty="0">
                <a:effectLst/>
              </a:rPr>
              <a:t>要求：将所录入的信息存入文件，学生信息的显示、查找、删除及修改都对文件直接操作。加入用户名及密码的存储及修改功能。编写软件的操作说明。</a:t>
            </a:r>
          </a:p>
          <a:p>
            <a:pPr lvl="1"/>
            <a:r>
              <a:rPr lang="zh-CN" altLang="zh-CN" dirty="0">
                <a:effectLst/>
              </a:rPr>
              <a:t>教学方式：学生上机实践，教师指导。</a:t>
            </a:r>
          </a:p>
          <a:p>
            <a:pPr lvl="1"/>
            <a:r>
              <a:rPr lang="zh-CN" altLang="zh-CN" dirty="0">
                <a:effectLst/>
              </a:rPr>
              <a:t>学时：</a:t>
            </a:r>
            <a:r>
              <a:rPr lang="en-US" altLang="zh-CN" dirty="0">
                <a:effectLst/>
              </a:rPr>
              <a:t>9</a:t>
            </a:r>
            <a:r>
              <a:rPr lang="zh-CN" altLang="zh-CN" dirty="0">
                <a:effectLst/>
              </a:rPr>
              <a:t>学时，其中</a:t>
            </a:r>
            <a:r>
              <a:rPr lang="en-US" altLang="zh-CN" dirty="0">
                <a:effectLst/>
              </a:rPr>
              <a:t>7</a:t>
            </a:r>
            <a:r>
              <a:rPr lang="zh-CN" altLang="zh-CN" dirty="0">
                <a:effectLst/>
              </a:rPr>
              <a:t>学时实践，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学时验收总结。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35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effectLst/>
              </a:rPr>
              <a:t>实践报告要求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实践报告需要反映以下工作：</a:t>
            </a:r>
          </a:p>
          <a:p>
            <a:pPr lvl="2"/>
            <a:r>
              <a:rPr lang="zh-CN" altLang="en-US" dirty="0">
                <a:effectLst/>
              </a:rPr>
              <a:t>需求理解：阐述你对本次实践工作的理解。</a:t>
            </a:r>
          </a:p>
          <a:p>
            <a:pPr lvl="2"/>
            <a:r>
              <a:rPr lang="zh-CN" altLang="en-US" dirty="0">
                <a:effectLst/>
              </a:rPr>
              <a:t>系统设计：画出主要程序流程图、列出主要类或函数并进行必要的说明。</a:t>
            </a:r>
          </a:p>
          <a:p>
            <a:pPr lvl="2"/>
            <a:r>
              <a:rPr lang="zh-CN" altLang="en-US" dirty="0">
                <a:effectLst/>
              </a:rPr>
              <a:t>实践中遇到的问题及解决方法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写出本次实践遇到了哪些问题，如何解决的。</a:t>
            </a:r>
          </a:p>
          <a:p>
            <a:pPr lvl="2"/>
            <a:r>
              <a:rPr lang="zh-CN" altLang="en-US" dirty="0">
                <a:effectLst/>
              </a:rPr>
              <a:t>实践结果总结，对本次实践进行总结并写出收获体会。</a:t>
            </a:r>
          </a:p>
          <a:p>
            <a:pPr lvl="2"/>
            <a:r>
              <a:rPr lang="zh-CN" altLang="en-US" dirty="0">
                <a:effectLst/>
              </a:rPr>
              <a:t>思考题，注：此处根据每次实践知识点放置</a:t>
            </a:r>
            <a:r>
              <a:rPr lang="en-US" altLang="zh-CN" dirty="0">
                <a:effectLst/>
              </a:rPr>
              <a:t>2-3</a:t>
            </a:r>
            <a:r>
              <a:rPr lang="zh-CN" altLang="en-US" dirty="0">
                <a:effectLst/>
              </a:rPr>
              <a:t>个思考题。</a:t>
            </a:r>
          </a:p>
          <a:p>
            <a:pPr lvl="2"/>
            <a:r>
              <a:rPr lang="zh-CN" altLang="en-US" dirty="0">
                <a:effectLst/>
              </a:rPr>
              <a:t>按图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实践模版要求填写上述内容。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09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42" y="152400"/>
            <a:ext cx="4269118" cy="784830"/>
          </a:xfrm>
        </p:spPr>
        <p:txBody>
          <a:bodyPr/>
          <a:lstStyle/>
          <a:p>
            <a:r>
              <a:rPr lang="zh-CN" altLang="en-US" dirty="0"/>
              <a:t>何时及如何使用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实践报告模版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C4E0D-F4F4-4C15-9AE0-6A8A9A2CA5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239000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35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2680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78F4E99-33D3-44FB-9EBC-B7E735F0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991724"/>
              </p:ext>
            </p:extLst>
          </p:nvPr>
        </p:nvGraphicFramePr>
        <p:xfrm>
          <a:off x="1190683" y="1664169"/>
          <a:ext cx="6353117" cy="352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1" name="Picture 5" descr="j029198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29200"/>
            <a:ext cx="107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47A47F-8545-40AD-AC5A-6598AC08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95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1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使用情况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数据对比</a:t>
            </a:r>
            <a:endParaRPr lang="en-US" altLang="zh-CN" dirty="0">
              <a:effectLst/>
            </a:endParaRPr>
          </a:p>
          <a:p>
            <a:pPr lvl="1"/>
            <a:r>
              <a:rPr lang="en-US" altLang="zh-CN" dirty="0"/>
              <a:t>2009-2012</a:t>
            </a:r>
            <a:r>
              <a:rPr lang="zh-CN" altLang="en-US" dirty="0"/>
              <a:t>级学生采用的是传统的每个知识点一个独立的实验的方式</a:t>
            </a:r>
            <a:endParaRPr lang="en-US" altLang="zh-CN" dirty="0"/>
          </a:p>
          <a:p>
            <a:pPr lvl="1"/>
            <a:r>
              <a:rPr lang="en-US" altLang="zh-CN" dirty="0">
                <a:effectLst/>
              </a:rPr>
              <a:t>2013-2015</a:t>
            </a:r>
            <a:r>
              <a:rPr lang="zh-CN" altLang="en-US" dirty="0">
                <a:effectLst/>
              </a:rPr>
              <a:t>级采用的是基于项目的方式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注</a:t>
            </a:r>
            <a:r>
              <a:rPr lang="en-US" altLang="zh-CN" dirty="0">
                <a:effectLst/>
              </a:rPr>
              <a:t>:2016</a:t>
            </a:r>
            <a:r>
              <a:rPr lang="zh-CN" altLang="en-US" dirty="0">
                <a:effectLst/>
              </a:rPr>
              <a:t>级及以后的学生采用了大学分课程改革，没有再独立设立这门课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99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79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使用情况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effectLst/>
              </a:rPr>
              <a:t>数据分析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采用传统的</a:t>
            </a:r>
            <a:r>
              <a:rPr lang="en-US" altLang="zh-CN" dirty="0" err="1"/>
              <a:t>c++</a:t>
            </a:r>
            <a:r>
              <a:rPr lang="zh-CN" altLang="en-US" dirty="0"/>
              <a:t>实验教学时，学生的实验成绩比基于项目的</a:t>
            </a:r>
            <a:r>
              <a:rPr lang="en-US" altLang="zh-CN" dirty="0"/>
              <a:t>C++</a:t>
            </a:r>
            <a:r>
              <a:rPr lang="zh-CN" altLang="en-US" dirty="0"/>
              <a:t>实验成绩高，其原因是传统方式实验内容相对简单。成绩虽较高，但学生能力并未充分得到锻炼。因为在后期的“程序设计实践课”中体现出了这一问题。</a:t>
            </a:r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000000"/>
                </a:solidFill>
              </a:rPr>
              <a:t>程序设计实践课对五</a:t>
            </a:r>
            <a:r>
              <a:rPr lang="en-US" altLang="zh-CN" b="0" dirty="0">
                <a:solidFill>
                  <a:srgbClr val="000000"/>
                </a:solidFill>
              </a:rPr>
              <a:t>2009-2015</a:t>
            </a:r>
            <a:r>
              <a:rPr lang="zh-CN" altLang="en-US" b="0" dirty="0">
                <a:solidFill>
                  <a:srgbClr val="000000"/>
                </a:solidFill>
              </a:rPr>
              <a:t>级学生都是同一</a:t>
            </a:r>
            <a:r>
              <a:rPr lang="zh-CN" altLang="en-US" b="0">
                <a:solidFill>
                  <a:srgbClr val="000000"/>
                </a:solidFill>
              </a:rPr>
              <a:t>标准。在</a:t>
            </a:r>
            <a:r>
              <a:rPr lang="zh-CN" altLang="en-US" dirty="0"/>
              <a:t>实施基于项目</a:t>
            </a:r>
            <a:r>
              <a:rPr lang="en-US" altLang="zh-CN" dirty="0" err="1"/>
              <a:t>c++</a:t>
            </a:r>
            <a:r>
              <a:rPr lang="zh-CN" altLang="en-US" dirty="0"/>
              <a:t>实践教学后，学生再上的“程序设计实践”课成绩好于采用传统实验教学方式的同学。</a:t>
            </a:r>
            <a:endParaRPr lang="en-US" altLang="zh-CN" dirty="0"/>
          </a:p>
          <a:p>
            <a:pPr lvl="1"/>
            <a:r>
              <a:rPr lang="zh-CN" altLang="en-US" dirty="0"/>
              <a:t>程序设计实践课程的</a:t>
            </a:r>
            <a:r>
              <a:rPr lang="zh-CN" altLang="en-US" b="0" dirty="0">
                <a:solidFill>
                  <a:srgbClr val="000000"/>
                </a:solidFill>
              </a:rPr>
              <a:t>实验助教（注：每次“</a:t>
            </a:r>
            <a:r>
              <a:rPr lang="zh-CN" altLang="en-US" dirty="0"/>
              <a:t>程序设计实践”</a:t>
            </a:r>
            <a:r>
              <a:rPr lang="zh-CN" altLang="en-US" b="0" dirty="0">
                <a:solidFill>
                  <a:srgbClr val="000000"/>
                </a:solidFill>
              </a:rPr>
              <a:t>每</a:t>
            </a:r>
            <a:r>
              <a:rPr lang="en-US" altLang="zh-CN" b="0" dirty="0">
                <a:solidFill>
                  <a:srgbClr val="000000"/>
                </a:solidFill>
              </a:rPr>
              <a:t>15</a:t>
            </a:r>
            <a:r>
              <a:rPr lang="zh-CN" altLang="en-US" b="0" dirty="0">
                <a:solidFill>
                  <a:srgbClr val="000000"/>
                </a:solidFill>
              </a:rPr>
              <a:t>名学生有一名实验</a:t>
            </a:r>
            <a:r>
              <a:rPr lang="en-US" altLang="zh-CN" b="0" dirty="0">
                <a:solidFill>
                  <a:srgbClr val="000000"/>
                </a:solidFill>
              </a:rPr>
              <a:t>TA</a:t>
            </a:r>
            <a:r>
              <a:rPr lang="zh-CN" altLang="en-US" b="0" dirty="0">
                <a:solidFill>
                  <a:srgbClr val="000000"/>
                </a:solidFill>
              </a:rPr>
              <a:t>负责辅导）的反馈也表明，</a:t>
            </a:r>
            <a:r>
              <a:rPr lang="en-US" altLang="zh-CN" b="0" dirty="0">
                <a:solidFill>
                  <a:srgbClr val="000000"/>
                </a:solidFill>
              </a:rPr>
              <a:t>2013-2015</a:t>
            </a:r>
            <a:r>
              <a:rPr lang="zh-CN" altLang="en-US" b="0" dirty="0">
                <a:solidFill>
                  <a:srgbClr val="000000"/>
                </a:solidFill>
              </a:rPr>
              <a:t>级的学生的软件工程实践能力明显好于</a:t>
            </a:r>
            <a:r>
              <a:rPr lang="en-US" altLang="zh-CN" b="0" dirty="0">
                <a:solidFill>
                  <a:srgbClr val="000000"/>
                </a:solidFill>
              </a:rPr>
              <a:t>2010-2012</a:t>
            </a:r>
            <a:r>
              <a:rPr lang="zh-CN" altLang="en-US" b="0" dirty="0">
                <a:solidFill>
                  <a:srgbClr val="000000"/>
                </a:solidFill>
              </a:rPr>
              <a:t>级学生，学生的基础知识掌握较好，每次课程的辅导比</a:t>
            </a:r>
            <a:r>
              <a:rPr lang="en-US" altLang="zh-CN" b="0" dirty="0">
                <a:solidFill>
                  <a:srgbClr val="000000"/>
                </a:solidFill>
              </a:rPr>
              <a:t>2013</a:t>
            </a:r>
            <a:r>
              <a:rPr lang="zh-CN" altLang="en-US" b="0" dirty="0">
                <a:solidFill>
                  <a:srgbClr val="000000"/>
                </a:solidFill>
              </a:rPr>
              <a:t>级之前的学生轻松很多。</a:t>
            </a:r>
            <a:endParaRPr lang="en-US" altLang="zh-CN" b="0" dirty="0">
              <a:solidFill>
                <a:srgbClr val="000000"/>
              </a:solidFill>
            </a:endParaRPr>
          </a:p>
          <a:p>
            <a:pPr lvl="1"/>
            <a:endParaRPr lang="zh-CN" altLang="en-US" dirty="0"/>
          </a:p>
          <a:p>
            <a:pPr lvl="1"/>
            <a:endParaRPr lang="en-US" altLang="zh-CN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30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700337" y="2819400"/>
            <a:ext cx="3743325" cy="1446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8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谢谢！</a:t>
            </a:r>
            <a:endParaRPr lang="en-US" altLang="zh-CN" sz="88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3FBC25-3FFB-4AEF-842F-0E625C60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2" y="152400"/>
            <a:ext cx="2518638" cy="784830"/>
          </a:xfrm>
        </p:spPr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学生</a:t>
            </a:r>
            <a:r>
              <a:rPr lang="zh-CN" altLang="zh-CN" dirty="0">
                <a:effectLst/>
              </a:rPr>
              <a:t>在实现一个完整的工程项目过程中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effectLst/>
              </a:rPr>
              <a:t>使学生能够运用</a:t>
            </a:r>
            <a:r>
              <a:rPr lang="en-US" altLang="zh-CN" dirty="0">
                <a:effectLst/>
              </a:rPr>
              <a:t>C++</a:t>
            </a:r>
            <a:r>
              <a:rPr lang="zh-CN" altLang="zh-CN" dirty="0">
                <a:effectLst/>
              </a:rPr>
              <a:t>编程语言</a:t>
            </a:r>
            <a:r>
              <a:rPr lang="zh-CN" altLang="en-US" dirty="0">
                <a:effectLst/>
              </a:rPr>
              <a:t>；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学会</a:t>
            </a:r>
            <a:r>
              <a:rPr lang="zh-CN" altLang="zh-CN" dirty="0">
                <a:effectLst/>
              </a:rPr>
              <a:t>规范化的程序设计</a:t>
            </a:r>
            <a:r>
              <a:rPr lang="en-US" altLang="zh-CN" dirty="0">
                <a:effectLst/>
              </a:rPr>
              <a:t>;</a:t>
            </a:r>
          </a:p>
          <a:p>
            <a:pPr lvl="1"/>
            <a:r>
              <a:rPr lang="zh-CN" altLang="zh-CN" dirty="0">
                <a:effectLst/>
              </a:rPr>
              <a:t>能够运用</a:t>
            </a:r>
            <a:r>
              <a:rPr lang="en-US" altLang="zh-CN" dirty="0">
                <a:effectLst/>
              </a:rPr>
              <a:t>C++</a:t>
            </a:r>
            <a:r>
              <a:rPr lang="zh-CN" altLang="zh-CN" dirty="0">
                <a:effectLst/>
              </a:rPr>
              <a:t>编程语言和典型的</a:t>
            </a:r>
            <a:r>
              <a:rPr lang="en-US" altLang="zh-CN" dirty="0">
                <a:effectLst/>
              </a:rPr>
              <a:t>C++</a:t>
            </a:r>
            <a:r>
              <a:rPr lang="zh-CN" altLang="zh-CN" dirty="0">
                <a:effectLst/>
              </a:rPr>
              <a:t>开发工具，完成软件系统的构造、测试与实现</a:t>
            </a:r>
            <a:r>
              <a:rPr lang="en-US" altLang="zh-CN" dirty="0">
                <a:effectLst/>
              </a:rPr>
              <a:t>;</a:t>
            </a:r>
          </a:p>
          <a:p>
            <a:pPr lvl="1"/>
            <a:r>
              <a:rPr lang="zh-CN" altLang="zh-CN" dirty="0">
                <a:effectLst/>
              </a:rPr>
              <a:t>提升学生分析问题解决问题的能力。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06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2680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78F4E99-33D3-44FB-9EBC-B7E735F0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00351"/>
              </p:ext>
            </p:extLst>
          </p:nvPr>
        </p:nvGraphicFramePr>
        <p:xfrm>
          <a:off x="1190683" y="1664169"/>
          <a:ext cx="6353117" cy="352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1" name="Picture 5" descr="j029198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29200"/>
            <a:ext cx="107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47A47F-8545-40AD-AC5A-6598AC08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96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1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分为四个实践内容</a:t>
            </a:r>
            <a:endParaRPr lang="en-US" altLang="zh-CN" dirty="0">
              <a:effectLst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effectLst/>
              </a:rPr>
              <a:t>实践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1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任务：编写一个简单的学生成绩录入及显示模块。</a:t>
            </a:r>
          </a:p>
          <a:p>
            <a:pPr lvl="1"/>
            <a:r>
              <a:rPr lang="zh-CN" altLang="zh-CN" dirty="0">
                <a:effectLst/>
              </a:rPr>
              <a:t>要求：定义成绩及学生结构体，实现成绩录入函数；用动态内存存储学生信息；实现比较函数、带有默认形参值的排序函数，定义学生数组，将排序结果存入该数组。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4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1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>
                <a:solidFill>
                  <a:srgbClr val="FF0000"/>
                </a:solidFill>
                <a:effectLst/>
              </a:rPr>
              <a:t>实践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2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任务：对实践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的内容进行改进和完善，实现登录、信息显示、查找、删除、修改等功能。</a:t>
            </a:r>
          </a:p>
          <a:p>
            <a:pPr lvl="1"/>
            <a:r>
              <a:rPr lang="zh-CN" altLang="zh-CN" dirty="0">
                <a:effectLst/>
              </a:rPr>
              <a:t>要求：实现学生类、成绩类、管理员类、工作人员类；定义学生管理类，该类中至少包括排序、比较、成绩录入函数（这三个函数可直接将实践一中的移植过来），再加入学生信息显示、查找、删除及修改函数。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834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1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>
                <a:solidFill>
                  <a:srgbClr val="FF0000"/>
                </a:solidFill>
                <a:effectLst/>
              </a:rPr>
              <a:t>实践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3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任务：对实践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进行改进完善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充实相应功能。目的使学生具有使用继承、派生、多态性及模板在解决工程问题中的能力。</a:t>
            </a:r>
          </a:p>
          <a:p>
            <a:pPr lvl="1"/>
            <a:r>
              <a:rPr lang="zh-CN" altLang="zh-CN" dirty="0">
                <a:effectLst/>
              </a:rPr>
              <a:t>要求：在实践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的基础上定义</a:t>
            </a:r>
            <a:r>
              <a:rPr lang="en-US" altLang="zh-CN" dirty="0">
                <a:effectLst/>
              </a:rPr>
              <a:t>Person</a:t>
            </a:r>
            <a:r>
              <a:rPr lang="zh-CN" altLang="zh-CN" dirty="0">
                <a:effectLst/>
              </a:rPr>
              <a:t>类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并在此类中定义两个虚函数</a:t>
            </a:r>
            <a:r>
              <a:rPr lang="en-US" altLang="zh-CN" dirty="0" err="1">
                <a:effectLst/>
              </a:rPr>
              <a:t>showMenu</a:t>
            </a:r>
            <a:r>
              <a:rPr lang="zh-CN" altLang="zh-CN" dirty="0">
                <a:effectLst/>
              </a:rPr>
              <a:t>及</a:t>
            </a:r>
            <a:r>
              <a:rPr lang="en-US" altLang="zh-CN" dirty="0" err="1">
                <a:effectLst/>
              </a:rPr>
              <a:t>checkUser</a:t>
            </a:r>
            <a:r>
              <a:rPr lang="en-US" altLang="zh-CN" dirty="0">
                <a:effectLst/>
              </a:rPr>
              <a:t>,</a:t>
            </a:r>
            <a:r>
              <a:rPr lang="zh-CN" altLang="zh-CN" dirty="0">
                <a:effectLst/>
              </a:rPr>
              <a:t>在子类中重载这两个函数，根据不同的登录用户显示相应的菜单</a:t>
            </a:r>
            <a:r>
              <a:rPr lang="en-US" altLang="zh-CN" dirty="0">
                <a:effectLst/>
              </a:rPr>
              <a:t>;</a:t>
            </a:r>
            <a:r>
              <a:rPr lang="zh-CN" altLang="zh-CN" dirty="0">
                <a:effectLst/>
              </a:rPr>
              <a:t>重新改写</a:t>
            </a:r>
            <a:r>
              <a:rPr lang="en-US" altLang="zh-CN" dirty="0">
                <a:effectLst/>
              </a:rPr>
              <a:t>comp</a:t>
            </a:r>
            <a:r>
              <a:rPr lang="zh-CN" altLang="zh-CN" dirty="0">
                <a:effectLst/>
              </a:rPr>
              <a:t>函数，将该函数通过模板方式来实现。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5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0316-9B1A-49D6-AD41-C4F62229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81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6CDB7-0197-41BE-8B84-FCF5F62F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zh-CN" dirty="0">
                <a:solidFill>
                  <a:srgbClr val="FF0000"/>
                </a:solidFill>
                <a:effectLst/>
              </a:rPr>
              <a:t>实践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4</a:t>
            </a:r>
            <a:endParaRPr lang="zh-CN" altLang="zh-CN" dirty="0">
              <a:solidFill>
                <a:srgbClr val="FF0000"/>
              </a:solidFill>
              <a:effectLst/>
            </a:endParaRPr>
          </a:p>
          <a:p>
            <a:pPr lvl="1"/>
            <a:r>
              <a:rPr lang="zh-CN" altLang="zh-CN" dirty="0">
                <a:effectLst/>
              </a:rPr>
              <a:t>任务：在实践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的基础上实现数据的文件存贮，完成软件项目。</a:t>
            </a:r>
          </a:p>
          <a:p>
            <a:pPr lvl="1"/>
            <a:r>
              <a:rPr lang="zh-CN" altLang="zh-CN" dirty="0">
                <a:effectLst/>
              </a:rPr>
              <a:t>要求：将所录入的信息存入文件，学生信息的显示、查找、删除及修改都对文件直接操作。加入用户名及密码的存储及修改功能。编写软件的操作说明。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04B6E-3D86-4D58-B2F8-60CA4C2E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85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2680" y="152400"/>
            <a:ext cx="2518638" cy="78483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578F4E99-33D3-44FB-9EBC-B7E735F0E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487645"/>
              </p:ext>
            </p:extLst>
          </p:nvPr>
        </p:nvGraphicFramePr>
        <p:xfrm>
          <a:off x="1190683" y="1664169"/>
          <a:ext cx="6353117" cy="352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221" name="Picture 5" descr="j029198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5029200"/>
            <a:ext cx="107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47A47F-8545-40AD-AC5A-6598AC08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1853A-52D7-4DF7-8363-FC5D04B6479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73724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10971</TotalTime>
  <Words>1610</Words>
  <Application>Microsoft Office PowerPoint</Application>
  <PresentationFormat>全屏显示(4:3)</PresentationFormat>
  <Paragraphs>162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华文隶书</vt:lpstr>
      <vt:lpstr>华文中宋</vt:lpstr>
      <vt:lpstr>楷体_GB2312</vt:lpstr>
      <vt:lpstr>宋体</vt:lpstr>
      <vt:lpstr>Arial</vt:lpstr>
      <vt:lpstr>Tahoma</vt:lpstr>
      <vt:lpstr>Times New Roman</vt:lpstr>
      <vt:lpstr>Wingdings</vt:lpstr>
      <vt:lpstr>1_Default Design</vt:lpstr>
      <vt:lpstr>PowerPoint 演示文稿</vt:lpstr>
      <vt:lpstr>主要内容</vt:lpstr>
      <vt:lpstr>教学目标</vt:lpstr>
      <vt:lpstr>主要内容</vt:lpstr>
      <vt:lpstr>主要内容</vt:lpstr>
      <vt:lpstr>主要内容</vt:lpstr>
      <vt:lpstr>主要内容</vt:lpstr>
      <vt:lpstr>主要内容</vt:lpstr>
      <vt:lpstr>主要内容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何时及如何使用</vt:lpstr>
      <vt:lpstr>主要内容</vt:lpstr>
      <vt:lpstr>使用情况</vt:lpstr>
      <vt:lpstr>使用情况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ThinkPad</cp:lastModifiedBy>
  <cp:revision>493</cp:revision>
  <cp:lastPrinted>1601-01-01T00:00:00Z</cp:lastPrinted>
  <dcterms:created xsi:type="dcterms:W3CDTF">1601-01-01T00:00:00Z</dcterms:created>
  <dcterms:modified xsi:type="dcterms:W3CDTF">2018-11-28T07:38:38Z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