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6.xml" ContentType="application/vnd.openxmlformats-officedocument.presentationml.tags+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7.xml" ContentType="application/vnd.openxmlformats-officedocument.presentationml.tags+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8.xml" ContentType="application/vnd.openxmlformats-officedocument.presentationml.tags+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9.xml" ContentType="application/vnd.openxmlformats-officedocument.presentationml.tags+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0.xml" ContentType="application/vnd.openxmlformats-officedocument.presentationml.tags+xml"/>
  <Override PartName="/ppt/notesSlides/notesSlide1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11.xml" ContentType="application/vnd.openxmlformats-officedocument.presentationml.tags+xml"/>
  <Override PartName="/ppt/notesSlides/notesSlide1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12.xml" ContentType="application/vnd.openxmlformats-officedocument.presentationml.tags+xml"/>
  <Override PartName="/ppt/notesSlides/notesSlide2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13.xml" ContentType="application/vnd.openxmlformats-officedocument.presentationml.tags+xml"/>
  <Override PartName="/ppt/notesSlides/notesSlide2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14.xml" ContentType="application/vnd.openxmlformats-officedocument.presentationml.tags+xml"/>
  <Override PartName="/ppt/notesSlides/notesSlide2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15.xml" ContentType="application/vnd.openxmlformats-officedocument.presentationml.tags+xml"/>
  <Override PartName="/ppt/notesSlides/notesSlide2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ags/tag16.xml" ContentType="application/vnd.openxmlformats-officedocument.presentationml.tags+xml"/>
  <Override PartName="/ppt/notesSlides/notesSlide2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ags/tag17.xml" ContentType="application/vnd.openxmlformats-officedocument.presentationml.tags+xml"/>
  <Override PartName="/ppt/notesSlides/notesSlide27.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ags/tag18.xml" ContentType="application/vnd.openxmlformats-officedocument.presentationml.tags+xml"/>
  <Override PartName="/ppt/notesSlides/notesSlide28.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tags/tag19.xml" ContentType="application/vnd.openxmlformats-officedocument.presentationml.tags+xml"/>
  <Override PartName="/ppt/notesSlides/notesSlide29.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0.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31.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tags/tag20.xml" ContentType="application/vnd.openxmlformats-officedocument.presentationml.tags+xml"/>
  <Override PartName="/ppt/notesSlides/notesSlide32.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tags/tag21.xml" ContentType="application/vnd.openxmlformats-officedocument.presentationml.tags+xml"/>
  <Override PartName="/ppt/notesSlides/notesSlide33.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34.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tags/tag22.xml" ContentType="application/vnd.openxmlformats-officedocument.presentationml.tags+xml"/>
  <Override PartName="/ppt/notesSlides/notesSlide35.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tags/tag23.xml" ContentType="application/vnd.openxmlformats-officedocument.presentationml.tags+xml"/>
  <Override PartName="/ppt/notesSlides/notesSlide36.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tags/tag24.xml" ContentType="application/vnd.openxmlformats-officedocument.presentationml.tags+xml"/>
  <Override PartName="/ppt/notesSlides/notesSlide37.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38.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39.xml" ContentType="application/vnd.openxmlformats-officedocument.presentationml.notesSlide+xml"/>
  <Override PartName="/ppt/tags/tag25.xml" ContentType="application/vnd.openxmlformats-officedocument.presentationml.tags+xml"/>
  <Override PartName="/ppt/notesSlides/notesSlide40.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1.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26.xml" ContentType="application/vnd.openxmlformats-officedocument.presentationml.tags+xml"/>
  <Override PartName="/ppt/notesSlides/notesSlide42.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43.xml" ContentType="application/vnd.openxmlformats-officedocument.presentationml.notesSlide+xml"/>
  <Override PartName="/ppt/tags/tag27.xml" ContentType="application/vnd.openxmlformats-officedocument.presentationml.tags+xml"/>
  <Override PartName="/ppt/notesSlides/notesSlide44.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28.xml" ContentType="application/vnd.openxmlformats-officedocument.presentationml.tags+xml"/>
  <Override PartName="/ppt/notesSlides/notesSlide47.xml" ContentType="application/vnd.openxmlformats-officedocument.presentationml.notesSlide+xml"/>
  <Override PartName="/ppt/tags/tag29.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30.xml" ContentType="application/vnd.openxmlformats-officedocument.presentationml.tags+xml"/>
  <Override PartName="/ppt/notesSlides/notesSlide50.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ags/tag31.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57.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58.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59.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4"/>
  </p:notesMasterIdLst>
  <p:sldIdLst>
    <p:sldId id="258" r:id="rId2"/>
    <p:sldId id="264" r:id="rId3"/>
    <p:sldId id="265" r:id="rId4"/>
    <p:sldId id="266" r:id="rId5"/>
    <p:sldId id="268" r:id="rId6"/>
    <p:sldId id="269" r:id="rId7"/>
    <p:sldId id="276" r:id="rId8"/>
    <p:sldId id="271" r:id="rId9"/>
    <p:sldId id="273" r:id="rId10"/>
    <p:sldId id="274" r:id="rId11"/>
    <p:sldId id="275" r:id="rId12"/>
    <p:sldId id="399" r:id="rId13"/>
    <p:sldId id="279" r:id="rId14"/>
    <p:sldId id="286" r:id="rId15"/>
    <p:sldId id="287" r:id="rId16"/>
    <p:sldId id="291" r:id="rId17"/>
    <p:sldId id="292" r:id="rId18"/>
    <p:sldId id="298" r:id="rId19"/>
    <p:sldId id="396" r:id="rId20"/>
    <p:sldId id="299" r:id="rId21"/>
    <p:sldId id="303" r:id="rId22"/>
    <p:sldId id="306" r:id="rId23"/>
    <p:sldId id="409" r:id="rId24"/>
    <p:sldId id="397" r:id="rId25"/>
    <p:sldId id="312" r:id="rId26"/>
    <p:sldId id="316" r:id="rId27"/>
    <p:sldId id="318" r:id="rId28"/>
    <p:sldId id="406" r:id="rId29"/>
    <p:sldId id="407" r:id="rId30"/>
    <p:sldId id="377" r:id="rId31"/>
    <p:sldId id="335" r:id="rId32"/>
    <p:sldId id="334" r:id="rId33"/>
    <p:sldId id="338" r:id="rId34"/>
    <p:sldId id="341" r:id="rId35"/>
    <p:sldId id="345" r:id="rId36"/>
    <p:sldId id="346" r:id="rId37"/>
    <p:sldId id="354" r:id="rId38"/>
    <p:sldId id="379" r:id="rId39"/>
    <p:sldId id="400" r:id="rId40"/>
    <p:sldId id="380" r:id="rId41"/>
    <p:sldId id="356" r:id="rId42"/>
    <p:sldId id="381" r:id="rId43"/>
    <p:sldId id="401" r:id="rId44"/>
    <p:sldId id="360" r:id="rId45"/>
    <p:sldId id="404" r:id="rId46"/>
    <p:sldId id="395" r:id="rId47"/>
    <p:sldId id="365" r:id="rId48"/>
    <p:sldId id="368" r:id="rId49"/>
    <p:sldId id="373" r:id="rId50"/>
    <p:sldId id="383" r:id="rId51"/>
    <p:sldId id="394" r:id="rId52"/>
    <p:sldId id="277" r:id="rId53"/>
    <p:sldId id="375" r:id="rId54"/>
    <p:sldId id="410" r:id="rId55"/>
    <p:sldId id="411" r:id="rId56"/>
    <p:sldId id="412" r:id="rId57"/>
    <p:sldId id="413" r:id="rId58"/>
    <p:sldId id="415" r:id="rId59"/>
    <p:sldId id="416" r:id="rId60"/>
    <p:sldId id="1054" r:id="rId61"/>
    <p:sldId id="1055" r:id="rId62"/>
    <p:sldId id="1057"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D5F4FF"/>
    <a:srgbClr val="B7ECFF"/>
    <a:srgbClr val="85DFFF"/>
    <a:srgbClr val="E5F4D4"/>
    <a:srgbClr val="FFF5D5"/>
    <a:srgbClr val="FFE7E7"/>
    <a:srgbClr val="FFD8BD"/>
    <a:srgbClr val="DFC9E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55" autoAdjust="0"/>
    <p:restoredTop sz="81358" autoAdjust="0"/>
  </p:normalViewPr>
  <p:slideViewPr>
    <p:cSldViewPr snapToGrid="0">
      <p:cViewPr varScale="1">
        <p:scale>
          <a:sx n="55" d="100"/>
          <a:sy n="55" d="100"/>
        </p:scale>
        <p:origin x="111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3" Type="http://schemas.openxmlformats.org/officeDocument/2006/relationships/oleObject" Target="file:///D:\research\crash\slides\failure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1"/>
          <c:tx>
            <c:strRef>
              <c:f>Sheet1!$B$1</c:f>
              <c:strCache>
                <c:ptCount val="1"/>
                <c:pt idx="0">
                  <c:v>Machine failures</c:v>
                </c:pt>
              </c:strCache>
            </c:strRef>
          </c:tx>
          <c:spPr>
            <a:ln w="28575" cap="rnd">
              <a:solidFill>
                <a:srgbClr val="FF0000"/>
              </a:solidFill>
              <a:round/>
            </a:ln>
            <a:effectLst/>
          </c:spPr>
          <c:marker>
            <c:symbol val="circle"/>
            <c:size val="5"/>
            <c:spPr>
              <a:solidFill>
                <a:schemeClr val="accent2"/>
              </a:solidFill>
              <a:ln w="9525">
                <a:solidFill>
                  <a:schemeClr val="accent2"/>
                </a:solidFill>
              </a:ln>
              <a:effectLst/>
            </c:spPr>
          </c:marker>
          <c:val>
            <c:numRef>
              <c:f>Sheet1!$B$2:$B$30</c:f>
              <c:numCache>
                <c:formatCode>General</c:formatCode>
                <c:ptCount val="29"/>
                <c:pt idx="0">
                  <c:v>289</c:v>
                </c:pt>
                <c:pt idx="1">
                  <c:v>368</c:v>
                </c:pt>
                <c:pt idx="2">
                  <c:v>334</c:v>
                </c:pt>
                <c:pt idx="3">
                  <c:v>274</c:v>
                </c:pt>
                <c:pt idx="4">
                  <c:v>274</c:v>
                </c:pt>
                <c:pt idx="5">
                  <c:v>211</c:v>
                </c:pt>
                <c:pt idx="6">
                  <c:v>180</c:v>
                </c:pt>
                <c:pt idx="7">
                  <c:v>256</c:v>
                </c:pt>
                <c:pt idx="8">
                  <c:v>286</c:v>
                </c:pt>
                <c:pt idx="9">
                  <c:v>321</c:v>
                </c:pt>
                <c:pt idx="10">
                  <c:v>277</c:v>
                </c:pt>
                <c:pt idx="11">
                  <c:v>311</c:v>
                </c:pt>
                <c:pt idx="12">
                  <c:v>220</c:v>
                </c:pt>
                <c:pt idx="13">
                  <c:v>219</c:v>
                </c:pt>
                <c:pt idx="14">
                  <c:v>241</c:v>
                </c:pt>
                <c:pt idx="15">
                  <c:v>232</c:v>
                </c:pt>
                <c:pt idx="16">
                  <c:v>502</c:v>
                </c:pt>
                <c:pt idx="17">
                  <c:v>290</c:v>
                </c:pt>
                <c:pt idx="18">
                  <c:v>529</c:v>
                </c:pt>
                <c:pt idx="19">
                  <c:v>338</c:v>
                </c:pt>
                <c:pt idx="20">
                  <c:v>329</c:v>
                </c:pt>
                <c:pt idx="21">
                  <c:v>203</c:v>
                </c:pt>
                <c:pt idx="22">
                  <c:v>326</c:v>
                </c:pt>
                <c:pt idx="23">
                  <c:v>324</c:v>
                </c:pt>
                <c:pt idx="24">
                  <c:v>396</c:v>
                </c:pt>
                <c:pt idx="25">
                  <c:v>631</c:v>
                </c:pt>
                <c:pt idx="26">
                  <c:v>320</c:v>
                </c:pt>
                <c:pt idx="27">
                  <c:v>206</c:v>
                </c:pt>
                <c:pt idx="28">
                  <c:v>267</c:v>
                </c:pt>
              </c:numCache>
            </c:numRef>
          </c:val>
          <c:smooth val="0"/>
          <c:extLst>
            <c:ext xmlns:c16="http://schemas.microsoft.com/office/drawing/2014/chart" uri="{C3380CC4-5D6E-409C-BE32-E72D297353CC}">
              <c16:uniqueId val="{00000000-BDC9-4C1D-968C-43D16E913AC2}"/>
            </c:ext>
          </c:extLst>
        </c:ser>
        <c:dLbls>
          <c:showLegendKey val="0"/>
          <c:showVal val="0"/>
          <c:showCatName val="0"/>
          <c:showSerName val="0"/>
          <c:showPercent val="0"/>
          <c:showBubbleSize val="0"/>
        </c:dLbls>
        <c:dropLines>
          <c:spPr>
            <a:ln w="9525" cap="flat" cmpd="sng" algn="ctr">
              <a:solidFill>
                <a:srgbClr val="FF0000"/>
              </a:solidFill>
              <a:round/>
            </a:ln>
            <a:effectLst/>
          </c:spPr>
        </c:dropLines>
        <c:marker val="1"/>
        <c:smooth val="0"/>
        <c:axId val="411854527"/>
        <c:axId val="412135119"/>
        <c:extLst>
          <c:ext xmlns:c15="http://schemas.microsoft.com/office/drawing/2012/chart" uri="{02D57815-91ED-43cb-92C2-25804820EDAC}">
            <c15:filteredLineSeries>
              <c15:ser>
                <c:idx val="0"/>
                <c:order val="0"/>
                <c:tx>
                  <c:strRef>
                    <c:extLst>
                      <c:ext uri="{02D57815-91ED-43cb-92C2-25804820EDAC}">
                        <c15:formulaRef>
                          <c15:sqref>Sheet1!$A$1</c15:sqref>
                        </c15:formulaRef>
                      </c:ext>
                    </c:extLst>
                    <c:strCache>
                      <c:ptCount val="1"/>
                      <c:pt idx="0">
                        <c:v> </c:v>
                      </c:pt>
                    </c:strCache>
                  </c:strRef>
                </c:tx>
                <c:spPr>
                  <a:ln w="28575" cap="rnd">
                    <a:solidFill>
                      <a:schemeClr val="accent1"/>
                    </a:solidFill>
                    <a:round/>
                  </a:ln>
                  <a:effectLst/>
                </c:spPr>
                <c:marker>
                  <c:symbol val="none"/>
                </c:marker>
                <c:val>
                  <c:numRef>
                    <c:extLst>
                      <c:ext uri="{02D57815-91ED-43cb-92C2-25804820EDAC}">
                        <c15:formulaRef>
                          <c15:sqref>Sheet1!$A$2:$A$30</c15:sqref>
                        </c15:formulaRef>
                      </c:ext>
                    </c:extLst>
                    <c:numCache>
                      <c:formatCode>General</c:formatCode>
                      <c:ptCount val="2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numCache>
                  </c:numRef>
                </c:val>
                <c:smooth val="0"/>
                <c:extLst>
                  <c:ext xmlns:c16="http://schemas.microsoft.com/office/drawing/2014/chart" uri="{C3380CC4-5D6E-409C-BE32-E72D297353CC}">
                    <c16:uniqueId val="{00000001-BDC9-4C1D-968C-43D16E913AC2}"/>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Sheet1!$C$1</c15:sqref>
                        </c15:formulaRef>
                      </c:ext>
                    </c:extLst>
                    <c:strCache>
                      <c:ptCount val="1"/>
                      <c:pt idx="0">
                        <c:v>Machine updates</c:v>
                      </c:pt>
                    </c:strCache>
                  </c:strRef>
                </c:tx>
                <c:spPr>
                  <a:ln w="28575" cap="rnd">
                    <a:solidFill>
                      <a:schemeClr val="accent3"/>
                    </a:solidFill>
                    <a:round/>
                  </a:ln>
                  <a:effectLst/>
                </c:spPr>
                <c:marker>
                  <c:symbol val="none"/>
                </c:marker>
                <c:val>
                  <c:numRef>
                    <c:extLst xmlns:c15="http://schemas.microsoft.com/office/drawing/2012/chart">
                      <c:ext xmlns:c15="http://schemas.microsoft.com/office/drawing/2012/chart" uri="{02D57815-91ED-43cb-92C2-25804820EDAC}">
                        <c15:formulaRef>
                          <c15:sqref>Sheet1!$C$2:$C$30</c15:sqref>
                        </c15:formulaRef>
                      </c:ext>
                    </c:extLst>
                    <c:numCache>
                      <c:formatCode>General</c:formatCode>
                      <c:ptCount val="29"/>
                    </c:numCache>
                  </c:numRef>
                </c:val>
                <c:smooth val="0"/>
                <c:extLst xmlns:c15="http://schemas.microsoft.com/office/drawing/2012/chart">
                  <c:ext xmlns:c16="http://schemas.microsoft.com/office/drawing/2014/chart" uri="{C3380CC4-5D6E-409C-BE32-E72D297353CC}">
                    <c16:uniqueId val="{00000002-BDC9-4C1D-968C-43D16E913AC2}"/>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Sheet1!$D$1</c15:sqref>
                        </c15:formulaRef>
                      </c:ext>
                    </c:extLst>
                    <c:strCache>
                      <c:ptCount val="1"/>
                      <c:pt idx="0">
                        <c:v>Job failures</c:v>
                      </c:pt>
                    </c:strCache>
                  </c:strRef>
                </c:tx>
                <c:spPr>
                  <a:ln w="28575" cap="rnd">
                    <a:solidFill>
                      <a:schemeClr val="accent4"/>
                    </a:solidFill>
                    <a:round/>
                  </a:ln>
                  <a:effectLst/>
                </c:spPr>
                <c:marker>
                  <c:symbol val="none"/>
                </c:marker>
                <c:val>
                  <c:numRef>
                    <c:extLst xmlns:c15="http://schemas.microsoft.com/office/drawing/2012/chart">
                      <c:ext xmlns:c15="http://schemas.microsoft.com/office/drawing/2012/chart" uri="{02D57815-91ED-43cb-92C2-25804820EDAC}">
                        <c15:formulaRef>
                          <c15:sqref>Sheet1!$D$2:$D$30</c15:sqref>
                        </c15:formulaRef>
                      </c:ext>
                    </c:extLst>
                    <c:numCache>
                      <c:formatCode>General</c:formatCode>
                      <c:ptCount val="29"/>
                    </c:numCache>
                  </c:numRef>
                </c:val>
                <c:smooth val="0"/>
                <c:extLst xmlns:c15="http://schemas.microsoft.com/office/drawing/2012/chart">
                  <c:ext xmlns:c16="http://schemas.microsoft.com/office/drawing/2014/chart" uri="{C3380CC4-5D6E-409C-BE32-E72D297353CC}">
                    <c16:uniqueId val="{00000003-BDC9-4C1D-968C-43D16E913AC2}"/>
                  </c:ext>
                </c:extLst>
              </c15:ser>
            </c15:filteredLineSeries>
          </c:ext>
        </c:extLst>
      </c:lineChart>
      <c:catAx>
        <c:axId val="41185452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crossAx val="412135119"/>
        <c:crosses val="autoZero"/>
        <c:auto val="1"/>
        <c:lblAlgn val="ctr"/>
        <c:lblOffset val="100"/>
        <c:noMultiLvlLbl val="0"/>
      </c:catAx>
      <c:valAx>
        <c:axId val="412135119"/>
        <c:scaling>
          <c:orientation val="minMax"/>
          <c:max val="1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crossAx val="4118545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63617101656226427"/>
          <c:y val="0.38266254603152056"/>
          <c:w val="0.38412150624606811"/>
          <c:h val="0.53058295833949254"/>
        </c:manualLayout>
      </c:layout>
      <c:pieChart>
        <c:varyColors val="1"/>
        <c:ser>
          <c:idx val="0"/>
          <c:order val="0"/>
          <c:tx>
            <c:strRef>
              <c:f>Sheet1!$B$1</c:f>
              <c:strCache>
                <c:ptCount val="1"/>
                <c:pt idx="0">
                  <c:v># of bugs</c:v>
                </c:pt>
              </c:strCache>
            </c:strRef>
          </c:tx>
          <c:dPt>
            <c:idx val="0"/>
            <c:bubble3D val="0"/>
            <c:explosion val="10"/>
            <c:spPr>
              <a:solidFill>
                <a:schemeClr val="bg1">
                  <a:lumMod val="65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9A4B-4F03-B437-39D9CF359205}"/>
              </c:ext>
            </c:extLst>
          </c:dPt>
          <c:dPt>
            <c:idx val="1"/>
            <c:bubble3D val="0"/>
            <c:spPr>
              <a:solidFill>
                <a:schemeClr val="accent1">
                  <a:lumMod val="40000"/>
                  <a:lumOff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9A4B-4F03-B437-39D9CF359205}"/>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9A4B-4F03-B437-39D9CF359205}"/>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9A4B-4F03-B437-39D9CF359205}"/>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9A4B-4F03-B437-39D9CF359205}"/>
              </c:ext>
            </c:extLst>
          </c:dPt>
          <c:dLbls>
            <c:dLbl>
              <c:idx val="0"/>
              <c:delete val="1"/>
              <c:extLst>
                <c:ext xmlns:c15="http://schemas.microsoft.com/office/drawing/2012/chart" uri="{CE6537A1-D6FC-4f65-9D91-7224C49458BB}"/>
                <c:ext xmlns:c16="http://schemas.microsoft.com/office/drawing/2014/chart" uri="{C3380CC4-5D6E-409C-BE32-E72D297353CC}">
                  <c16:uniqueId val="{00000001-9A4B-4F03-B437-39D9CF359205}"/>
                </c:ext>
              </c:extLst>
            </c:dLbl>
            <c:dLbl>
              <c:idx val="1"/>
              <c:layout>
                <c:manualLayout>
                  <c:x val="0.11240296444047314"/>
                  <c:y val="-0.18999859818956374"/>
                </c:manualLayout>
              </c:layout>
              <c:spPr>
                <a:noFill/>
                <a:ln>
                  <a:noFill/>
                </a:ln>
                <a:effectLst/>
              </c:spPr>
              <c:txPr>
                <a:bodyPr rot="0" spcFirstLastPara="1" vertOverflow="ellipsis" vert="horz" wrap="square" anchor="ctr" anchorCtr="1"/>
                <a:lstStyle/>
                <a:p>
                  <a:pPr>
                    <a:defRPr sz="1600" b="1" i="0" u="none" strike="noStrike" kern="1200" spc="0" baseline="0">
                      <a:solidFill>
                        <a:srgbClr val="FF0000"/>
                      </a:solidFill>
                      <a:latin typeface="+mn-lt"/>
                      <a:ea typeface="+mn-ea"/>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15:layout>
                    <c:manualLayout>
                      <c:w val="0.55653096072616159"/>
                      <c:h val="0.32695414093656977"/>
                    </c:manualLayout>
                  </c15:layout>
                </c:ext>
                <c:ext xmlns:c16="http://schemas.microsoft.com/office/drawing/2014/chart" uri="{C3380CC4-5D6E-409C-BE32-E72D297353CC}">
                  <c16:uniqueId val="{00000003-9A4B-4F03-B437-39D9CF359205}"/>
                </c:ext>
              </c:extLst>
            </c:dLbl>
            <c:spPr>
              <a:noFill/>
              <a:ln>
                <a:noFill/>
              </a:ln>
              <a:effectLst/>
            </c:spPr>
            <c:dLblPos val="outEnd"/>
            <c:showLegendKey val="0"/>
            <c:showVal val="1"/>
            <c:showCatName val="1"/>
            <c:showSerName val="0"/>
            <c:showPercent val="0"/>
            <c:showBubbleSize val="0"/>
            <c:showLeaderLines val="1"/>
            <c:leaderLines>
              <c:spPr>
                <a:ln w="28575" cap="flat" cmpd="sng" algn="ctr">
                  <a:solidFill>
                    <a:schemeClr val="accent1">
                      <a:lumMod val="40000"/>
                      <a:lumOff val="60000"/>
                    </a:schemeClr>
                  </a:solidFill>
                  <a:round/>
                </a:ln>
                <a:effectLst/>
              </c:spPr>
            </c:leaderLines>
            <c:extLst>
              <c:ext xmlns:c15="http://schemas.microsoft.com/office/drawing/2012/chart" uri="{CE6537A1-D6FC-4f65-9D91-7224C49458BB}"/>
            </c:extLst>
          </c:dLbls>
          <c:cat>
            <c:strRef>
              <c:f>Sheet1!$A$2:$A$3</c:f>
              <c:strCache>
                <c:ptCount val="2"/>
                <c:pt idx="0">
                  <c:v>Non-crash-related</c:v>
                </c:pt>
                <c:pt idx="1">
                  <c:v>Crash-related issues</c:v>
                </c:pt>
              </c:strCache>
            </c:strRef>
          </c:cat>
          <c:val>
            <c:numRef>
              <c:f>Sheet1!$B$2:$B$3</c:f>
              <c:numCache>
                <c:formatCode>0%</c:formatCode>
                <c:ptCount val="2"/>
                <c:pt idx="0">
                  <c:v>0.56000000000000005</c:v>
                </c:pt>
                <c:pt idx="1">
                  <c:v>0.44</c:v>
                </c:pt>
              </c:numCache>
            </c:numRef>
          </c:val>
          <c:extLst>
            <c:ext xmlns:c16="http://schemas.microsoft.com/office/drawing/2014/chart" uri="{C3380CC4-5D6E-409C-BE32-E72D297353CC}">
              <c16:uniqueId val="{0000000A-9A4B-4F03-B437-39D9CF359205}"/>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sz="1400">
          <a:solidFill>
            <a:schemeClr val="tx1"/>
          </a:solidFill>
          <a:latin typeface="+mn-lt"/>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kumimoji="0" lang="en-US" altLang="zh-CN" sz="1862" b="0" i="0" u="none" strike="noStrike" kern="1200" cap="none" spc="0" normalizeH="0" baseline="0" noProof="0">
                <a:ln>
                  <a:noFill/>
                </a:ln>
                <a:solidFill>
                  <a:schemeClr val="tx1"/>
                </a:solidFill>
                <a:effectLst/>
                <a:uLnTx/>
                <a:uFillTx/>
                <a:latin typeface="Arial"/>
              </a:rPr>
              <a:t>Bugs that can cause fatal failures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Bugs that can cause fatal failures</c:v>
                </c:pt>
              </c:strCache>
            </c:strRef>
          </c:tx>
          <c:spPr>
            <a:solidFill>
              <a:schemeClr val="accent2">
                <a:lumMod val="60000"/>
                <a:lumOff val="40000"/>
              </a:schemeClr>
            </a:solidFill>
            <a:ln>
              <a:noFill/>
            </a:ln>
            <a:effectLst/>
          </c:spPr>
          <c:invertIfNegative val="0"/>
          <c:dPt>
            <c:idx val="2"/>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1-E0AE-45A9-9D46-16B1F551D641}"/>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CBS</c:v>
                </c:pt>
                <c:pt idx="1">
                  <c:v>TaxDC</c:v>
                </c:pt>
                <c:pt idx="2">
                  <c:v>CREB</c:v>
                </c:pt>
              </c:strCache>
            </c:strRef>
          </c:cat>
          <c:val>
            <c:numRef>
              <c:f>Sheet1!$B$2:$B$4</c:f>
              <c:numCache>
                <c:formatCode>0%</c:formatCode>
                <c:ptCount val="3"/>
                <c:pt idx="0">
                  <c:v>0.18</c:v>
                </c:pt>
                <c:pt idx="1">
                  <c:v>0.17</c:v>
                </c:pt>
                <c:pt idx="2">
                  <c:v>0.38</c:v>
                </c:pt>
              </c:numCache>
            </c:numRef>
          </c:val>
          <c:extLst>
            <c:ext xmlns:c16="http://schemas.microsoft.com/office/drawing/2014/chart" uri="{C3380CC4-5D6E-409C-BE32-E72D297353CC}">
              <c16:uniqueId val="{00000000-E0AE-45A9-9D46-16B1F551D641}"/>
            </c:ext>
          </c:extLst>
        </c:ser>
        <c:dLbls>
          <c:showLegendKey val="0"/>
          <c:showVal val="0"/>
          <c:showCatName val="0"/>
          <c:showSerName val="0"/>
          <c:showPercent val="0"/>
          <c:showBubbleSize val="0"/>
        </c:dLbls>
        <c:gapWidth val="60"/>
        <c:axId val="644181920"/>
        <c:axId val="955548592"/>
      </c:barChart>
      <c:catAx>
        <c:axId val="644181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zh-CN"/>
          </a:p>
        </c:txPr>
        <c:crossAx val="955548592"/>
        <c:crosses val="autoZero"/>
        <c:auto val="1"/>
        <c:lblAlgn val="ctr"/>
        <c:lblOffset val="100"/>
        <c:noMultiLvlLbl val="0"/>
      </c:catAx>
      <c:valAx>
        <c:axId val="95554859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zh-CN"/>
          </a:p>
        </c:txPr>
        <c:crossAx val="6441819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kumimoji="0" lang="en-US" altLang="zh-CN" sz="1862" b="0" i="0" u="none" strike="noStrike" kern="1200" cap="none" spc="0" normalizeH="0" baseline="0" noProof="0" dirty="0">
                <a:ln>
                  <a:noFill/>
                </a:ln>
                <a:solidFill>
                  <a:schemeClr val="tx1"/>
                </a:solidFill>
                <a:effectLst/>
                <a:uLnTx/>
                <a:uFillTx/>
                <a:latin typeface="Arial"/>
              </a:rPr>
              <a:t># of studied bugs in target systems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 of bugs</c:v>
                </c:pt>
              </c:strCache>
            </c:strRef>
          </c:tx>
          <c:spPr>
            <a:solidFill>
              <a:schemeClr val="accent2">
                <a:lumMod val="60000"/>
                <a:lumOff val="40000"/>
              </a:schemeClr>
            </a:solidFill>
            <a:ln>
              <a:noFill/>
            </a:ln>
            <a:effectLst/>
          </c:spPr>
          <c:invertIfNegative val="0"/>
          <c:dPt>
            <c:idx val="2"/>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1-45B4-4774-AE78-BAAD73505B8E}"/>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ZK</c:v>
                </c:pt>
                <c:pt idx="1">
                  <c:v>MR</c:v>
                </c:pt>
                <c:pt idx="2">
                  <c:v>CA</c:v>
                </c:pt>
                <c:pt idx="3">
                  <c:v>HB</c:v>
                </c:pt>
              </c:strCache>
            </c:strRef>
          </c:cat>
          <c:val>
            <c:numRef>
              <c:f>Sheet1!$B$2:$B$5</c:f>
              <c:numCache>
                <c:formatCode>General</c:formatCode>
                <c:ptCount val="4"/>
                <c:pt idx="0">
                  <c:v>22</c:v>
                </c:pt>
                <c:pt idx="1">
                  <c:v>22</c:v>
                </c:pt>
                <c:pt idx="2">
                  <c:v>27</c:v>
                </c:pt>
                <c:pt idx="3">
                  <c:v>32</c:v>
                </c:pt>
              </c:numCache>
            </c:numRef>
          </c:val>
          <c:extLst>
            <c:ext xmlns:c16="http://schemas.microsoft.com/office/drawing/2014/chart" uri="{C3380CC4-5D6E-409C-BE32-E72D297353CC}">
              <c16:uniqueId val="{00000002-45B4-4774-AE78-BAAD73505B8E}"/>
            </c:ext>
          </c:extLst>
        </c:ser>
        <c:dLbls>
          <c:showLegendKey val="0"/>
          <c:showVal val="0"/>
          <c:showCatName val="0"/>
          <c:showSerName val="0"/>
          <c:showPercent val="0"/>
          <c:showBubbleSize val="0"/>
        </c:dLbls>
        <c:gapWidth val="60"/>
        <c:axId val="644181920"/>
        <c:axId val="955548592"/>
      </c:barChart>
      <c:catAx>
        <c:axId val="644181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zh-CN"/>
          </a:p>
        </c:txPr>
        <c:crossAx val="955548592"/>
        <c:crosses val="autoZero"/>
        <c:auto val="1"/>
        <c:lblAlgn val="ctr"/>
        <c:lblOffset val="100"/>
        <c:noMultiLvlLbl val="0"/>
      </c:catAx>
      <c:valAx>
        <c:axId val="955548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zh-CN"/>
          </a:p>
        </c:txPr>
        <c:crossAx val="6441819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solidFill>
    </a:ln>
    <a:effectLst/>
  </c:spPr>
  <c:txPr>
    <a:bodyPr/>
    <a:lstStyle/>
    <a:p>
      <a:pPr>
        <a:defRPr/>
      </a:pPr>
      <a:endParaRPr lang="zh-C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ZooKeeper</c:v>
                </c:pt>
              </c:strCache>
            </c:strRef>
          </c:tx>
          <c:spPr>
            <a:solidFill>
              <a:schemeClr val="accent1">
                <a:alpha val="70000"/>
              </a:schemeClr>
            </a:solidFill>
            <a:ln>
              <a:noFill/>
            </a:ln>
            <a:effectLst/>
          </c:spPr>
          <c:invertIfNegative val="0"/>
          <c:dLbls>
            <c:dLbl>
              <c:idx val="3"/>
              <c:delete val="1"/>
              <c:extLst>
                <c:ext xmlns:c15="http://schemas.microsoft.com/office/drawing/2012/chart" uri="{CE6537A1-D6FC-4f65-9D91-7224C49458BB}"/>
                <c:ext xmlns:c16="http://schemas.microsoft.com/office/drawing/2014/chart" uri="{C3380CC4-5D6E-409C-BE32-E72D297353CC}">
                  <c16:uniqueId val="{00000000-FB7E-4843-849B-FFBA0DF24358}"/>
                </c:ext>
              </c:extLst>
            </c:dLbl>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Concurrency </c:v>
                </c:pt>
                <c:pt idx="1">
                  <c:v>Incorrect state recovery</c:v>
                </c:pt>
                <c:pt idx="2">
                  <c:v>Incorrect state identification</c:v>
                </c:pt>
                <c:pt idx="3">
                  <c:v>Incorrect crash/reboot detection</c:v>
                </c:pt>
                <c:pt idx="4">
                  <c:v>Incorrect backup</c:v>
                </c:pt>
              </c:strCache>
            </c:strRef>
          </c:cat>
          <c:val>
            <c:numRef>
              <c:f>Sheet1!$B$2:$B$6</c:f>
              <c:numCache>
                <c:formatCode>General</c:formatCode>
                <c:ptCount val="5"/>
                <c:pt idx="0">
                  <c:v>5</c:v>
                </c:pt>
                <c:pt idx="1">
                  <c:v>5</c:v>
                </c:pt>
                <c:pt idx="2">
                  <c:v>5</c:v>
                </c:pt>
                <c:pt idx="3">
                  <c:v>0</c:v>
                </c:pt>
                <c:pt idx="4">
                  <c:v>7</c:v>
                </c:pt>
              </c:numCache>
            </c:numRef>
          </c:val>
          <c:extLst>
            <c:ext xmlns:c16="http://schemas.microsoft.com/office/drawing/2014/chart" uri="{C3380CC4-5D6E-409C-BE32-E72D297353CC}">
              <c16:uniqueId val="{00000001-FB7E-4843-849B-FFBA0DF24358}"/>
            </c:ext>
          </c:extLst>
        </c:ser>
        <c:ser>
          <c:idx val="1"/>
          <c:order val="1"/>
          <c:tx>
            <c:strRef>
              <c:f>Sheet1!$C$1</c:f>
              <c:strCache>
                <c:ptCount val="1"/>
                <c:pt idx="0">
                  <c:v>MapReduce</c:v>
                </c:pt>
              </c:strCache>
            </c:strRef>
          </c:tx>
          <c:spPr>
            <a:solidFill>
              <a:schemeClr val="accent2">
                <a:alpha val="70000"/>
              </a:schemeClr>
            </a:solidFill>
            <a:ln>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Concurrency </c:v>
                </c:pt>
                <c:pt idx="1">
                  <c:v>Incorrect state recovery</c:v>
                </c:pt>
                <c:pt idx="2">
                  <c:v>Incorrect state identification</c:v>
                </c:pt>
                <c:pt idx="3">
                  <c:v>Incorrect crash/reboot detection</c:v>
                </c:pt>
                <c:pt idx="4">
                  <c:v>Incorrect backup</c:v>
                </c:pt>
              </c:strCache>
            </c:strRef>
          </c:cat>
          <c:val>
            <c:numRef>
              <c:f>Sheet1!$C$2:$C$6</c:f>
              <c:numCache>
                <c:formatCode>General</c:formatCode>
                <c:ptCount val="5"/>
                <c:pt idx="0">
                  <c:v>3</c:v>
                </c:pt>
                <c:pt idx="1">
                  <c:v>4</c:v>
                </c:pt>
                <c:pt idx="2">
                  <c:v>4</c:v>
                </c:pt>
                <c:pt idx="3">
                  <c:v>6</c:v>
                </c:pt>
                <c:pt idx="4">
                  <c:v>5</c:v>
                </c:pt>
              </c:numCache>
            </c:numRef>
          </c:val>
          <c:extLst>
            <c:ext xmlns:c16="http://schemas.microsoft.com/office/drawing/2014/chart" uri="{C3380CC4-5D6E-409C-BE32-E72D297353CC}">
              <c16:uniqueId val="{00000002-FB7E-4843-849B-FFBA0DF24358}"/>
            </c:ext>
          </c:extLst>
        </c:ser>
        <c:ser>
          <c:idx val="2"/>
          <c:order val="2"/>
          <c:tx>
            <c:strRef>
              <c:f>Sheet1!$D$1</c:f>
              <c:strCache>
                <c:ptCount val="1"/>
                <c:pt idx="0">
                  <c:v>Hbase</c:v>
                </c:pt>
              </c:strCache>
            </c:strRef>
          </c:tx>
          <c:spPr>
            <a:solidFill>
              <a:schemeClr val="accent3">
                <a:alpha val="70000"/>
              </a:schemeClr>
            </a:solidFill>
            <a:ln>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Concurrency </c:v>
                </c:pt>
                <c:pt idx="1">
                  <c:v>Incorrect state recovery</c:v>
                </c:pt>
                <c:pt idx="2">
                  <c:v>Incorrect state identification</c:v>
                </c:pt>
                <c:pt idx="3">
                  <c:v>Incorrect crash/reboot detection</c:v>
                </c:pt>
                <c:pt idx="4">
                  <c:v>Incorrect backup</c:v>
                </c:pt>
              </c:strCache>
            </c:strRef>
          </c:cat>
          <c:val>
            <c:numRef>
              <c:f>Sheet1!$D$2:$D$6</c:f>
              <c:numCache>
                <c:formatCode>General</c:formatCode>
                <c:ptCount val="5"/>
                <c:pt idx="0">
                  <c:v>11</c:v>
                </c:pt>
                <c:pt idx="1">
                  <c:v>9</c:v>
                </c:pt>
                <c:pt idx="2">
                  <c:v>3</c:v>
                </c:pt>
                <c:pt idx="3">
                  <c:v>8</c:v>
                </c:pt>
                <c:pt idx="4">
                  <c:v>1</c:v>
                </c:pt>
              </c:numCache>
            </c:numRef>
          </c:val>
          <c:extLst>
            <c:ext xmlns:c16="http://schemas.microsoft.com/office/drawing/2014/chart" uri="{C3380CC4-5D6E-409C-BE32-E72D297353CC}">
              <c16:uniqueId val="{00000003-FB7E-4843-849B-FFBA0DF24358}"/>
            </c:ext>
          </c:extLst>
        </c:ser>
        <c:ser>
          <c:idx val="3"/>
          <c:order val="3"/>
          <c:tx>
            <c:strRef>
              <c:f>Sheet1!$E$1</c:f>
              <c:strCache>
                <c:ptCount val="1"/>
                <c:pt idx="0">
                  <c:v>Cassandra</c:v>
                </c:pt>
              </c:strCache>
            </c:strRef>
          </c:tx>
          <c:spPr>
            <a:solidFill>
              <a:schemeClr val="accent4">
                <a:alpha val="70000"/>
              </a:schemeClr>
            </a:solidFill>
            <a:ln>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Concurrency </c:v>
                </c:pt>
                <c:pt idx="1">
                  <c:v>Incorrect state recovery</c:v>
                </c:pt>
                <c:pt idx="2">
                  <c:v>Incorrect state identification</c:v>
                </c:pt>
                <c:pt idx="3">
                  <c:v>Incorrect crash/reboot detection</c:v>
                </c:pt>
                <c:pt idx="4">
                  <c:v>Incorrect backup</c:v>
                </c:pt>
              </c:strCache>
            </c:strRef>
          </c:cat>
          <c:val>
            <c:numRef>
              <c:f>Sheet1!$E$2:$E$6</c:f>
              <c:numCache>
                <c:formatCode>General</c:formatCode>
                <c:ptCount val="5"/>
                <c:pt idx="0">
                  <c:v>3</c:v>
                </c:pt>
                <c:pt idx="1">
                  <c:v>11</c:v>
                </c:pt>
                <c:pt idx="2">
                  <c:v>5</c:v>
                </c:pt>
                <c:pt idx="3">
                  <c:v>4</c:v>
                </c:pt>
                <c:pt idx="4">
                  <c:v>4</c:v>
                </c:pt>
              </c:numCache>
            </c:numRef>
          </c:val>
          <c:extLst>
            <c:ext xmlns:c16="http://schemas.microsoft.com/office/drawing/2014/chart" uri="{C3380CC4-5D6E-409C-BE32-E72D297353CC}">
              <c16:uniqueId val="{00000004-FB7E-4843-849B-FFBA0DF24358}"/>
            </c:ext>
          </c:extLst>
        </c:ser>
        <c:dLbls>
          <c:dLblPos val="ctr"/>
          <c:showLegendKey val="0"/>
          <c:showVal val="1"/>
          <c:showCatName val="0"/>
          <c:showSerName val="0"/>
          <c:showPercent val="0"/>
          <c:showBubbleSize val="0"/>
        </c:dLbls>
        <c:gapWidth val="50"/>
        <c:overlap val="100"/>
        <c:axId val="247521200"/>
        <c:axId val="247520368"/>
      </c:barChart>
      <c:catAx>
        <c:axId val="247521200"/>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headEnd type="none" w="sm" len="sm"/>
            <a:tailEnd type="none" w="sm" len="sm"/>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zh-CN"/>
          </a:p>
        </c:txPr>
        <c:crossAx val="247520368"/>
        <c:crosses val="autoZero"/>
        <c:auto val="1"/>
        <c:lblAlgn val="ctr"/>
        <c:lblOffset val="100"/>
        <c:noMultiLvlLbl val="0"/>
      </c:catAx>
      <c:valAx>
        <c:axId val="247520368"/>
        <c:scaling>
          <c:orientation val="minMax"/>
          <c:max val="30"/>
        </c:scaling>
        <c:delete val="0"/>
        <c:axPos val="b"/>
        <c:majorGridlines>
          <c:spPr>
            <a:ln w="9525" cap="flat" cmpd="sng" algn="ctr">
              <a:gradFill>
                <a:gsLst>
                  <a:gs pos="0">
                    <a:schemeClr val="tx1">
                      <a:lumMod val="5000"/>
                      <a:lumOff val="95000"/>
                    </a:schemeClr>
                  </a:gs>
                  <a:gs pos="100000">
                    <a:schemeClr val="tx1">
                      <a:lumMod val="15000"/>
                      <a:lumOff val="8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247521200"/>
        <c:crosses val="autoZero"/>
        <c:crossBetween val="between"/>
      </c:valAx>
      <c:spPr>
        <a:noFill/>
        <a:ln>
          <a:noFill/>
        </a:ln>
        <a:effectLst/>
      </c:spPr>
    </c:plotArea>
    <c:legend>
      <c:legendPos val="b"/>
      <c:layout>
        <c:manualLayout>
          <c:xMode val="edge"/>
          <c:yMode val="edge"/>
          <c:x val="0.12210499657270417"/>
          <c:y val="0.91402549079246209"/>
          <c:w val="0.73332036723626504"/>
          <c:h val="7.4409309712399896E-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sz="1800">
          <a:latin typeface="+mn-lt"/>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 of bugs</c:v>
                </c:pt>
              </c:strCache>
            </c:strRef>
          </c:tx>
          <c:spPr>
            <a:solidFill>
              <a:schemeClr val="accent2">
                <a:lumMod val="60000"/>
                <a:lumOff val="40000"/>
              </a:schemeClr>
            </a:solidFill>
            <a:ln>
              <a:noFill/>
            </a:ln>
            <a:effectLst/>
          </c:spPr>
          <c:invertIfNegative val="0"/>
          <c:dLbls>
            <c:dLbl>
              <c:idx val="3"/>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033-42BF-A9A0-E7AE3649ED67}"/>
                </c:ext>
              </c:extLst>
            </c:dLbl>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Concurrency </c:v>
                </c:pt>
                <c:pt idx="1">
                  <c:v>Incorrect state recovery</c:v>
                </c:pt>
                <c:pt idx="2">
                  <c:v>Incorrect state identification</c:v>
                </c:pt>
                <c:pt idx="3">
                  <c:v>Incorrect crash/reboot detection</c:v>
                </c:pt>
                <c:pt idx="4">
                  <c:v>Incorrect backup</c:v>
                </c:pt>
              </c:strCache>
            </c:strRef>
          </c:cat>
          <c:val>
            <c:numRef>
              <c:f>Sheet1!$B$2:$B$6</c:f>
              <c:numCache>
                <c:formatCode>General</c:formatCode>
                <c:ptCount val="5"/>
                <c:pt idx="0">
                  <c:v>22</c:v>
                </c:pt>
                <c:pt idx="1">
                  <c:v>29</c:v>
                </c:pt>
                <c:pt idx="2">
                  <c:v>17</c:v>
                </c:pt>
                <c:pt idx="3">
                  <c:v>18</c:v>
                </c:pt>
                <c:pt idx="4">
                  <c:v>17</c:v>
                </c:pt>
              </c:numCache>
            </c:numRef>
          </c:val>
          <c:extLst>
            <c:ext xmlns:c16="http://schemas.microsoft.com/office/drawing/2014/chart" uri="{C3380CC4-5D6E-409C-BE32-E72D297353CC}">
              <c16:uniqueId val="{00000001-C033-42BF-A9A0-E7AE3649ED67}"/>
            </c:ext>
          </c:extLst>
        </c:ser>
        <c:dLbls>
          <c:dLblPos val="ctr"/>
          <c:showLegendKey val="0"/>
          <c:showVal val="1"/>
          <c:showCatName val="0"/>
          <c:showSerName val="0"/>
          <c:showPercent val="0"/>
          <c:showBubbleSize val="0"/>
        </c:dLbls>
        <c:gapWidth val="50"/>
        <c:overlap val="100"/>
        <c:axId val="247521200"/>
        <c:axId val="247520368"/>
      </c:barChart>
      <c:catAx>
        <c:axId val="247521200"/>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headEnd type="none" w="sm" len="sm"/>
            <a:tailEnd type="none" w="sm" len="sm"/>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zh-CN"/>
          </a:p>
        </c:txPr>
        <c:crossAx val="247520368"/>
        <c:crosses val="autoZero"/>
        <c:auto val="1"/>
        <c:lblAlgn val="ctr"/>
        <c:lblOffset val="100"/>
        <c:noMultiLvlLbl val="0"/>
      </c:catAx>
      <c:valAx>
        <c:axId val="247520368"/>
        <c:scaling>
          <c:orientation val="minMax"/>
          <c:max val="30"/>
        </c:scaling>
        <c:delete val="0"/>
        <c:axPos val="b"/>
        <c:majorGridlines>
          <c:spPr>
            <a:ln w="9525" cap="flat" cmpd="sng" algn="ctr">
              <a:gradFill>
                <a:gsLst>
                  <a:gs pos="0">
                    <a:schemeClr val="tx1">
                      <a:lumMod val="5000"/>
                      <a:lumOff val="95000"/>
                    </a:schemeClr>
                  </a:gs>
                  <a:gs pos="100000">
                    <a:schemeClr val="tx1">
                      <a:lumMod val="15000"/>
                      <a:lumOff val="8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247521200"/>
        <c:crosses val="autoZero"/>
        <c:crossBetween val="between"/>
      </c:valAx>
      <c:spPr>
        <a:noFill/>
        <a:ln>
          <a:noFill/>
        </a:ln>
        <a:effectLst/>
      </c:spPr>
    </c:plotArea>
    <c:legend>
      <c:legendPos val="b"/>
      <c:layout>
        <c:manualLayout>
          <c:xMode val="edge"/>
          <c:yMode val="edge"/>
          <c:x val="0.12210499657270417"/>
          <c:y val="0.91402549079246209"/>
          <c:w val="0.73332036723626504"/>
          <c:h val="7.4409309712399896E-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sz="1800">
          <a:latin typeface="+mn-lt"/>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616293676843832"/>
          <c:y val="0.13513611804311368"/>
          <c:w val="0.47537269393590603"/>
          <c:h val="0.80118370686085394"/>
        </c:manualLayout>
      </c:layout>
      <c:pieChart>
        <c:varyColors val="1"/>
        <c:ser>
          <c:idx val="0"/>
          <c:order val="0"/>
          <c:tx>
            <c:strRef>
              <c:f>Sheet1!$B$1</c:f>
              <c:strCache>
                <c:ptCount val="1"/>
                <c:pt idx="0">
                  <c:v># of bugs/total</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28EC-4733-A5B7-BFB8916292E4}"/>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28EC-4733-A5B7-BFB8916292E4}"/>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28EC-4733-A5B7-BFB8916292E4}"/>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28EC-4733-A5B7-BFB8916292E4}"/>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9-28EC-4733-A5B7-BFB8916292E4}"/>
              </c:ext>
            </c:extLst>
          </c:dPt>
          <c:dLbls>
            <c:dLbl>
              <c:idx val="0"/>
              <c:layout>
                <c:manualLayout>
                  <c:x val="1.6842783063042495E-2"/>
                  <c:y val="-3.4209706346919638E-2"/>
                </c:manualLayout>
              </c:layout>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tx1"/>
                      </a:solidFill>
                      <a:latin typeface="+mn-lt"/>
                      <a:ea typeface="+mn-ea"/>
                      <a:cs typeface="+mn-cs"/>
                    </a:defRPr>
                  </a:pPr>
                  <a:endParaRPr lang="zh-CN"/>
                </a:p>
              </c:txPr>
              <c:dLblPos val="bestFit"/>
              <c:showLegendKey val="0"/>
              <c:showVal val="0"/>
              <c:showCatName val="1"/>
              <c:showSerName val="0"/>
              <c:showPercent val="0"/>
              <c:showBubbleSize val="0"/>
              <c:extLst>
                <c:ext xmlns:c15="http://schemas.microsoft.com/office/drawing/2012/chart" uri="{CE6537A1-D6FC-4f65-9D91-7224C49458BB}">
                  <c15:layout>
                    <c:manualLayout>
                      <c:w val="4.7566633362532501E-2"/>
                      <c:h val="6.7494033368089804E-2"/>
                    </c:manualLayout>
                  </c15:layout>
                </c:ext>
                <c:ext xmlns:c16="http://schemas.microsoft.com/office/drawing/2014/chart" uri="{C3380CC4-5D6E-409C-BE32-E72D297353CC}">
                  <c16:uniqueId val="{00000001-28EC-4733-A5B7-BFB8916292E4}"/>
                </c:ext>
              </c:extLst>
            </c:dLbl>
            <c:dLbl>
              <c:idx val="1"/>
              <c:layout>
                <c:manualLayout>
                  <c:x val="3.561939322354505E-2"/>
                  <c:y val="5.9727322810036176E-3"/>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zh-CN"/>
                </a:p>
              </c:txPr>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8EC-4733-A5B7-BFB8916292E4}"/>
                </c:ext>
              </c:extLst>
            </c:dLbl>
            <c:dLbl>
              <c:idx val="2"/>
              <c:layout>
                <c:manualLayout>
                  <c:x val="-2.2825841551124687E-2"/>
                  <c:y val="1.9929090228238348E-2"/>
                </c:manualLayout>
              </c:layout>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tx1"/>
                      </a:solidFill>
                      <a:latin typeface="+mn-lt"/>
                      <a:ea typeface="+mn-ea"/>
                      <a:cs typeface="+mn-cs"/>
                    </a:defRPr>
                  </a:pPr>
                  <a:endParaRPr lang="zh-CN"/>
                </a:p>
              </c:txPr>
              <c:dLblPos val="bestFit"/>
              <c:showLegendKey val="0"/>
              <c:showVal val="0"/>
              <c:showCatName val="1"/>
              <c:showSerName val="0"/>
              <c:showPercent val="0"/>
              <c:showBubbleSize val="0"/>
              <c:extLst>
                <c:ext xmlns:c15="http://schemas.microsoft.com/office/drawing/2012/chart" uri="{CE6537A1-D6FC-4f65-9D91-7224C49458BB}">
                  <c15:layout>
                    <c:manualLayout>
                      <c:w val="3.8053306690026004E-2"/>
                      <c:h val="7.3261699338062841E-2"/>
                    </c:manualLayout>
                  </c15:layout>
                </c:ext>
                <c:ext xmlns:c16="http://schemas.microsoft.com/office/drawing/2014/chart" uri="{C3380CC4-5D6E-409C-BE32-E72D297353CC}">
                  <c16:uniqueId val="{00000005-28EC-4733-A5B7-BFB8916292E4}"/>
                </c:ext>
              </c:extLst>
            </c:dLbl>
            <c:dLbl>
              <c:idx val="3"/>
              <c:layout>
                <c:manualLayout>
                  <c:x val="-3.4106249926028266E-2"/>
                  <c:y val="-3.3137918121761541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zh-CN"/>
                </a:p>
              </c:txPr>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8EC-4733-A5B7-BFB8916292E4}"/>
                </c:ext>
              </c:extLst>
            </c:dLbl>
            <c:dLbl>
              <c:idx val="4"/>
              <c:layout>
                <c:manualLayout>
                  <c:x val="-9.5020904599012485E-3"/>
                  <c:y val="-2.5733710367533264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zh-CN"/>
                </a:p>
              </c:txPr>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9-28EC-4733-A5B7-BFB8916292E4}"/>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zh-CN"/>
              </a:p>
            </c:txPr>
            <c:dLblPos val="inEnd"/>
            <c:showLegendKey val="0"/>
            <c:showVal val="0"/>
            <c:showCatName val="1"/>
            <c:showSerName val="0"/>
            <c:showPercent val="0"/>
            <c:showBubbleSize val="0"/>
            <c:showLeaderLines val="1"/>
            <c:leaderLines>
              <c:spPr>
                <a:ln w="38100"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1</c:v>
                </c:pt>
                <c:pt idx="1">
                  <c:v>2</c:v>
                </c:pt>
                <c:pt idx="2">
                  <c:v>3</c:v>
                </c:pt>
                <c:pt idx="3">
                  <c:v>4</c:v>
                </c:pt>
                <c:pt idx="4">
                  <c:v>&gt;4</c:v>
                </c:pt>
              </c:strCache>
            </c:strRef>
          </c:cat>
          <c:val>
            <c:numRef>
              <c:f>Sheet1!$B$2:$B$6</c:f>
              <c:numCache>
                <c:formatCode>General</c:formatCode>
                <c:ptCount val="5"/>
                <c:pt idx="0">
                  <c:v>14</c:v>
                </c:pt>
                <c:pt idx="1">
                  <c:v>35</c:v>
                </c:pt>
                <c:pt idx="2">
                  <c:v>39</c:v>
                </c:pt>
                <c:pt idx="3">
                  <c:v>12</c:v>
                </c:pt>
                <c:pt idx="4">
                  <c:v>3</c:v>
                </c:pt>
              </c:numCache>
            </c:numRef>
          </c:val>
          <c:extLst>
            <c:ext xmlns:c16="http://schemas.microsoft.com/office/drawing/2014/chart" uri="{C3380CC4-5D6E-409C-BE32-E72D297353CC}">
              <c16:uniqueId val="{0000000A-28EC-4733-A5B7-BFB8916292E4}"/>
            </c:ext>
          </c:extLst>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w="9525" cap="flat" cmpd="sng" algn="ctr">
      <a:noFill/>
      <a:round/>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616293676843832"/>
          <c:y val="0.13513611804311368"/>
          <c:w val="0.47537269393590603"/>
          <c:h val="0.80118370686085394"/>
        </c:manualLayout>
      </c:layout>
      <c:pieChart>
        <c:varyColors val="1"/>
        <c:ser>
          <c:idx val="0"/>
          <c:order val="0"/>
          <c:tx>
            <c:strRef>
              <c:f>Sheet1!$B$1</c:f>
              <c:strCache>
                <c:ptCount val="1"/>
                <c:pt idx="0">
                  <c:v># of bugs/total</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4A3E-40E4-BFB2-C599BAA7EC8C}"/>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4A3E-40E4-BFB2-C599BAA7EC8C}"/>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4A3E-40E4-BFB2-C599BAA7EC8C}"/>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4A3E-40E4-BFB2-C599BAA7EC8C}"/>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9-4A3E-40E4-BFB2-C599BAA7EC8C}"/>
              </c:ext>
            </c:extLst>
          </c:dPt>
          <c:dLbls>
            <c:dLbl>
              <c:idx val="0"/>
              <c:layout>
                <c:manualLayout>
                  <c:x val="2.0648113732045094E-2"/>
                  <c:y val="-3.9640198399319197E-2"/>
                </c:manualLayout>
              </c:layout>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tx1"/>
                      </a:solidFill>
                      <a:latin typeface="+mn-lt"/>
                      <a:ea typeface="+mn-ea"/>
                      <a:cs typeface="+mn-cs"/>
                    </a:defRPr>
                  </a:pPr>
                  <a:endParaRPr lang="zh-CN"/>
                </a:p>
              </c:txPr>
              <c:dLblPos val="bestFit"/>
              <c:showLegendKey val="0"/>
              <c:showVal val="0"/>
              <c:showCatName val="1"/>
              <c:showSerName val="0"/>
              <c:showPercent val="0"/>
              <c:showBubbleSize val="0"/>
              <c:extLst>
                <c:ext xmlns:c15="http://schemas.microsoft.com/office/drawing/2012/chart" uri="{CE6537A1-D6FC-4f65-9D91-7224C49458BB}">
                  <c15:layout>
                    <c:manualLayout>
                      <c:w val="5.5177294700537706E-2"/>
                      <c:h val="8.6195931047041416E-2"/>
                    </c:manualLayout>
                  </c15:layout>
                </c:ext>
                <c:ext xmlns:c16="http://schemas.microsoft.com/office/drawing/2014/chart" uri="{C3380CC4-5D6E-409C-BE32-E72D297353CC}">
                  <c16:uniqueId val="{00000001-4A3E-40E4-BFB2-C599BAA7EC8C}"/>
                </c:ext>
              </c:extLst>
            </c:dLbl>
            <c:dLbl>
              <c:idx val="1"/>
              <c:layout>
                <c:manualLayout>
                  <c:x val="-4.2389885491008257E-2"/>
                  <c:y val="-2.5511639102190793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zh-CN"/>
                </a:p>
              </c:txPr>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A3E-40E4-BFB2-C599BAA7EC8C}"/>
                </c:ext>
              </c:extLst>
            </c:dLbl>
            <c:dLbl>
              <c:idx val="2"/>
              <c:layout>
                <c:manualLayout>
                  <c:x val="-1.5215180213119562E-2"/>
                  <c:y val="-2.7923793674804694E-2"/>
                </c:manualLayout>
              </c:layout>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tx1"/>
                      </a:solidFill>
                      <a:latin typeface="+mn-lt"/>
                      <a:ea typeface="+mn-ea"/>
                      <a:cs typeface="+mn-cs"/>
                    </a:defRPr>
                  </a:pPr>
                  <a:endParaRPr lang="zh-CN"/>
                </a:p>
              </c:txPr>
              <c:dLblPos val="bestFit"/>
              <c:showLegendKey val="0"/>
              <c:showVal val="0"/>
              <c:showCatName val="1"/>
              <c:showSerName val="0"/>
              <c:showPercent val="0"/>
              <c:showBubbleSize val="0"/>
              <c:extLst>
                <c:ext xmlns:c15="http://schemas.microsoft.com/office/drawing/2012/chart" uri="{CE6537A1-D6FC-4f65-9D91-7224C49458BB}">
                  <c15:layout>
                    <c:manualLayout>
                      <c:w val="3.8053306690026004E-2"/>
                      <c:h val="6.2948151860940174E-2"/>
                    </c:manualLayout>
                  </c15:layout>
                </c:ext>
                <c:ext xmlns:c16="http://schemas.microsoft.com/office/drawing/2014/chart" uri="{C3380CC4-5D6E-409C-BE32-E72D297353CC}">
                  <c16:uniqueId val="{00000005-4A3E-40E4-BFB2-C599BAA7EC8C}"/>
                </c:ext>
              </c:extLst>
            </c:dLbl>
            <c:dLbl>
              <c:idx val="3"/>
              <c:layout>
                <c:manualLayout>
                  <c:x val="5.849722098499037E-3"/>
                  <c:y val="-3.6000218159920237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zh-CN"/>
                </a:p>
              </c:txPr>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7-4A3E-40E4-BFB2-C599BAA7EC8C}"/>
                </c:ext>
              </c:extLst>
            </c:dLbl>
            <c:dLbl>
              <c:idx val="4"/>
              <c:layout>
                <c:manualLayout>
                  <c:x val="-9.5020904599012485E-3"/>
                  <c:y val="-2.5733710367533264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zh-CN"/>
                </a:p>
              </c:txPr>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9-4A3E-40E4-BFB2-C599BAA7EC8C}"/>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zh-CN"/>
              </a:p>
            </c:txPr>
            <c:dLblPos val="inEnd"/>
            <c:showLegendKey val="0"/>
            <c:showVal val="0"/>
            <c:showCatName val="1"/>
            <c:showSerName val="0"/>
            <c:showPercent val="0"/>
            <c:showBubbleSize val="0"/>
            <c:showLeaderLines val="1"/>
            <c:leaderLines>
              <c:spPr>
                <a:ln w="38100"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Sheet1!$A$2:$A$6</c:f>
              <c:strCache>
                <c:ptCount val="4"/>
                <c:pt idx="0">
                  <c:v>1</c:v>
                </c:pt>
                <c:pt idx="1">
                  <c:v>2</c:v>
                </c:pt>
                <c:pt idx="2">
                  <c:v>3</c:v>
                </c:pt>
                <c:pt idx="3">
                  <c:v>&gt;3</c:v>
                </c:pt>
              </c:strCache>
            </c:strRef>
          </c:cat>
          <c:val>
            <c:numRef>
              <c:f>Sheet1!$B$2:$B$6</c:f>
              <c:numCache>
                <c:formatCode>General</c:formatCode>
                <c:ptCount val="5"/>
                <c:pt idx="0">
                  <c:v>76</c:v>
                </c:pt>
                <c:pt idx="1">
                  <c:v>18</c:v>
                </c:pt>
                <c:pt idx="2">
                  <c:v>8</c:v>
                </c:pt>
                <c:pt idx="3">
                  <c:v>1</c:v>
                </c:pt>
              </c:numCache>
            </c:numRef>
          </c:val>
          <c:extLst>
            <c:ext xmlns:c16="http://schemas.microsoft.com/office/drawing/2014/chart" uri="{C3380CC4-5D6E-409C-BE32-E72D297353CC}">
              <c16:uniqueId val="{0000000A-4A3E-40E4-BFB2-C599BAA7EC8C}"/>
            </c:ext>
          </c:extLst>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w="9525" cap="flat" cmpd="sng" algn="ctr">
      <a:noFill/>
      <a:round/>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616293676843832"/>
          <c:y val="0.13513611804311368"/>
          <c:w val="0.47537269393590603"/>
          <c:h val="0.80118370686085394"/>
        </c:manualLayout>
      </c:layout>
      <c:pieChart>
        <c:varyColors val="1"/>
        <c:ser>
          <c:idx val="0"/>
          <c:order val="0"/>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B125-4E93-8638-745AADC971F6}"/>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B125-4E93-8638-745AADC971F6}"/>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B125-4E93-8638-745AADC971F6}"/>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B125-4E93-8638-745AADC971F6}"/>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9-B125-4E93-8638-745AADC971F6}"/>
              </c:ext>
            </c:extLst>
          </c:dPt>
          <c:dLbls>
            <c:dLbl>
              <c:idx val="0"/>
              <c:layout>
                <c:manualLayout>
                  <c:x val="1.3988785061290403E-2"/>
                  <c:y val="-8.9336059104146465E-2"/>
                </c:manualLayout>
              </c:layout>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tx1"/>
                      </a:solidFill>
                      <a:latin typeface="+mn-lt"/>
                      <a:ea typeface="+mn-ea"/>
                      <a:cs typeface="+mn-cs"/>
                    </a:defRPr>
                  </a:pPr>
                  <a:endParaRPr lang="zh-CN"/>
                </a:p>
              </c:txPr>
              <c:dLblPos val="bestFit"/>
              <c:showLegendKey val="0"/>
              <c:showVal val="0"/>
              <c:showCatName val="1"/>
              <c:showSerName val="0"/>
              <c:showPercent val="0"/>
              <c:showBubbleSize val="0"/>
              <c:extLst>
                <c:ext xmlns:c15="http://schemas.microsoft.com/office/drawing/2012/chart" uri="{CE6537A1-D6FC-4f65-9D91-7224C49458BB}">
                  <c15:layout>
                    <c:manualLayout>
                      <c:w val="4.9469298697033807E-2"/>
                      <c:h val="7.6433422899290379E-2"/>
                    </c:manualLayout>
                  </c15:layout>
                </c:ext>
                <c:ext xmlns:c16="http://schemas.microsoft.com/office/drawing/2014/chart" uri="{C3380CC4-5D6E-409C-BE32-E72D297353CC}">
                  <c16:uniqueId val="{00000001-B125-4E93-8638-745AADC971F6}"/>
                </c:ext>
              </c:extLst>
            </c:dLbl>
            <c:dLbl>
              <c:idx val="1"/>
              <c:layout>
                <c:manualLayout>
                  <c:x val="-2.3363232145995255E-2"/>
                  <c:y val="-2.9666572501968543E-3"/>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zh-CN"/>
                </a:p>
              </c:txPr>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125-4E93-8638-745AADC971F6}"/>
                </c:ext>
              </c:extLst>
            </c:dLbl>
            <c:dLbl>
              <c:idx val="2"/>
              <c:layout>
                <c:manualLayout>
                  <c:x val="-1.3312514878618191E-2"/>
                  <c:y val="-1.3389023462026131E-2"/>
                </c:manualLayout>
              </c:layout>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tx1"/>
                      </a:solidFill>
                      <a:latin typeface="+mn-lt"/>
                      <a:ea typeface="+mn-ea"/>
                      <a:cs typeface="+mn-cs"/>
                    </a:defRPr>
                  </a:pPr>
                  <a:endParaRPr lang="zh-CN"/>
                </a:p>
              </c:txPr>
              <c:dLblPos val="bestFit"/>
              <c:showLegendKey val="0"/>
              <c:showVal val="0"/>
              <c:showCatName val="1"/>
              <c:showSerName val="0"/>
              <c:showPercent val="0"/>
              <c:showBubbleSize val="0"/>
              <c:extLst>
                <c:ext xmlns:c15="http://schemas.microsoft.com/office/drawing/2012/chart" uri="{CE6537A1-D6FC-4f65-9D91-7224C49458BB}">
                  <c15:layout>
                    <c:manualLayout>
                      <c:w val="5.3274629366036406E-2"/>
                      <c:h val="7.028190282766264E-2"/>
                    </c:manualLayout>
                  </c15:layout>
                </c:ext>
                <c:ext xmlns:c16="http://schemas.microsoft.com/office/drawing/2014/chart" uri="{C3380CC4-5D6E-409C-BE32-E72D297353CC}">
                  <c16:uniqueId val="{00000005-B125-4E93-8638-745AADC971F6}"/>
                </c:ext>
              </c:extLst>
            </c:dLbl>
            <c:dLbl>
              <c:idx val="3"/>
              <c:layout>
                <c:manualLayout>
                  <c:x val="-3.2203584591527036E-2"/>
                  <c:y val="-2.5688309530937797E-2"/>
                </c:manualLayout>
              </c:layout>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tx1"/>
                      </a:solidFill>
                      <a:latin typeface="+mn-lt"/>
                      <a:ea typeface="+mn-ea"/>
                      <a:cs typeface="+mn-cs"/>
                    </a:defRPr>
                  </a:pPr>
                  <a:endParaRPr lang="zh-CN"/>
                </a:p>
              </c:txPr>
              <c:dLblPos val="bestFit"/>
              <c:showLegendKey val="0"/>
              <c:showVal val="0"/>
              <c:showCatName val="1"/>
              <c:showSerName val="0"/>
              <c:showPercent val="0"/>
              <c:showBubbleSize val="0"/>
              <c:extLst>
                <c:ext xmlns:c15="http://schemas.microsoft.com/office/drawing/2012/chart" uri="{CE6537A1-D6FC-4f65-9D91-7224C49458BB}">
                  <c15:layout>
                    <c:manualLayout>
                      <c:w val="4.3761302693529902E-2"/>
                      <c:h val="5.989390985904388E-2"/>
                    </c:manualLayout>
                  </c15:layout>
                </c:ext>
                <c:ext xmlns:c16="http://schemas.microsoft.com/office/drawing/2014/chart" uri="{C3380CC4-5D6E-409C-BE32-E72D297353CC}">
                  <c16:uniqueId val="{00000007-B125-4E93-8638-745AADC971F6}"/>
                </c:ext>
              </c:extLst>
            </c:dLbl>
            <c:dLbl>
              <c:idx val="4"/>
              <c:layout>
                <c:manualLayout>
                  <c:x val="-9.5020904599012485E-3"/>
                  <c:y val="-2.5733710367533264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zh-CN"/>
                </a:p>
              </c:txPr>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9-B125-4E93-8638-745AADC971F6}"/>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zh-CN"/>
              </a:p>
            </c:txPr>
            <c:dLblPos val="inEnd"/>
            <c:showLegendKey val="0"/>
            <c:showVal val="0"/>
            <c:showCatName val="1"/>
            <c:showSerName val="0"/>
            <c:showPercent val="0"/>
            <c:showBubbleSize val="0"/>
            <c:showLeaderLines val="1"/>
            <c:leaderLines>
              <c:spPr>
                <a:ln w="38100"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0</c:v>
                </c:pt>
                <c:pt idx="1">
                  <c:v>1</c:v>
                </c:pt>
                <c:pt idx="2">
                  <c:v>2</c:v>
                </c:pt>
                <c:pt idx="3">
                  <c:v>3</c:v>
                </c:pt>
                <c:pt idx="4">
                  <c:v>&gt;3</c:v>
                </c:pt>
              </c:strCache>
            </c:strRef>
          </c:cat>
          <c:val>
            <c:numRef>
              <c:f>Sheet1!$B$2:$B$6</c:f>
              <c:numCache>
                <c:formatCode>General</c:formatCode>
                <c:ptCount val="5"/>
                <c:pt idx="0">
                  <c:v>37</c:v>
                </c:pt>
                <c:pt idx="1">
                  <c:v>53</c:v>
                </c:pt>
                <c:pt idx="2">
                  <c:v>7</c:v>
                </c:pt>
                <c:pt idx="3">
                  <c:v>5</c:v>
                </c:pt>
                <c:pt idx="4">
                  <c:v>1</c:v>
                </c:pt>
              </c:numCache>
            </c:numRef>
          </c:val>
          <c:extLst>
            <c:ext xmlns:c16="http://schemas.microsoft.com/office/drawing/2014/chart" uri="{C3380CC4-5D6E-409C-BE32-E72D297353CC}">
              <c16:uniqueId val="{0000000A-B125-4E93-8638-745AADC971F6}"/>
            </c:ext>
          </c:extLst>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w="9525" cap="flat" cmpd="sng" algn="ctr">
      <a:noFill/>
      <a:round/>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616293676843832"/>
          <c:y val="0.13513611804311368"/>
          <c:w val="0.47537269393590603"/>
          <c:h val="0.80118370686085394"/>
        </c:manualLayout>
      </c:layout>
      <c:pieChart>
        <c:varyColors val="1"/>
        <c:ser>
          <c:idx val="0"/>
          <c:order val="0"/>
          <c:tx>
            <c:strRef>
              <c:f>Sheet1!$B$1</c:f>
              <c:strCache>
                <c:ptCount val="1"/>
                <c:pt idx="0">
                  <c:v># of bugs/total</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AD19-44A9-852D-A1BC1DA7AACA}"/>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AD19-44A9-852D-A1BC1DA7AACA}"/>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AD19-44A9-852D-A1BC1DA7AACA}"/>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AD19-44A9-852D-A1BC1DA7AACA}"/>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9-AD19-44A9-852D-A1BC1DA7AACA}"/>
              </c:ext>
            </c:extLst>
          </c:dPt>
          <c:dLbls>
            <c:dLbl>
              <c:idx val="0"/>
              <c:layout>
                <c:manualLayout>
                  <c:x val="6.8214747094577519E-2"/>
                  <c:y val="-4.314920835714757E-2"/>
                </c:manualLayout>
              </c:layout>
              <c:spPr>
                <a:noFill/>
                <a:ln>
                  <a:noFill/>
                </a:ln>
                <a:effectLst/>
              </c:spPr>
              <c:txPr>
                <a:bodyPr rot="0" spcFirstLastPara="1" vertOverflow="ellipsis" vert="horz" wrap="square" lIns="38100" tIns="19050" rIns="38100" bIns="19050" anchor="ctr" anchorCtr="1">
                  <a:noAutofit/>
                </a:bodyPr>
                <a:lstStyle/>
                <a:p>
                  <a:pPr>
                    <a:defRPr sz="1600" b="1" i="0" u="none" strike="noStrike" kern="1200" baseline="0">
                      <a:solidFill>
                        <a:schemeClr val="tx1"/>
                      </a:solidFill>
                      <a:latin typeface="+mn-lt"/>
                      <a:ea typeface="+mn-ea"/>
                      <a:cs typeface="+mn-cs"/>
                    </a:defRPr>
                  </a:pPr>
                  <a:endParaRPr lang="zh-CN"/>
                </a:p>
              </c:txPr>
              <c:dLblPos val="bestFit"/>
              <c:showLegendKey val="0"/>
              <c:showVal val="0"/>
              <c:showCatName val="1"/>
              <c:showSerName val="0"/>
              <c:showPercent val="0"/>
              <c:showBubbleSize val="0"/>
              <c:extLst>
                <c:ext xmlns:c15="http://schemas.microsoft.com/office/drawing/2012/chart" uri="{CE6537A1-D6FC-4f65-9D91-7224C49458BB}">
                  <c15:layout>
                    <c:manualLayout>
                      <c:w val="0.34818775621373793"/>
                      <c:h val="8.5372812430490969E-2"/>
                    </c:manualLayout>
                  </c15:layout>
                </c:ext>
                <c:ext xmlns:c16="http://schemas.microsoft.com/office/drawing/2014/chart" uri="{C3380CC4-5D6E-409C-BE32-E72D297353CC}">
                  <c16:uniqueId val="{00000001-AD19-44A9-852D-A1BC1DA7AACA}"/>
                </c:ext>
              </c:extLst>
            </c:dLbl>
            <c:dLbl>
              <c:idx val="1"/>
              <c:layout>
                <c:manualLayout>
                  <c:x val="4.7035385230552854E-2"/>
                  <c:y val="2.9928492793729988E-3"/>
                </c:manualLayout>
              </c:layout>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zh-CN"/>
                </a:p>
              </c:txPr>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D19-44A9-852D-A1BC1DA7AACA}"/>
                </c:ext>
              </c:extLst>
            </c:dLbl>
            <c:dLbl>
              <c:idx val="2"/>
              <c:layout>
                <c:manualLayout>
                  <c:x val="0.23117998060479883"/>
                  <c:y val="-2.7747536623341527E-2"/>
                </c:manualLayout>
              </c:layout>
              <c:spPr>
                <a:noFill/>
                <a:ln>
                  <a:noFill/>
                </a:ln>
                <a:effectLst/>
              </c:spPr>
              <c:txPr>
                <a:bodyPr rot="0" spcFirstLastPara="1" vertOverflow="ellipsis" vert="horz" wrap="square" lIns="38100" tIns="19050" rIns="38100" bIns="19050" anchor="ctr" anchorCtr="1">
                  <a:noAutofit/>
                </a:bodyPr>
                <a:lstStyle/>
                <a:p>
                  <a:pPr>
                    <a:defRPr sz="1600" b="1" i="0" u="none" strike="noStrike" kern="1200" baseline="0">
                      <a:solidFill>
                        <a:schemeClr val="tx1"/>
                      </a:solidFill>
                      <a:latin typeface="+mn-lt"/>
                      <a:ea typeface="+mn-ea"/>
                      <a:cs typeface="+mn-cs"/>
                    </a:defRPr>
                  </a:pPr>
                  <a:endParaRPr lang="zh-CN"/>
                </a:p>
              </c:txPr>
              <c:dLblPos val="bestFit"/>
              <c:showLegendKey val="0"/>
              <c:showVal val="0"/>
              <c:showCatName val="1"/>
              <c:showSerName val="0"/>
              <c:showPercent val="0"/>
              <c:showBubbleSize val="0"/>
              <c:extLst>
                <c:ext xmlns:c15="http://schemas.microsoft.com/office/drawing/2012/chart" uri="{CE6537A1-D6FC-4f65-9D91-7224C49458BB}">
                  <c15:layout>
                    <c:manualLayout>
                      <c:w val="0.32535577219972234"/>
                      <c:h val="7.922129235886323E-2"/>
                    </c:manualLayout>
                  </c15:layout>
                </c:ext>
                <c:ext xmlns:c16="http://schemas.microsoft.com/office/drawing/2014/chart" uri="{C3380CC4-5D6E-409C-BE32-E72D297353CC}">
                  <c16:uniqueId val="{00000005-AD19-44A9-852D-A1BC1DA7AACA}"/>
                </c:ext>
              </c:extLst>
            </c:dLbl>
            <c:dLbl>
              <c:idx val="3"/>
              <c:layout>
                <c:manualLayout>
                  <c:x val="-4.9327572602038676E-2"/>
                  <c:y val="5.625587055983667E-2"/>
                </c:manualLayout>
              </c:layout>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zh-CN"/>
                </a:p>
              </c:txPr>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D19-44A9-852D-A1BC1DA7AACA}"/>
                </c:ext>
              </c:extLst>
            </c:dLbl>
            <c:dLbl>
              <c:idx val="4"/>
              <c:layout>
                <c:manualLayout>
                  <c:x val="-8.9414034508955825E-2"/>
                  <c:y val="-7.8549806603509329E-3"/>
                </c:manualLayout>
              </c:layout>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zh-CN"/>
                </a:p>
              </c:txPr>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9-AD19-44A9-852D-A1BC1DA7AACA}"/>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zh-CN"/>
              </a:p>
            </c:txPr>
            <c:dLblPos val="inEnd"/>
            <c:showLegendKey val="0"/>
            <c:showVal val="0"/>
            <c:showCatName val="1"/>
            <c:showSerName val="0"/>
            <c:showPercent val="0"/>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Cluster out of service</c:v>
                </c:pt>
                <c:pt idx="1">
                  <c:v>Unavailable nodes</c:v>
                </c:pt>
                <c:pt idx="2">
                  <c:v>Data related failures</c:v>
                </c:pt>
                <c:pt idx="3">
                  <c:v>Performance degradation</c:v>
                </c:pt>
                <c:pt idx="4">
                  <c:v>Operation failures</c:v>
                </c:pt>
              </c:strCache>
            </c:strRef>
          </c:cat>
          <c:val>
            <c:numRef>
              <c:f>Sheet1!$B$2:$B$6</c:f>
              <c:numCache>
                <c:formatCode>General</c:formatCode>
                <c:ptCount val="5"/>
                <c:pt idx="0">
                  <c:v>11</c:v>
                </c:pt>
                <c:pt idx="1">
                  <c:v>28</c:v>
                </c:pt>
                <c:pt idx="2">
                  <c:v>22</c:v>
                </c:pt>
                <c:pt idx="3">
                  <c:v>13</c:v>
                </c:pt>
                <c:pt idx="4">
                  <c:v>29</c:v>
                </c:pt>
              </c:numCache>
            </c:numRef>
          </c:val>
          <c:extLst>
            <c:ext xmlns:c16="http://schemas.microsoft.com/office/drawing/2014/chart" uri="{C3380CC4-5D6E-409C-BE32-E72D297353CC}">
              <c16:uniqueId val="{0000000A-AD19-44A9-852D-A1BC1DA7AACA}"/>
            </c:ext>
          </c:extLst>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w="9525" cap="flat" cmpd="sng" algn="ctr">
      <a:noFill/>
      <a:round/>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kumimoji="0" lang="en-US" altLang="zh-CN" sz="1862" b="0" i="0" u="none" strike="noStrike" kern="1200" cap="none" spc="0" normalizeH="0" baseline="0" noProof="0">
                <a:ln>
                  <a:noFill/>
                </a:ln>
                <a:solidFill>
                  <a:schemeClr val="tx1"/>
                </a:solidFill>
                <a:effectLst/>
                <a:uLnTx/>
                <a:uFillTx/>
                <a:latin typeface="Arial"/>
              </a:rPr>
              <a:t>Bugs that can cause fatal failures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Bugs that can cause fatal failures</c:v>
                </c:pt>
              </c:strCache>
            </c:strRef>
          </c:tx>
          <c:spPr>
            <a:solidFill>
              <a:schemeClr val="accent2">
                <a:lumMod val="60000"/>
                <a:lumOff val="40000"/>
              </a:schemeClr>
            </a:solidFill>
            <a:ln>
              <a:noFill/>
            </a:ln>
            <a:effectLst/>
          </c:spPr>
          <c:invertIfNegative val="0"/>
          <c:dPt>
            <c:idx val="2"/>
            <c:invertIfNegative val="0"/>
            <c:bubble3D val="0"/>
            <c:spPr>
              <a:solidFill>
                <a:srgbClr val="FF0000"/>
              </a:solidFill>
              <a:ln>
                <a:noFill/>
              </a:ln>
              <a:effectLst/>
            </c:spPr>
            <c:extLst>
              <c:ext xmlns:c16="http://schemas.microsoft.com/office/drawing/2014/chart" uri="{C3380CC4-5D6E-409C-BE32-E72D297353CC}">
                <c16:uniqueId val="{00000000-340C-4A77-BF67-EC4704FCC7AA}"/>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CBS</c:v>
                </c:pt>
                <c:pt idx="1">
                  <c:v>TaxDC</c:v>
                </c:pt>
                <c:pt idx="2">
                  <c:v>CREB</c:v>
                </c:pt>
              </c:strCache>
            </c:strRef>
          </c:cat>
          <c:val>
            <c:numRef>
              <c:f>Sheet1!$B$2:$B$4</c:f>
              <c:numCache>
                <c:formatCode>0%</c:formatCode>
                <c:ptCount val="3"/>
                <c:pt idx="0">
                  <c:v>0.18</c:v>
                </c:pt>
                <c:pt idx="1">
                  <c:v>0.17</c:v>
                </c:pt>
                <c:pt idx="2">
                  <c:v>0.38</c:v>
                </c:pt>
              </c:numCache>
            </c:numRef>
          </c:val>
          <c:extLst>
            <c:ext xmlns:c16="http://schemas.microsoft.com/office/drawing/2014/chart" uri="{C3380CC4-5D6E-409C-BE32-E72D297353CC}">
              <c16:uniqueId val="{00000000-6DE4-4078-9A93-5B86E5076E1F}"/>
            </c:ext>
          </c:extLst>
        </c:ser>
        <c:dLbls>
          <c:showLegendKey val="0"/>
          <c:showVal val="0"/>
          <c:showCatName val="0"/>
          <c:showSerName val="0"/>
          <c:showPercent val="0"/>
          <c:showBubbleSize val="0"/>
        </c:dLbls>
        <c:gapWidth val="60"/>
        <c:axId val="644181920"/>
        <c:axId val="955548592"/>
      </c:barChart>
      <c:catAx>
        <c:axId val="644181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zh-CN"/>
          </a:p>
        </c:txPr>
        <c:crossAx val="955548592"/>
        <c:crosses val="autoZero"/>
        <c:auto val="1"/>
        <c:lblAlgn val="ctr"/>
        <c:lblOffset val="100"/>
        <c:noMultiLvlLbl val="0"/>
      </c:catAx>
      <c:valAx>
        <c:axId val="95554859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zh-CN"/>
          </a:p>
        </c:txPr>
        <c:crossAx val="6441819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 of bugs</c:v>
                </c:pt>
              </c:strCache>
            </c:strRef>
          </c:tx>
          <c:dPt>
            <c:idx val="0"/>
            <c:bubble3D val="0"/>
            <c:explosion val="10"/>
            <c:spPr>
              <a:solidFill>
                <a:schemeClr val="bg1">
                  <a:lumMod val="65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DD8E-4C98-A8AC-1C1D8F68F1E7}"/>
              </c:ext>
            </c:extLst>
          </c:dPt>
          <c:dPt>
            <c:idx val="1"/>
            <c:bubble3D val="0"/>
            <c:spPr>
              <a:solidFill>
                <a:schemeClr val="accent1">
                  <a:lumMod val="40000"/>
                  <a:lumOff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DD8E-4C98-A8AC-1C1D8F68F1E7}"/>
              </c:ext>
            </c:extLst>
          </c:dPt>
          <c:dPt>
            <c:idx val="2"/>
            <c:bubble3D val="0"/>
            <c:spPr>
              <a:solidFill>
                <a:schemeClr val="accent1">
                  <a:lumMod val="60000"/>
                  <a:lumOff val="4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DD8E-4C98-A8AC-1C1D8F68F1E7}"/>
              </c:ext>
            </c:extLst>
          </c:dPt>
          <c:dPt>
            <c:idx val="3"/>
            <c:bubble3D val="0"/>
            <c:spPr>
              <a:solidFill>
                <a:schemeClr val="accent1">
                  <a:lumMod val="75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DD8E-4C98-A8AC-1C1D8F68F1E7}"/>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DD8E-4C98-A8AC-1C1D8F68F1E7}"/>
              </c:ext>
            </c:extLst>
          </c:dPt>
          <c:dLbls>
            <c:dLbl>
              <c:idx val="0"/>
              <c:layout>
                <c:manualLayout>
                  <c:x val="0.16161391635133043"/>
                  <c:y val="-0.10753720008355273"/>
                </c:manualLayout>
              </c:layout>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D8E-4C98-A8AC-1C1D8F68F1E7}"/>
                </c:ext>
              </c:extLst>
            </c:dLbl>
            <c:dLbl>
              <c:idx val="1"/>
              <c:layout>
                <c:manualLayout>
                  <c:x val="-6.7140749839346023E-2"/>
                  <c:y val="7.1952894157786149E-2"/>
                </c:manualLayout>
              </c:layout>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D8E-4C98-A8AC-1C1D8F68F1E7}"/>
                </c:ext>
              </c:extLst>
            </c:dLbl>
            <c:dLbl>
              <c:idx val="2"/>
              <c:layout>
                <c:manualLayout>
                  <c:x val="-3.5152322473857162E-2"/>
                  <c:y val="-1.5208443507872347E-2"/>
                </c:manualLayout>
              </c:layout>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15:layout>
                    <c:manualLayout>
                      <c:w val="0.22328900017382591"/>
                      <c:h val="0.11628708530260159"/>
                    </c:manualLayout>
                  </c15:layout>
                </c:ext>
                <c:ext xmlns:c16="http://schemas.microsoft.com/office/drawing/2014/chart" uri="{C3380CC4-5D6E-409C-BE32-E72D297353CC}">
                  <c16:uniqueId val="{00000005-DD8E-4C98-A8AC-1C1D8F68F1E7}"/>
                </c:ext>
              </c:extLst>
            </c:dLbl>
            <c:dLbl>
              <c:idx val="3"/>
              <c:layout>
                <c:manualLayout>
                  <c:x val="0.19032168894027612"/>
                  <c:y val="1.300634007053078E-7"/>
                </c:manualLayout>
              </c:layout>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15:layout>
                    <c:manualLayout>
                      <c:w val="0.30221147054834846"/>
                      <c:h val="0.13520264248487898"/>
                    </c:manualLayout>
                  </c15:layout>
                </c:ext>
                <c:ext xmlns:c16="http://schemas.microsoft.com/office/drawing/2014/chart" uri="{C3380CC4-5D6E-409C-BE32-E72D297353CC}">
                  <c16:uniqueId val="{00000007-DD8E-4C98-A8AC-1C1D8F68F1E7}"/>
                </c:ext>
              </c:extLst>
            </c:dLbl>
            <c:spPr>
              <a:noFill/>
              <a:ln>
                <a:noFill/>
              </a:ln>
              <a:effectLst/>
            </c:spPr>
            <c:dLblPos val="outEnd"/>
            <c:showLegendKey val="0"/>
            <c:showVal val="1"/>
            <c:showCatName val="1"/>
            <c:showSerName val="0"/>
            <c:showPercent val="0"/>
            <c:showBubbleSize val="0"/>
            <c:showLeaderLines val="1"/>
            <c:leaderLines>
              <c:spPr>
                <a:ln w="2857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Complete fixes</c:v>
                </c:pt>
                <c:pt idx="1">
                  <c:v>Omit cases</c:v>
                </c:pt>
                <c:pt idx="2">
                  <c:v>Introduce new bugs</c:v>
                </c:pt>
                <c:pt idx="3">
                  <c:v>Reduce probability</c:v>
                </c:pt>
              </c:strCache>
            </c:strRef>
          </c:cat>
          <c:val>
            <c:numRef>
              <c:f>Sheet1!$B$2:$B$5</c:f>
              <c:numCache>
                <c:formatCode>General</c:formatCode>
                <c:ptCount val="4"/>
                <c:pt idx="0">
                  <c:v>91</c:v>
                </c:pt>
                <c:pt idx="1">
                  <c:v>2</c:v>
                </c:pt>
                <c:pt idx="2">
                  <c:v>4</c:v>
                </c:pt>
                <c:pt idx="3">
                  <c:v>6</c:v>
                </c:pt>
              </c:numCache>
            </c:numRef>
          </c:val>
          <c:extLst>
            <c:ext xmlns:c16="http://schemas.microsoft.com/office/drawing/2014/chart" uri="{C3380CC4-5D6E-409C-BE32-E72D297353CC}">
              <c16:uniqueId val="{0000000A-DD8E-4C98-A8AC-1C1D8F68F1E7}"/>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sz="1400">
          <a:solidFill>
            <a:schemeClr val="tx1"/>
          </a:solidFill>
          <a:latin typeface="+mn-lt"/>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9398082280800001"/>
          <c:y val="0.38751349767746357"/>
          <c:w val="0.38412150624606811"/>
          <c:h val="0.53058295833949254"/>
        </c:manualLayout>
      </c:layout>
      <c:pieChart>
        <c:varyColors val="1"/>
        <c:ser>
          <c:idx val="0"/>
          <c:order val="0"/>
          <c:tx>
            <c:strRef>
              <c:f>Sheet1!$B$1</c:f>
              <c:strCache>
                <c:ptCount val="1"/>
                <c:pt idx="0">
                  <c:v># of bugs</c:v>
                </c:pt>
              </c:strCache>
            </c:strRef>
          </c:tx>
          <c:dPt>
            <c:idx val="0"/>
            <c:bubble3D val="0"/>
            <c:explosion val="10"/>
            <c:spPr>
              <a:solidFill>
                <a:schemeClr val="bg1">
                  <a:lumMod val="65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C5C4-4724-8B82-F3CBF13501F8}"/>
              </c:ext>
            </c:extLst>
          </c:dPt>
          <c:dPt>
            <c:idx val="1"/>
            <c:bubble3D val="0"/>
            <c:spPr>
              <a:solidFill>
                <a:schemeClr val="accent1">
                  <a:lumMod val="40000"/>
                  <a:lumOff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C5C4-4724-8B82-F3CBF13501F8}"/>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C5C4-4724-8B82-F3CBF13501F8}"/>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C5C4-4724-8B82-F3CBF13501F8}"/>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C5C4-4724-8B82-F3CBF13501F8}"/>
              </c:ext>
            </c:extLst>
          </c:dPt>
          <c:dLbls>
            <c:dLbl>
              <c:idx val="0"/>
              <c:delete val="1"/>
              <c:extLst>
                <c:ext xmlns:c15="http://schemas.microsoft.com/office/drawing/2012/chart" uri="{CE6537A1-D6FC-4f65-9D91-7224C49458BB}"/>
                <c:ext xmlns:c16="http://schemas.microsoft.com/office/drawing/2014/chart" uri="{C3380CC4-5D6E-409C-BE32-E72D297353CC}">
                  <c16:uniqueId val="{00000001-C5C4-4724-8B82-F3CBF13501F8}"/>
                </c:ext>
              </c:extLst>
            </c:dLbl>
            <c:dLbl>
              <c:idx val="1"/>
              <c:layout>
                <c:manualLayout>
                  <c:x val="-0.12892639012211832"/>
                  <c:y val="0.19807753348589002"/>
                </c:manualLayout>
              </c:layout>
              <c:spPr>
                <a:noFill/>
                <a:ln>
                  <a:noFill/>
                </a:ln>
                <a:effectLst/>
              </c:spPr>
              <c:txPr>
                <a:bodyPr rot="0" spcFirstLastPara="1" vertOverflow="ellipsis" vert="horz" wrap="square" anchor="ctr" anchorCtr="1"/>
                <a:lstStyle/>
                <a:p>
                  <a:pPr>
                    <a:defRPr sz="1600" b="1" i="0" u="none" strike="noStrike" kern="1200" spc="0" baseline="0">
                      <a:solidFill>
                        <a:srgbClr val="FF0000"/>
                      </a:solidFill>
                      <a:latin typeface="+mn-lt"/>
                      <a:ea typeface="+mn-ea"/>
                      <a:cs typeface="+mn-cs"/>
                    </a:defRPr>
                  </a:pPr>
                  <a:endParaRPr lang="zh-CN"/>
                </a:p>
              </c:txPr>
              <c:dLblPos val="bestFit"/>
              <c:showLegendKey val="0"/>
              <c:showVal val="1"/>
              <c:showCatName val="1"/>
              <c:showSerName val="0"/>
              <c:showPercent val="0"/>
              <c:showBubbleSize val="0"/>
              <c:extLst>
                <c:ext xmlns:c15="http://schemas.microsoft.com/office/drawing/2012/chart" uri="{CE6537A1-D6FC-4f65-9D91-7224C49458BB}">
                  <c15:layout>
                    <c:manualLayout>
                      <c:w val="0.43926746765643127"/>
                      <c:h val="0.32695414093656977"/>
                    </c:manualLayout>
                  </c15:layout>
                </c:ext>
                <c:ext xmlns:c16="http://schemas.microsoft.com/office/drawing/2014/chart" uri="{C3380CC4-5D6E-409C-BE32-E72D297353CC}">
                  <c16:uniqueId val="{00000003-C5C4-4724-8B82-F3CBF13501F8}"/>
                </c:ext>
              </c:extLst>
            </c:dLbl>
            <c:spPr>
              <a:noFill/>
              <a:ln>
                <a:noFill/>
              </a:ln>
              <a:effectLst/>
            </c:spPr>
            <c:dLblPos val="outEnd"/>
            <c:showLegendKey val="0"/>
            <c:showVal val="1"/>
            <c:showCatName val="1"/>
            <c:showSerName val="0"/>
            <c:showPercent val="0"/>
            <c:showBubbleSize val="0"/>
            <c:showLeaderLines val="1"/>
            <c:leaderLines>
              <c:spPr>
                <a:ln w="28575" cap="flat" cmpd="sng" algn="ctr">
                  <a:solidFill>
                    <a:schemeClr val="accent1">
                      <a:lumMod val="40000"/>
                      <a:lumOff val="60000"/>
                    </a:schemeClr>
                  </a:solidFill>
                  <a:round/>
                </a:ln>
                <a:effectLst/>
              </c:spPr>
            </c:leaderLines>
            <c:extLst>
              <c:ext xmlns:c15="http://schemas.microsoft.com/office/drawing/2012/chart" uri="{CE6537A1-D6FC-4f65-9D91-7224C49458BB}"/>
            </c:extLst>
          </c:dLbls>
          <c:cat>
            <c:strRef>
              <c:f>Sheet1!$A$2:$A$3</c:f>
              <c:strCache>
                <c:ptCount val="2"/>
                <c:pt idx="0">
                  <c:v>Non-crash-related</c:v>
                </c:pt>
                <c:pt idx="1">
                  <c:v>Crash-related issues</c:v>
                </c:pt>
              </c:strCache>
            </c:strRef>
          </c:cat>
          <c:val>
            <c:numRef>
              <c:f>Sheet1!$B$2:$B$3</c:f>
              <c:numCache>
                <c:formatCode>0.0%</c:formatCode>
                <c:ptCount val="2"/>
                <c:pt idx="0">
                  <c:v>0.91800000000000004</c:v>
                </c:pt>
                <c:pt idx="1">
                  <c:v>8.2000000000000003E-2</c:v>
                </c:pt>
              </c:numCache>
            </c:numRef>
          </c:val>
          <c:extLst>
            <c:ext xmlns:c16="http://schemas.microsoft.com/office/drawing/2014/chart" uri="{C3380CC4-5D6E-409C-BE32-E72D297353CC}">
              <c16:uniqueId val="{0000000A-C5C4-4724-8B82-F3CBF13501F8}"/>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sz="1400">
          <a:solidFill>
            <a:schemeClr val="tx1"/>
          </a:solidFill>
          <a:latin typeface="+mn-lt"/>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30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headEnd type="none" w="sm" len="sm"/>
        <a:tailEnd type="none" w="sm" len="sm"/>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fillRef idx="0">
      <cs:styleClr val="auto"/>
    </cs:fillRef>
    <cs:effectRef idx="0"/>
    <cs:fontRef idx="minor">
      <a:schemeClr val="tx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0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headEnd type="none" w="sm" len="sm"/>
        <a:tailEnd type="none" w="sm" len="sm"/>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fillRef idx="0">
      <cs:styleClr val="auto"/>
    </cs:fillRef>
    <cs:effectRef idx="0"/>
    <cs:fontRef idx="minor">
      <a:schemeClr val="tx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0AC625-45F2-4A61-9FDD-518529C81316}"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zh-CN" altLang="en-US"/>
        </a:p>
      </dgm:t>
    </dgm:pt>
    <dgm:pt modelId="{ECF82A5B-0AD2-4653-89D4-6B51592E99CC}">
      <dgm:prSet phldrT="[文本]" custT="1">
        <dgm:style>
          <a:lnRef idx="3">
            <a:schemeClr val="lt1"/>
          </a:lnRef>
          <a:fillRef idx="1">
            <a:schemeClr val="accent1"/>
          </a:fillRef>
          <a:effectRef idx="1">
            <a:schemeClr val="accent1"/>
          </a:effectRef>
          <a:fontRef idx="minor">
            <a:schemeClr val="lt1"/>
          </a:fontRef>
        </dgm:style>
      </dgm:prSet>
      <dgm:spPr>
        <a:solidFill>
          <a:schemeClr val="accent1">
            <a:lumMod val="40000"/>
            <a:lumOff val="6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2000" b="1" kern="1200" dirty="0">
              <a:solidFill>
                <a:schemeClr val="tx1"/>
              </a:solidFill>
              <a:latin typeface="+mn-lt"/>
              <a:ea typeface="+mn-ea"/>
              <a:cs typeface="+mn-cs"/>
            </a:rPr>
            <a:t>Root cause</a:t>
          </a:r>
          <a:endParaRPr lang="zh-CN" altLang="en-US" sz="2000" b="1" kern="1200" dirty="0">
            <a:solidFill>
              <a:schemeClr val="tx1"/>
            </a:solidFill>
            <a:latin typeface="+mn-lt"/>
            <a:ea typeface="+mn-ea"/>
            <a:cs typeface="+mn-cs"/>
          </a:endParaRPr>
        </a:p>
      </dgm:t>
    </dgm:pt>
    <dgm:pt modelId="{054AD4F7-8CAA-448A-88A5-3B4314166B12}" type="parTrans" cxnId="{1D1716A0-EA5D-4EC0-A261-C0CD1E32DF28}">
      <dgm:prSet/>
      <dgm:spPr/>
      <dgm:t>
        <a:bodyPr/>
        <a:lstStyle/>
        <a:p>
          <a:endParaRPr lang="zh-CN" altLang="en-US" sz="2000"/>
        </a:p>
      </dgm:t>
    </dgm:pt>
    <dgm:pt modelId="{9B8BE2C0-C293-4B07-BC43-2B3C7D565F27}" type="sibTrans" cxnId="{1D1716A0-EA5D-4EC0-A261-C0CD1E32DF28}">
      <dgm:prSet/>
      <dgm:spPr/>
      <dgm:t>
        <a:bodyPr/>
        <a:lstStyle/>
        <a:p>
          <a:endParaRPr lang="zh-CN" altLang="en-US" sz="2000"/>
        </a:p>
      </dgm:t>
    </dgm:pt>
    <dgm:pt modelId="{38A1E8C5-0A90-49D7-B4DD-D63C7F487D74}">
      <dgm:prSet phldrT="[文本]" custT="1">
        <dgm:style>
          <a:lnRef idx="3">
            <a:schemeClr val="lt1"/>
          </a:lnRef>
          <a:fillRef idx="1">
            <a:schemeClr val="accent1"/>
          </a:fillRef>
          <a:effectRef idx="1">
            <a:schemeClr val="accent1"/>
          </a:effectRef>
          <a:fontRef idx="minor">
            <a:schemeClr val="lt1"/>
          </a:fontRef>
        </dgm:style>
      </dgm:prSet>
      <dgm:spPr>
        <a:solidFill>
          <a:schemeClr val="accent1">
            <a:lumMod val="20000"/>
            <a:lumOff val="8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1800" b="1" dirty="0">
              <a:solidFill>
                <a:schemeClr val="tx1"/>
              </a:solidFill>
            </a:rPr>
            <a:t>Incorrect backup</a:t>
          </a:r>
          <a:endParaRPr lang="zh-CN" altLang="en-US" sz="1800" dirty="0"/>
        </a:p>
      </dgm:t>
    </dgm:pt>
    <dgm:pt modelId="{436CF909-8A48-4B7B-B216-CBB0AB28BFE6}" type="parTrans" cxnId="{2F29B0E7-A17D-40A7-B6C8-A523A90DF394}">
      <dgm:prSet/>
      <dgm:spPr/>
      <dgm:t>
        <a:bodyPr/>
        <a:lstStyle/>
        <a:p>
          <a:endParaRPr lang="zh-CN" altLang="en-US" sz="2000"/>
        </a:p>
      </dgm:t>
    </dgm:pt>
    <dgm:pt modelId="{4CDC3330-A516-46D4-8060-893E63D833D5}" type="sibTrans" cxnId="{2F29B0E7-A17D-40A7-B6C8-A523A90DF394}">
      <dgm:prSet/>
      <dgm:spPr/>
      <dgm:t>
        <a:bodyPr/>
        <a:lstStyle/>
        <a:p>
          <a:endParaRPr lang="zh-CN" altLang="en-US" sz="2000"/>
        </a:p>
      </dgm:t>
    </dgm:pt>
    <dgm:pt modelId="{8E3C6B10-F465-4C6C-9831-CAFA431E8E28}" type="pres">
      <dgm:prSet presAssocID="{4D0AC625-45F2-4A61-9FDD-518529C81316}" presName="diagram" presStyleCnt="0">
        <dgm:presLayoutVars>
          <dgm:chPref val="1"/>
          <dgm:dir/>
          <dgm:animOne val="branch"/>
          <dgm:animLvl val="lvl"/>
          <dgm:resizeHandles/>
        </dgm:presLayoutVars>
      </dgm:prSet>
      <dgm:spPr/>
    </dgm:pt>
    <dgm:pt modelId="{F7C9B11E-8696-4DA8-836F-0E3422790ED1}" type="pres">
      <dgm:prSet presAssocID="{ECF82A5B-0AD2-4653-89D4-6B51592E99CC}" presName="root" presStyleCnt="0"/>
      <dgm:spPr/>
    </dgm:pt>
    <dgm:pt modelId="{0C7B39B8-AA68-464A-962C-B60D4F22ABAD}" type="pres">
      <dgm:prSet presAssocID="{ECF82A5B-0AD2-4653-89D4-6B51592E99CC}" presName="rootComposite" presStyleCnt="0"/>
      <dgm:spPr/>
    </dgm:pt>
    <dgm:pt modelId="{9438E160-96A9-4A3F-A12D-5748AB5411F5}" type="pres">
      <dgm:prSet presAssocID="{ECF82A5B-0AD2-4653-89D4-6B51592E99CC}" presName="rootText" presStyleLbl="node1" presStyleIdx="0" presStyleCnt="1" custScaleX="75744" custScaleY="49350"/>
      <dgm:spPr>
        <a:xfrm>
          <a:off x="1069939" y="2243"/>
          <a:ext cx="1419404" cy="709702"/>
        </a:xfrm>
        <a:prstGeom prst="roundRect">
          <a:avLst>
            <a:gd name="adj" fmla="val 10000"/>
          </a:avLst>
        </a:prstGeom>
      </dgm:spPr>
    </dgm:pt>
    <dgm:pt modelId="{D3C43303-0A77-4185-A5C9-415EAC9F0CD9}" type="pres">
      <dgm:prSet presAssocID="{ECF82A5B-0AD2-4653-89D4-6B51592E99CC}" presName="rootConnector" presStyleLbl="node1" presStyleIdx="0" presStyleCnt="1"/>
      <dgm:spPr/>
    </dgm:pt>
    <dgm:pt modelId="{075A98AE-52F2-4508-A9D7-2ABA41744D6F}" type="pres">
      <dgm:prSet presAssocID="{ECF82A5B-0AD2-4653-89D4-6B51592E99CC}" presName="childShape" presStyleCnt="0"/>
      <dgm:spPr/>
    </dgm:pt>
    <dgm:pt modelId="{D27AD58F-B157-4129-93CE-D20501F67860}" type="pres">
      <dgm:prSet presAssocID="{436CF909-8A48-4B7B-B216-CBB0AB28BFE6}" presName="Name13" presStyleLbl="parChTrans1D2" presStyleIdx="0" presStyleCnt="1"/>
      <dgm:spPr/>
    </dgm:pt>
    <dgm:pt modelId="{5B66D88F-6C29-4A24-A84E-E33FBAB6C7F8}" type="pres">
      <dgm:prSet presAssocID="{38A1E8C5-0A90-49D7-B4DD-D63C7F487D74}" presName="childText" presStyleLbl="bgAcc1" presStyleIdx="0" presStyleCnt="1" custScaleX="98074" custScaleY="42535" custLinFactNeighborY="-12032">
        <dgm:presLayoutVars>
          <dgm:bulletEnabled val="1"/>
        </dgm:presLayoutVars>
      </dgm:prSet>
      <dgm:spPr>
        <a:xfrm>
          <a:off x="1272416" y="889119"/>
          <a:ext cx="1135754" cy="709846"/>
        </a:xfrm>
        <a:prstGeom prst="roundRect">
          <a:avLst>
            <a:gd name="adj" fmla="val 10000"/>
          </a:avLst>
        </a:prstGeom>
      </dgm:spPr>
    </dgm:pt>
  </dgm:ptLst>
  <dgm:cxnLst>
    <dgm:cxn modelId="{5D74292C-2BB4-46F6-8DB3-6138C9D6B2E2}" type="presOf" srcId="{4D0AC625-45F2-4A61-9FDD-518529C81316}" destId="{8E3C6B10-F465-4C6C-9831-CAFA431E8E28}" srcOrd="0" destOrd="0" presId="urn:microsoft.com/office/officeart/2005/8/layout/hierarchy3"/>
    <dgm:cxn modelId="{E8C72563-0433-4FC3-9DA2-4CF0EB8C2848}" type="presOf" srcId="{436CF909-8A48-4B7B-B216-CBB0AB28BFE6}" destId="{D27AD58F-B157-4129-93CE-D20501F67860}" srcOrd="0" destOrd="0" presId="urn:microsoft.com/office/officeart/2005/8/layout/hierarchy3"/>
    <dgm:cxn modelId="{66CB996E-D302-4911-9B4F-E483BE62695B}" type="presOf" srcId="{ECF82A5B-0AD2-4653-89D4-6B51592E99CC}" destId="{D3C43303-0A77-4185-A5C9-415EAC9F0CD9}" srcOrd="1" destOrd="0" presId="urn:microsoft.com/office/officeart/2005/8/layout/hierarchy3"/>
    <dgm:cxn modelId="{65DDFE77-8ADC-4CBD-AC03-9BCD92A1E6A1}" type="presOf" srcId="{ECF82A5B-0AD2-4653-89D4-6B51592E99CC}" destId="{9438E160-96A9-4A3F-A12D-5748AB5411F5}" srcOrd="0" destOrd="0" presId="urn:microsoft.com/office/officeart/2005/8/layout/hierarchy3"/>
    <dgm:cxn modelId="{1D1716A0-EA5D-4EC0-A261-C0CD1E32DF28}" srcId="{4D0AC625-45F2-4A61-9FDD-518529C81316}" destId="{ECF82A5B-0AD2-4653-89D4-6B51592E99CC}" srcOrd="0" destOrd="0" parTransId="{054AD4F7-8CAA-448A-88A5-3B4314166B12}" sibTransId="{9B8BE2C0-C293-4B07-BC43-2B3C7D565F27}"/>
    <dgm:cxn modelId="{B654A3E1-E140-4396-9446-EBC5D85D9189}" type="presOf" srcId="{38A1E8C5-0A90-49D7-B4DD-D63C7F487D74}" destId="{5B66D88F-6C29-4A24-A84E-E33FBAB6C7F8}" srcOrd="0" destOrd="0" presId="urn:microsoft.com/office/officeart/2005/8/layout/hierarchy3"/>
    <dgm:cxn modelId="{2F29B0E7-A17D-40A7-B6C8-A523A90DF394}" srcId="{ECF82A5B-0AD2-4653-89D4-6B51592E99CC}" destId="{38A1E8C5-0A90-49D7-B4DD-D63C7F487D74}" srcOrd="0" destOrd="0" parTransId="{436CF909-8A48-4B7B-B216-CBB0AB28BFE6}" sibTransId="{4CDC3330-A516-46D4-8060-893E63D833D5}"/>
    <dgm:cxn modelId="{606EE18A-02A4-49C8-88C2-6F8403110B4D}" type="presParOf" srcId="{8E3C6B10-F465-4C6C-9831-CAFA431E8E28}" destId="{F7C9B11E-8696-4DA8-836F-0E3422790ED1}" srcOrd="0" destOrd="0" presId="urn:microsoft.com/office/officeart/2005/8/layout/hierarchy3"/>
    <dgm:cxn modelId="{A58CE3A8-1F2F-445C-A881-D0E8D973F5AF}" type="presParOf" srcId="{F7C9B11E-8696-4DA8-836F-0E3422790ED1}" destId="{0C7B39B8-AA68-464A-962C-B60D4F22ABAD}" srcOrd="0" destOrd="0" presId="urn:microsoft.com/office/officeart/2005/8/layout/hierarchy3"/>
    <dgm:cxn modelId="{C43AC5CA-6391-4725-8788-43376CCB09BD}" type="presParOf" srcId="{0C7B39B8-AA68-464A-962C-B60D4F22ABAD}" destId="{9438E160-96A9-4A3F-A12D-5748AB5411F5}" srcOrd="0" destOrd="0" presId="urn:microsoft.com/office/officeart/2005/8/layout/hierarchy3"/>
    <dgm:cxn modelId="{996A83EE-2DAF-445A-AF4A-B99BB8F52B14}" type="presParOf" srcId="{0C7B39B8-AA68-464A-962C-B60D4F22ABAD}" destId="{D3C43303-0A77-4185-A5C9-415EAC9F0CD9}" srcOrd="1" destOrd="0" presId="urn:microsoft.com/office/officeart/2005/8/layout/hierarchy3"/>
    <dgm:cxn modelId="{492DEAD0-4907-4DBD-BA1D-D2518D1C1436}" type="presParOf" srcId="{F7C9B11E-8696-4DA8-836F-0E3422790ED1}" destId="{075A98AE-52F2-4508-A9D7-2ABA41744D6F}" srcOrd="1" destOrd="0" presId="urn:microsoft.com/office/officeart/2005/8/layout/hierarchy3"/>
    <dgm:cxn modelId="{30C3BDE0-F6CD-45FE-8C97-9CF8F97D39F7}" type="presParOf" srcId="{075A98AE-52F2-4508-A9D7-2ABA41744D6F}" destId="{D27AD58F-B157-4129-93CE-D20501F67860}" srcOrd="0" destOrd="0" presId="urn:microsoft.com/office/officeart/2005/8/layout/hierarchy3"/>
    <dgm:cxn modelId="{ED8AD98D-8F79-43D1-AA18-76C92A18FD09}" type="presParOf" srcId="{075A98AE-52F2-4508-A9D7-2ABA41744D6F}" destId="{5B66D88F-6C29-4A24-A84E-E33FBAB6C7F8}" srcOrd="1"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D0AC625-45F2-4A61-9FDD-518529C81316}"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zh-CN" altLang="en-US"/>
        </a:p>
      </dgm:t>
    </dgm:pt>
    <dgm:pt modelId="{ECF82A5B-0AD2-4653-89D4-6B51592E99CC}">
      <dgm:prSet phldrT="[文本]" custT="1">
        <dgm:style>
          <a:lnRef idx="3">
            <a:schemeClr val="lt1"/>
          </a:lnRef>
          <a:fillRef idx="1">
            <a:schemeClr val="accent1"/>
          </a:fillRef>
          <a:effectRef idx="1">
            <a:schemeClr val="accent1"/>
          </a:effectRef>
          <a:fontRef idx="minor">
            <a:schemeClr val="lt1"/>
          </a:fontRef>
        </dgm:style>
      </dgm:prSet>
      <dgm:spPr>
        <a:solidFill>
          <a:schemeClr val="accent1">
            <a:lumMod val="40000"/>
            <a:lumOff val="6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2000" b="1" kern="1200" dirty="0">
              <a:solidFill>
                <a:schemeClr val="tx1"/>
              </a:solidFill>
              <a:latin typeface="+mn-lt"/>
              <a:ea typeface="+mn-ea"/>
              <a:cs typeface="+mn-cs"/>
            </a:rPr>
            <a:t>Root cause</a:t>
          </a:r>
          <a:endParaRPr lang="zh-CN" altLang="en-US" sz="2000" b="1" kern="1200" dirty="0">
            <a:solidFill>
              <a:schemeClr val="tx1"/>
            </a:solidFill>
            <a:latin typeface="+mn-lt"/>
            <a:ea typeface="+mn-ea"/>
            <a:cs typeface="+mn-cs"/>
          </a:endParaRPr>
        </a:p>
      </dgm:t>
    </dgm:pt>
    <dgm:pt modelId="{054AD4F7-8CAA-448A-88A5-3B4314166B12}" type="parTrans" cxnId="{1D1716A0-EA5D-4EC0-A261-C0CD1E32DF28}">
      <dgm:prSet/>
      <dgm:spPr/>
      <dgm:t>
        <a:bodyPr/>
        <a:lstStyle/>
        <a:p>
          <a:endParaRPr lang="zh-CN" altLang="en-US" sz="2000"/>
        </a:p>
      </dgm:t>
    </dgm:pt>
    <dgm:pt modelId="{9B8BE2C0-C293-4B07-BC43-2B3C7D565F27}" type="sibTrans" cxnId="{1D1716A0-EA5D-4EC0-A261-C0CD1E32DF28}">
      <dgm:prSet/>
      <dgm:spPr/>
      <dgm:t>
        <a:bodyPr/>
        <a:lstStyle/>
        <a:p>
          <a:endParaRPr lang="zh-CN" altLang="en-US" sz="2000"/>
        </a:p>
      </dgm:t>
    </dgm:pt>
    <dgm:pt modelId="{38A1E8C5-0A90-49D7-B4DD-D63C7F487D74}">
      <dgm:prSet phldrT="[文本]" custT="1">
        <dgm:style>
          <a:lnRef idx="3">
            <a:schemeClr val="lt1"/>
          </a:lnRef>
          <a:fillRef idx="1">
            <a:schemeClr val="accent1"/>
          </a:fillRef>
          <a:effectRef idx="1">
            <a:schemeClr val="accent1"/>
          </a:effectRef>
          <a:fontRef idx="minor">
            <a:schemeClr val="lt1"/>
          </a:fontRef>
        </dgm:style>
      </dgm:prSet>
      <dgm:spPr>
        <a:solidFill>
          <a:schemeClr val="accent1">
            <a:lumMod val="20000"/>
            <a:lumOff val="8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1800" b="1" dirty="0">
              <a:solidFill>
                <a:schemeClr val="tx1"/>
              </a:solidFill>
            </a:rPr>
            <a:t>Incorrect backup</a:t>
          </a:r>
          <a:endParaRPr lang="zh-CN" altLang="en-US" sz="1800" dirty="0"/>
        </a:p>
      </dgm:t>
    </dgm:pt>
    <dgm:pt modelId="{436CF909-8A48-4B7B-B216-CBB0AB28BFE6}" type="parTrans" cxnId="{2F29B0E7-A17D-40A7-B6C8-A523A90DF394}">
      <dgm:prSet/>
      <dgm:spPr/>
      <dgm:t>
        <a:bodyPr/>
        <a:lstStyle/>
        <a:p>
          <a:endParaRPr lang="zh-CN" altLang="en-US" sz="2000"/>
        </a:p>
      </dgm:t>
    </dgm:pt>
    <dgm:pt modelId="{4CDC3330-A516-46D4-8060-893E63D833D5}" type="sibTrans" cxnId="{2F29B0E7-A17D-40A7-B6C8-A523A90DF394}">
      <dgm:prSet/>
      <dgm:spPr/>
      <dgm:t>
        <a:bodyPr/>
        <a:lstStyle/>
        <a:p>
          <a:endParaRPr lang="zh-CN" altLang="en-US" sz="2000"/>
        </a:p>
      </dgm:t>
    </dgm:pt>
    <dgm:pt modelId="{8E3C6B10-F465-4C6C-9831-CAFA431E8E28}" type="pres">
      <dgm:prSet presAssocID="{4D0AC625-45F2-4A61-9FDD-518529C81316}" presName="diagram" presStyleCnt="0">
        <dgm:presLayoutVars>
          <dgm:chPref val="1"/>
          <dgm:dir/>
          <dgm:animOne val="branch"/>
          <dgm:animLvl val="lvl"/>
          <dgm:resizeHandles/>
        </dgm:presLayoutVars>
      </dgm:prSet>
      <dgm:spPr/>
    </dgm:pt>
    <dgm:pt modelId="{F7C9B11E-8696-4DA8-836F-0E3422790ED1}" type="pres">
      <dgm:prSet presAssocID="{ECF82A5B-0AD2-4653-89D4-6B51592E99CC}" presName="root" presStyleCnt="0"/>
      <dgm:spPr/>
    </dgm:pt>
    <dgm:pt modelId="{0C7B39B8-AA68-464A-962C-B60D4F22ABAD}" type="pres">
      <dgm:prSet presAssocID="{ECF82A5B-0AD2-4653-89D4-6B51592E99CC}" presName="rootComposite" presStyleCnt="0"/>
      <dgm:spPr/>
    </dgm:pt>
    <dgm:pt modelId="{9438E160-96A9-4A3F-A12D-5748AB5411F5}" type="pres">
      <dgm:prSet presAssocID="{ECF82A5B-0AD2-4653-89D4-6B51592E99CC}" presName="rootText" presStyleLbl="node1" presStyleIdx="0" presStyleCnt="1" custScaleX="75744" custScaleY="49350"/>
      <dgm:spPr>
        <a:xfrm>
          <a:off x="1069939" y="2243"/>
          <a:ext cx="1419404" cy="709702"/>
        </a:xfrm>
        <a:prstGeom prst="roundRect">
          <a:avLst>
            <a:gd name="adj" fmla="val 10000"/>
          </a:avLst>
        </a:prstGeom>
      </dgm:spPr>
    </dgm:pt>
    <dgm:pt modelId="{D3C43303-0A77-4185-A5C9-415EAC9F0CD9}" type="pres">
      <dgm:prSet presAssocID="{ECF82A5B-0AD2-4653-89D4-6B51592E99CC}" presName="rootConnector" presStyleLbl="node1" presStyleIdx="0" presStyleCnt="1"/>
      <dgm:spPr/>
    </dgm:pt>
    <dgm:pt modelId="{075A98AE-52F2-4508-A9D7-2ABA41744D6F}" type="pres">
      <dgm:prSet presAssocID="{ECF82A5B-0AD2-4653-89D4-6B51592E99CC}" presName="childShape" presStyleCnt="0"/>
      <dgm:spPr/>
    </dgm:pt>
    <dgm:pt modelId="{D27AD58F-B157-4129-93CE-D20501F67860}" type="pres">
      <dgm:prSet presAssocID="{436CF909-8A48-4B7B-B216-CBB0AB28BFE6}" presName="Name13" presStyleLbl="parChTrans1D2" presStyleIdx="0" presStyleCnt="1"/>
      <dgm:spPr/>
    </dgm:pt>
    <dgm:pt modelId="{5B66D88F-6C29-4A24-A84E-E33FBAB6C7F8}" type="pres">
      <dgm:prSet presAssocID="{38A1E8C5-0A90-49D7-B4DD-D63C7F487D74}" presName="childText" presStyleLbl="bgAcc1" presStyleIdx="0" presStyleCnt="1" custScaleX="98074" custScaleY="42535" custLinFactNeighborY="-12032">
        <dgm:presLayoutVars>
          <dgm:bulletEnabled val="1"/>
        </dgm:presLayoutVars>
      </dgm:prSet>
      <dgm:spPr>
        <a:xfrm>
          <a:off x="1272416" y="889119"/>
          <a:ext cx="1135754" cy="709846"/>
        </a:xfrm>
        <a:prstGeom prst="roundRect">
          <a:avLst>
            <a:gd name="adj" fmla="val 10000"/>
          </a:avLst>
        </a:prstGeom>
      </dgm:spPr>
    </dgm:pt>
  </dgm:ptLst>
  <dgm:cxnLst>
    <dgm:cxn modelId="{5D74292C-2BB4-46F6-8DB3-6138C9D6B2E2}" type="presOf" srcId="{4D0AC625-45F2-4A61-9FDD-518529C81316}" destId="{8E3C6B10-F465-4C6C-9831-CAFA431E8E28}" srcOrd="0" destOrd="0" presId="urn:microsoft.com/office/officeart/2005/8/layout/hierarchy3"/>
    <dgm:cxn modelId="{E8C72563-0433-4FC3-9DA2-4CF0EB8C2848}" type="presOf" srcId="{436CF909-8A48-4B7B-B216-CBB0AB28BFE6}" destId="{D27AD58F-B157-4129-93CE-D20501F67860}" srcOrd="0" destOrd="0" presId="urn:microsoft.com/office/officeart/2005/8/layout/hierarchy3"/>
    <dgm:cxn modelId="{66CB996E-D302-4911-9B4F-E483BE62695B}" type="presOf" srcId="{ECF82A5B-0AD2-4653-89D4-6B51592E99CC}" destId="{D3C43303-0A77-4185-A5C9-415EAC9F0CD9}" srcOrd="1" destOrd="0" presId="urn:microsoft.com/office/officeart/2005/8/layout/hierarchy3"/>
    <dgm:cxn modelId="{65DDFE77-8ADC-4CBD-AC03-9BCD92A1E6A1}" type="presOf" srcId="{ECF82A5B-0AD2-4653-89D4-6B51592E99CC}" destId="{9438E160-96A9-4A3F-A12D-5748AB5411F5}" srcOrd="0" destOrd="0" presId="urn:microsoft.com/office/officeart/2005/8/layout/hierarchy3"/>
    <dgm:cxn modelId="{1D1716A0-EA5D-4EC0-A261-C0CD1E32DF28}" srcId="{4D0AC625-45F2-4A61-9FDD-518529C81316}" destId="{ECF82A5B-0AD2-4653-89D4-6B51592E99CC}" srcOrd="0" destOrd="0" parTransId="{054AD4F7-8CAA-448A-88A5-3B4314166B12}" sibTransId="{9B8BE2C0-C293-4B07-BC43-2B3C7D565F27}"/>
    <dgm:cxn modelId="{B654A3E1-E140-4396-9446-EBC5D85D9189}" type="presOf" srcId="{38A1E8C5-0A90-49D7-B4DD-D63C7F487D74}" destId="{5B66D88F-6C29-4A24-A84E-E33FBAB6C7F8}" srcOrd="0" destOrd="0" presId="urn:microsoft.com/office/officeart/2005/8/layout/hierarchy3"/>
    <dgm:cxn modelId="{2F29B0E7-A17D-40A7-B6C8-A523A90DF394}" srcId="{ECF82A5B-0AD2-4653-89D4-6B51592E99CC}" destId="{38A1E8C5-0A90-49D7-B4DD-D63C7F487D74}" srcOrd="0" destOrd="0" parTransId="{436CF909-8A48-4B7B-B216-CBB0AB28BFE6}" sibTransId="{4CDC3330-A516-46D4-8060-893E63D833D5}"/>
    <dgm:cxn modelId="{606EE18A-02A4-49C8-88C2-6F8403110B4D}" type="presParOf" srcId="{8E3C6B10-F465-4C6C-9831-CAFA431E8E28}" destId="{F7C9B11E-8696-4DA8-836F-0E3422790ED1}" srcOrd="0" destOrd="0" presId="urn:microsoft.com/office/officeart/2005/8/layout/hierarchy3"/>
    <dgm:cxn modelId="{A58CE3A8-1F2F-445C-A881-D0E8D973F5AF}" type="presParOf" srcId="{F7C9B11E-8696-4DA8-836F-0E3422790ED1}" destId="{0C7B39B8-AA68-464A-962C-B60D4F22ABAD}" srcOrd="0" destOrd="0" presId="urn:microsoft.com/office/officeart/2005/8/layout/hierarchy3"/>
    <dgm:cxn modelId="{C43AC5CA-6391-4725-8788-43376CCB09BD}" type="presParOf" srcId="{0C7B39B8-AA68-464A-962C-B60D4F22ABAD}" destId="{9438E160-96A9-4A3F-A12D-5748AB5411F5}" srcOrd="0" destOrd="0" presId="urn:microsoft.com/office/officeart/2005/8/layout/hierarchy3"/>
    <dgm:cxn modelId="{996A83EE-2DAF-445A-AF4A-B99BB8F52B14}" type="presParOf" srcId="{0C7B39B8-AA68-464A-962C-B60D4F22ABAD}" destId="{D3C43303-0A77-4185-A5C9-415EAC9F0CD9}" srcOrd="1" destOrd="0" presId="urn:microsoft.com/office/officeart/2005/8/layout/hierarchy3"/>
    <dgm:cxn modelId="{492DEAD0-4907-4DBD-BA1D-D2518D1C1436}" type="presParOf" srcId="{F7C9B11E-8696-4DA8-836F-0E3422790ED1}" destId="{075A98AE-52F2-4508-A9D7-2ABA41744D6F}" srcOrd="1" destOrd="0" presId="urn:microsoft.com/office/officeart/2005/8/layout/hierarchy3"/>
    <dgm:cxn modelId="{30C3BDE0-F6CD-45FE-8C97-9CF8F97D39F7}" type="presParOf" srcId="{075A98AE-52F2-4508-A9D7-2ABA41744D6F}" destId="{D27AD58F-B157-4129-93CE-D20501F67860}" srcOrd="0" destOrd="0" presId="urn:microsoft.com/office/officeart/2005/8/layout/hierarchy3"/>
    <dgm:cxn modelId="{ED8AD98D-8F79-43D1-AA18-76C92A18FD09}" type="presParOf" srcId="{075A98AE-52F2-4508-A9D7-2ABA41744D6F}" destId="{5B66D88F-6C29-4A24-A84E-E33FBAB6C7F8}"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D0AC625-45F2-4A61-9FDD-518529C81316}"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zh-CN" altLang="en-US"/>
        </a:p>
      </dgm:t>
    </dgm:pt>
    <dgm:pt modelId="{ECF82A5B-0AD2-4653-89D4-6B51592E99CC}">
      <dgm:prSet phldrT="[文本]" custT="1">
        <dgm:style>
          <a:lnRef idx="3">
            <a:schemeClr val="lt1"/>
          </a:lnRef>
          <a:fillRef idx="1">
            <a:schemeClr val="accent1"/>
          </a:fillRef>
          <a:effectRef idx="1">
            <a:schemeClr val="accent1"/>
          </a:effectRef>
          <a:fontRef idx="minor">
            <a:schemeClr val="lt1"/>
          </a:fontRef>
        </dgm:style>
      </dgm:prSet>
      <dgm:spPr>
        <a:solidFill>
          <a:schemeClr val="accent1">
            <a:lumMod val="40000"/>
            <a:lumOff val="6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2000" b="1" kern="1200" dirty="0">
              <a:solidFill>
                <a:schemeClr val="tx1"/>
              </a:solidFill>
              <a:latin typeface="+mn-lt"/>
              <a:ea typeface="+mn-ea"/>
              <a:cs typeface="+mn-cs"/>
            </a:rPr>
            <a:t>Root cause</a:t>
          </a:r>
          <a:endParaRPr lang="zh-CN" altLang="en-US" sz="2000" b="1" kern="1200" dirty="0">
            <a:solidFill>
              <a:schemeClr val="tx1"/>
            </a:solidFill>
            <a:latin typeface="+mn-lt"/>
            <a:ea typeface="+mn-ea"/>
            <a:cs typeface="+mn-cs"/>
          </a:endParaRPr>
        </a:p>
      </dgm:t>
    </dgm:pt>
    <dgm:pt modelId="{054AD4F7-8CAA-448A-88A5-3B4314166B12}" type="parTrans" cxnId="{1D1716A0-EA5D-4EC0-A261-C0CD1E32DF28}">
      <dgm:prSet/>
      <dgm:spPr/>
      <dgm:t>
        <a:bodyPr/>
        <a:lstStyle/>
        <a:p>
          <a:endParaRPr lang="zh-CN" altLang="en-US" sz="2000"/>
        </a:p>
      </dgm:t>
    </dgm:pt>
    <dgm:pt modelId="{9B8BE2C0-C293-4B07-BC43-2B3C7D565F27}" type="sibTrans" cxnId="{1D1716A0-EA5D-4EC0-A261-C0CD1E32DF28}">
      <dgm:prSet/>
      <dgm:spPr/>
      <dgm:t>
        <a:bodyPr/>
        <a:lstStyle/>
        <a:p>
          <a:endParaRPr lang="zh-CN" altLang="en-US" sz="2000"/>
        </a:p>
      </dgm:t>
    </dgm:pt>
    <dgm:pt modelId="{38A1E8C5-0A90-49D7-B4DD-D63C7F487D74}">
      <dgm:prSet phldrT="[文本]" custT="1">
        <dgm:style>
          <a:lnRef idx="3">
            <a:schemeClr val="lt1"/>
          </a:lnRef>
          <a:fillRef idx="1">
            <a:schemeClr val="accent1"/>
          </a:fillRef>
          <a:effectRef idx="1">
            <a:schemeClr val="accent1"/>
          </a:effectRef>
          <a:fontRef idx="minor">
            <a:schemeClr val="lt1"/>
          </a:fontRef>
        </dgm:style>
      </dgm:prSet>
      <dgm:spPr>
        <a:solidFill>
          <a:schemeClr val="accent1">
            <a:lumMod val="20000"/>
            <a:lumOff val="8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1800" b="1" dirty="0">
              <a:solidFill>
                <a:schemeClr val="tx1"/>
              </a:solidFill>
            </a:rPr>
            <a:t>Incorrect backup</a:t>
          </a:r>
          <a:endParaRPr lang="zh-CN" altLang="en-US" sz="1800" dirty="0"/>
        </a:p>
      </dgm:t>
    </dgm:pt>
    <dgm:pt modelId="{436CF909-8A48-4B7B-B216-CBB0AB28BFE6}" type="parTrans" cxnId="{2F29B0E7-A17D-40A7-B6C8-A523A90DF394}">
      <dgm:prSet/>
      <dgm:spPr/>
      <dgm:t>
        <a:bodyPr/>
        <a:lstStyle/>
        <a:p>
          <a:endParaRPr lang="zh-CN" altLang="en-US" sz="2000"/>
        </a:p>
      </dgm:t>
    </dgm:pt>
    <dgm:pt modelId="{4CDC3330-A516-46D4-8060-893E63D833D5}" type="sibTrans" cxnId="{2F29B0E7-A17D-40A7-B6C8-A523A90DF394}">
      <dgm:prSet/>
      <dgm:spPr/>
      <dgm:t>
        <a:bodyPr/>
        <a:lstStyle/>
        <a:p>
          <a:endParaRPr lang="zh-CN" altLang="en-US" sz="2000"/>
        </a:p>
      </dgm:t>
    </dgm:pt>
    <dgm:pt modelId="{8E3C6B10-F465-4C6C-9831-CAFA431E8E28}" type="pres">
      <dgm:prSet presAssocID="{4D0AC625-45F2-4A61-9FDD-518529C81316}" presName="diagram" presStyleCnt="0">
        <dgm:presLayoutVars>
          <dgm:chPref val="1"/>
          <dgm:dir/>
          <dgm:animOne val="branch"/>
          <dgm:animLvl val="lvl"/>
          <dgm:resizeHandles/>
        </dgm:presLayoutVars>
      </dgm:prSet>
      <dgm:spPr/>
    </dgm:pt>
    <dgm:pt modelId="{F7C9B11E-8696-4DA8-836F-0E3422790ED1}" type="pres">
      <dgm:prSet presAssocID="{ECF82A5B-0AD2-4653-89D4-6B51592E99CC}" presName="root" presStyleCnt="0"/>
      <dgm:spPr/>
    </dgm:pt>
    <dgm:pt modelId="{0C7B39B8-AA68-464A-962C-B60D4F22ABAD}" type="pres">
      <dgm:prSet presAssocID="{ECF82A5B-0AD2-4653-89D4-6B51592E99CC}" presName="rootComposite" presStyleCnt="0"/>
      <dgm:spPr/>
    </dgm:pt>
    <dgm:pt modelId="{9438E160-96A9-4A3F-A12D-5748AB5411F5}" type="pres">
      <dgm:prSet presAssocID="{ECF82A5B-0AD2-4653-89D4-6B51592E99CC}" presName="rootText" presStyleLbl="node1" presStyleIdx="0" presStyleCnt="1" custScaleX="75744" custScaleY="49350"/>
      <dgm:spPr>
        <a:xfrm>
          <a:off x="1069939" y="2243"/>
          <a:ext cx="1419404" cy="709702"/>
        </a:xfrm>
        <a:prstGeom prst="roundRect">
          <a:avLst>
            <a:gd name="adj" fmla="val 10000"/>
          </a:avLst>
        </a:prstGeom>
      </dgm:spPr>
    </dgm:pt>
    <dgm:pt modelId="{D3C43303-0A77-4185-A5C9-415EAC9F0CD9}" type="pres">
      <dgm:prSet presAssocID="{ECF82A5B-0AD2-4653-89D4-6B51592E99CC}" presName="rootConnector" presStyleLbl="node1" presStyleIdx="0" presStyleCnt="1"/>
      <dgm:spPr/>
    </dgm:pt>
    <dgm:pt modelId="{075A98AE-52F2-4508-A9D7-2ABA41744D6F}" type="pres">
      <dgm:prSet presAssocID="{ECF82A5B-0AD2-4653-89D4-6B51592E99CC}" presName="childShape" presStyleCnt="0"/>
      <dgm:spPr/>
    </dgm:pt>
    <dgm:pt modelId="{D27AD58F-B157-4129-93CE-D20501F67860}" type="pres">
      <dgm:prSet presAssocID="{436CF909-8A48-4B7B-B216-CBB0AB28BFE6}" presName="Name13" presStyleLbl="parChTrans1D2" presStyleIdx="0" presStyleCnt="1"/>
      <dgm:spPr/>
    </dgm:pt>
    <dgm:pt modelId="{5B66D88F-6C29-4A24-A84E-E33FBAB6C7F8}" type="pres">
      <dgm:prSet presAssocID="{38A1E8C5-0A90-49D7-B4DD-D63C7F487D74}" presName="childText" presStyleLbl="bgAcc1" presStyleIdx="0" presStyleCnt="1" custScaleX="98074" custScaleY="42535" custLinFactNeighborY="-12032">
        <dgm:presLayoutVars>
          <dgm:bulletEnabled val="1"/>
        </dgm:presLayoutVars>
      </dgm:prSet>
      <dgm:spPr>
        <a:xfrm>
          <a:off x="1272416" y="889119"/>
          <a:ext cx="1135754" cy="709846"/>
        </a:xfrm>
        <a:prstGeom prst="roundRect">
          <a:avLst>
            <a:gd name="adj" fmla="val 10000"/>
          </a:avLst>
        </a:prstGeom>
      </dgm:spPr>
    </dgm:pt>
  </dgm:ptLst>
  <dgm:cxnLst>
    <dgm:cxn modelId="{5D74292C-2BB4-46F6-8DB3-6138C9D6B2E2}" type="presOf" srcId="{4D0AC625-45F2-4A61-9FDD-518529C81316}" destId="{8E3C6B10-F465-4C6C-9831-CAFA431E8E28}" srcOrd="0" destOrd="0" presId="urn:microsoft.com/office/officeart/2005/8/layout/hierarchy3"/>
    <dgm:cxn modelId="{E8C72563-0433-4FC3-9DA2-4CF0EB8C2848}" type="presOf" srcId="{436CF909-8A48-4B7B-B216-CBB0AB28BFE6}" destId="{D27AD58F-B157-4129-93CE-D20501F67860}" srcOrd="0" destOrd="0" presId="urn:microsoft.com/office/officeart/2005/8/layout/hierarchy3"/>
    <dgm:cxn modelId="{66CB996E-D302-4911-9B4F-E483BE62695B}" type="presOf" srcId="{ECF82A5B-0AD2-4653-89D4-6B51592E99CC}" destId="{D3C43303-0A77-4185-A5C9-415EAC9F0CD9}" srcOrd="1" destOrd="0" presId="urn:microsoft.com/office/officeart/2005/8/layout/hierarchy3"/>
    <dgm:cxn modelId="{65DDFE77-8ADC-4CBD-AC03-9BCD92A1E6A1}" type="presOf" srcId="{ECF82A5B-0AD2-4653-89D4-6B51592E99CC}" destId="{9438E160-96A9-4A3F-A12D-5748AB5411F5}" srcOrd="0" destOrd="0" presId="urn:microsoft.com/office/officeart/2005/8/layout/hierarchy3"/>
    <dgm:cxn modelId="{1D1716A0-EA5D-4EC0-A261-C0CD1E32DF28}" srcId="{4D0AC625-45F2-4A61-9FDD-518529C81316}" destId="{ECF82A5B-0AD2-4653-89D4-6B51592E99CC}" srcOrd="0" destOrd="0" parTransId="{054AD4F7-8CAA-448A-88A5-3B4314166B12}" sibTransId="{9B8BE2C0-C293-4B07-BC43-2B3C7D565F27}"/>
    <dgm:cxn modelId="{B654A3E1-E140-4396-9446-EBC5D85D9189}" type="presOf" srcId="{38A1E8C5-0A90-49D7-B4DD-D63C7F487D74}" destId="{5B66D88F-6C29-4A24-A84E-E33FBAB6C7F8}" srcOrd="0" destOrd="0" presId="urn:microsoft.com/office/officeart/2005/8/layout/hierarchy3"/>
    <dgm:cxn modelId="{2F29B0E7-A17D-40A7-B6C8-A523A90DF394}" srcId="{ECF82A5B-0AD2-4653-89D4-6B51592E99CC}" destId="{38A1E8C5-0A90-49D7-B4DD-D63C7F487D74}" srcOrd="0" destOrd="0" parTransId="{436CF909-8A48-4B7B-B216-CBB0AB28BFE6}" sibTransId="{4CDC3330-A516-46D4-8060-893E63D833D5}"/>
    <dgm:cxn modelId="{606EE18A-02A4-49C8-88C2-6F8403110B4D}" type="presParOf" srcId="{8E3C6B10-F465-4C6C-9831-CAFA431E8E28}" destId="{F7C9B11E-8696-4DA8-836F-0E3422790ED1}" srcOrd="0" destOrd="0" presId="urn:microsoft.com/office/officeart/2005/8/layout/hierarchy3"/>
    <dgm:cxn modelId="{A58CE3A8-1F2F-445C-A881-D0E8D973F5AF}" type="presParOf" srcId="{F7C9B11E-8696-4DA8-836F-0E3422790ED1}" destId="{0C7B39B8-AA68-464A-962C-B60D4F22ABAD}" srcOrd="0" destOrd="0" presId="urn:microsoft.com/office/officeart/2005/8/layout/hierarchy3"/>
    <dgm:cxn modelId="{C43AC5CA-6391-4725-8788-43376CCB09BD}" type="presParOf" srcId="{0C7B39B8-AA68-464A-962C-B60D4F22ABAD}" destId="{9438E160-96A9-4A3F-A12D-5748AB5411F5}" srcOrd="0" destOrd="0" presId="urn:microsoft.com/office/officeart/2005/8/layout/hierarchy3"/>
    <dgm:cxn modelId="{996A83EE-2DAF-445A-AF4A-B99BB8F52B14}" type="presParOf" srcId="{0C7B39B8-AA68-464A-962C-B60D4F22ABAD}" destId="{D3C43303-0A77-4185-A5C9-415EAC9F0CD9}" srcOrd="1" destOrd="0" presId="urn:microsoft.com/office/officeart/2005/8/layout/hierarchy3"/>
    <dgm:cxn modelId="{492DEAD0-4907-4DBD-BA1D-D2518D1C1436}" type="presParOf" srcId="{F7C9B11E-8696-4DA8-836F-0E3422790ED1}" destId="{075A98AE-52F2-4508-A9D7-2ABA41744D6F}" srcOrd="1" destOrd="0" presId="urn:microsoft.com/office/officeart/2005/8/layout/hierarchy3"/>
    <dgm:cxn modelId="{30C3BDE0-F6CD-45FE-8C97-9CF8F97D39F7}" type="presParOf" srcId="{075A98AE-52F2-4508-A9D7-2ABA41744D6F}" destId="{D27AD58F-B157-4129-93CE-D20501F67860}" srcOrd="0" destOrd="0" presId="urn:microsoft.com/office/officeart/2005/8/layout/hierarchy3"/>
    <dgm:cxn modelId="{ED8AD98D-8F79-43D1-AA18-76C92A18FD09}" type="presParOf" srcId="{075A98AE-52F2-4508-A9D7-2ABA41744D6F}" destId="{5B66D88F-6C29-4A24-A84E-E33FBAB6C7F8}" srcOrd="1"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D0AC625-45F2-4A61-9FDD-518529C81316}"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zh-CN" altLang="en-US"/>
        </a:p>
      </dgm:t>
    </dgm:pt>
    <dgm:pt modelId="{ECF82A5B-0AD2-4653-89D4-6B51592E99CC}">
      <dgm:prSet phldrT="[文本]" custT="1">
        <dgm:style>
          <a:lnRef idx="3">
            <a:schemeClr val="lt1"/>
          </a:lnRef>
          <a:fillRef idx="1">
            <a:schemeClr val="accent1"/>
          </a:fillRef>
          <a:effectRef idx="1">
            <a:schemeClr val="accent1"/>
          </a:effectRef>
          <a:fontRef idx="minor">
            <a:schemeClr val="lt1"/>
          </a:fontRef>
        </dgm:style>
      </dgm:prSet>
      <dgm:spPr>
        <a:solidFill>
          <a:schemeClr val="accent1">
            <a:lumMod val="40000"/>
            <a:lumOff val="6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2000" b="1" kern="1200" dirty="0">
              <a:solidFill>
                <a:schemeClr val="tx1"/>
              </a:solidFill>
              <a:latin typeface="+mn-lt"/>
              <a:ea typeface="+mn-ea"/>
              <a:cs typeface="+mn-cs"/>
            </a:rPr>
            <a:t>Root cause</a:t>
          </a:r>
          <a:endParaRPr lang="zh-CN" altLang="en-US" sz="2000" b="1" kern="1200" dirty="0">
            <a:solidFill>
              <a:schemeClr val="tx1"/>
            </a:solidFill>
            <a:latin typeface="+mn-lt"/>
            <a:ea typeface="+mn-ea"/>
            <a:cs typeface="+mn-cs"/>
          </a:endParaRPr>
        </a:p>
      </dgm:t>
    </dgm:pt>
    <dgm:pt modelId="{054AD4F7-8CAA-448A-88A5-3B4314166B12}" type="parTrans" cxnId="{1D1716A0-EA5D-4EC0-A261-C0CD1E32DF28}">
      <dgm:prSet/>
      <dgm:spPr/>
      <dgm:t>
        <a:bodyPr/>
        <a:lstStyle/>
        <a:p>
          <a:endParaRPr lang="zh-CN" altLang="en-US" sz="2000"/>
        </a:p>
      </dgm:t>
    </dgm:pt>
    <dgm:pt modelId="{9B8BE2C0-C293-4B07-BC43-2B3C7D565F27}" type="sibTrans" cxnId="{1D1716A0-EA5D-4EC0-A261-C0CD1E32DF28}">
      <dgm:prSet/>
      <dgm:spPr/>
      <dgm:t>
        <a:bodyPr/>
        <a:lstStyle/>
        <a:p>
          <a:endParaRPr lang="zh-CN" altLang="en-US" sz="2000"/>
        </a:p>
      </dgm:t>
    </dgm:pt>
    <dgm:pt modelId="{38A1E8C5-0A90-49D7-B4DD-D63C7F487D74}">
      <dgm:prSet phldrT="[文本]" custT="1">
        <dgm:style>
          <a:lnRef idx="3">
            <a:schemeClr val="lt1"/>
          </a:lnRef>
          <a:fillRef idx="1">
            <a:schemeClr val="accent1"/>
          </a:fillRef>
          <a:effectRef idx="1">
            <a:schemeClr val="accent1"/>
          </a:effectRef>
          <a:fontRef idx="minor">
            <a:schemeClr val="lt1"/>
          </a:fontRef>
        </dgm:style>
      </dgm:prSet>
      <dgm:spPr>
        <a:solidFill>
          <a:schemeClr val="bg1">
            <a:lumMod val="85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1800" b="1" dirty="0">
              <a:solidFill>
                <a:schemeClr val="tx1">
                  <a:lumMod val="50000"/>
                  <a:lumOff val="50000"/>
                </a:schemeClr>
              </a:solidFill>
            </a:rPr>
            <a:t>Incorrect backup</a:t>
          </a:r>
          <a:endParaRPr lang="zh-CN" altLang="en-US" sz="1800" dirty="0">
            <a:solidFill>
              <a:schemeClr val="tx1">
                <a:lumMod val="50000"/>
                <a:lumOff val="50000"/>
              </a:schemeClr>
            </a:solidFill>
          </a:endParaRPr>
        </a:p>
      </dgm:t>
    </dgm:pt>
    <dgm:pt modelId="{436CF909-8A48-4B7B-B216-CBB0AB28BFE6}" type="parTrans" cxnId="{2F29B0E7-A17D-40A7-B6C8-A523A90DF394}">
      <dgm:prSet/>
      <dgm:spPr/>
      <dgm:t>
        <a:bodyPr/>
        <a:lstStyle/>
        <a:p>
          <a:endParaRPr lang="zh-CN" altLang="en-US" sz="2000"/>
        </a:p>
      </dgm:t>
    </dgm:pt>
    <dgm:pt modelId="{4CDC3330-A516-46D4-8060-893E63D833D5}" type="sibTrans" cxnId="{2F29B0E7-A17D-40A7-B6C8-A523A90DF394}">
      <dgm:prSet/>
      <dgm:spPr/>
      <dgm:t>
        <a:bodyPr/>
        <a:lstStyle/>
        <a:p>
          <a:endParaRPr lang="zh-CN" altLang="en-US" sz="2000"/>
        </a:p>
      </dgm:t>
    </dgm:pt>
    <dgm:pt modelId="{3885AEA6-F005-4414-AA8A-B1F55207B089}">
      <dgm:prSet custT="1">
        <dgm:style>
          <a:lnRef idx="3">
            <a:schemeClr val="lt1"/>
          </a:lnRef>
          <a:fillRef idx="1">
            <a:schemeClr val="accent1"/>
          </a:fillRef>
          <a:effectRef idx="1">
            <a:schemeClr val="accent1"/>
          </a:effectRef>
          <a:fontRef idx="minor">
            <a:schemeClr val="lt1"/>
          </a:fontRef>
        </dgm:style>
      </dgm:prSet>
      <dgm:spPr>
        <a:solidFill>
          <a:schemeClr val="accent1">
            <a:lumMod val="20000"/>
            <a:lumOff val="8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pPr marL="0" algn="ctr" defTabSz="914400" rtl="0" eaLnBrk="1" latinLnBrk="0" hangingPunct="1"/>
          <a:r>
            <a:rPr lang="en-US" altLang="zh-CN" sz="1800" b="1" kern="1200" dirty="0">
              <a:solidFill>
                <a:schemeClr val="tx1"/>
              </a:solidFill>
              <a:latin typeface="+mn-lt"/>
              <a:ea typeface="+mn-ea"/>
              <a:cs typeface="+mn-cs"/>
            </a:rPr>
            <a:t>Incorrect crash / reboot detection</a:t>
          </a:r>
          <a:endParaRPr lang="zh-CN" altLang="en-US" sz="1800" b="1" kern="1200" dirty="0">
            <a:solidFill>
              <a:schemeClr val="tx1"/>
            </a:solidFill>
            <a:latin typeface="+mn-lt"/>
            <a:ea typeface="+mn-ea"/>
            <a:cs typeface="+mn-cs"/>
          </a:endParaRPr>
        </a:p>
      </dgm:t>
    </dgm:pt>
    <dgm:pt modelId="{C1D56A9D-75BB-4BD1-8514-8A77364A9E1D}" type="parTrans" cxnId="{45D192AB-4B2C-417E-9598-BB7021E43F35}">
      <dgm:prSet/>
      <dgm:spPr/>
      <dgm:t>
        <a:bodyPr/>
        <a:lstStyle/>
        <a:p>
          <a:endParaRPr lang="zh-CN" altLang="en-US"/>
        </a:p>
      </dgm:t>
    </dgm:pt>
    <dgm:pt modelId="{24F8B370-FBA1-485F-A3C4-2B2ED54FE115}" type="sibTrans" cxnId="{45D192AB-4B2C-417E-9598-BB7021E43F35}">
      <dgm:prSet/>
      <dgm:spPr/>
      <dgm:t>
        <a:bodyPr/>
        <a:lstStyle/>
        <a:p>
          <a:endParaRPr lang="zh-CN" altLang="en-US"/>
        </a:p>
      </dgm:t>
    </dgm:pt>
    <dgm:pt modelId="{8E3C6B10-F465-4C6C-9831-CAFA431E8E28}" type="pres">
      <dgm:prSet presAssocID="{4D0AC625-45F2-4A61-9FDD-518529C81316}" presName="diagram" presStyleCnt="0">
        <dgm:presLayoutVars>
          <dgm:chPref val="1"/>
          <dgm:dir/>
          <dgm:animOne val="branch"/>
          <dgm:animLvl val="lvl"/>
          <dgm:resizeHandles/>
        </dgm:presLayoutVars>
      </dgm:prSet>
      <dgm:spPr/>
    </dgm:pt>
    <dgm:pt modelId="{F7C9B11E-8696-4DA8-836F-0E3422790ED1}" type="pres">
      <dgm:prSet presAssocID="{ECF82A5B-0AD2-4653-89D4-6B51592E99CC}" presName="root" presStyleCnt="0"/>
      <dgm:spPr/>
    </dgm:pt>
    <dgm:pt modelId="{0C7B39B8-AA68-464A-962C-B60D4F22ABAD}" type="pres">
      <dgm:prSet presAssocID="{ECF82A5B-0AD2-4653-89D4-6B51592E99CC}" presName="rootComposite" presStyleCnt="0"/>
      <dgm:spPr/>
    </dgm:pt>
    <dgm:pt modelId="{9438E160-96A9-4A3F-A12D-5748AB5411F5}" type="pres">
      <dgm:prSet presAssocID="{ECF82A5B-0AD2-4653-89D4-6B51592E99CC}" presName="rootText" presStyleLbl="node1" presStyleIdx="0" presStyleCnt="1" custScaleX="75744" custScaleY="49350"/>
      <dgm:spPr>
        <a:xfrm>
          <a:off x="1069939" y="2243"/>
          <a:ext cx="1419404" cy="709702"/>
        </a:xfrm>
        <a:prstGeom prst="roundRect">
          <a:avLst>
            <a:gd name="adj" fmla="val 10000"/>
          </a:avLst>
        </a:prstGeom>
      </dgm:spPr>
    </dgm:pt>
    <dgm:pt modelId="{D3C43303-0A77-4185-A5C9-415EAC9F0CD9}" type="pres">
      <dgm:prSet presAssocID="{ECF82A5B-0AD2-4653-89D4-6B51592E99CC}" presName="rootConnector" presStyleLbl="node1" presStyleIdx="0" presStyleCnt="1"/>
      <dgm:spPr/>
    </dgm:pt>
    <dgm:pt modelId="{075A98AE-52F2-4508-A9D7-2ABA41744D6F}" type="pres">
      <dgm:prSet presAssocID="{ECF82A5B-0AD2-4653-89D4-6B51592E99CC}" presName="childShape" presStyleCnt="0"/>
      <dgm:spPr/>
    </dgm:pt>
    <dgm:pt modelId="{D27AD58F-B157-4129-93CE-D20501F67860}" type="pres">
      <dgm:prSet presAssocID="{436CF909-8A48-4B7B-B216-CBB0AB28BFE6}" presName="Name13" presStyleLbl="parChTrans1D2" presStyleIdx="0" presStyleCnt="2"/>
      <dgm:spPr/>
    </dgm:pt>
    <dgm:pt modelId="{5B66D88F-6C29-4A24-A84E-E33FBAB6C7F8}" type="pres">
      <dgm:prSet presAssocID="{38A1E8C5-0A90-49D7-B4DD-D63C7F487D74}" presName="childText" presStyleLbl="bgAcc1" presStyleIdx="0" presStyleCnt="2" custScaleX="98126" custScaleY="42500" custLinFactNeighborY="-12032">
        <dgm:presLayoutVars>
          <dgm:bulletEnabled val="1"/>
        </dgm:presLayoutVars>
      </dgm:prSet>
      <dgm:spPr>
        <a:xfrm>
          <a:off x="1272416" y="889119"/>
          <a:ext cx="1135754" cy="709846"/>
        </a:xfrm>
        <a:prstGeom prst="roundRect">
          <a:avLst>
            <a:gd name="adj" fmla="val 10000"/>
          </a:avLst>
        </a:prstGeom>
      </dgm:spPr>
    </dgm:pt>
    <dgm:pt modelId="{69C88A7B-89B2-48B0-A8F1-46875AEA377A}" type="pres">
      <dgm:prSet presAssocID="{C1D56A9D-75BB-4BD1-8514-8A77364A9E1D}" presName="Name13" presStyleLbl="parChTrans1D2" presStyleIdx="1" presStyleCnt="2"/>
      <dgm:spPr/>
    </dgm:pt>
    <dgm:pt modelId="{7A530961-1523-4A36-A24B-F5CE060B3CE1}" type="pres">
      <dgm:prSet presAssocID="{3885AEA6-F005-4414-AA8A-B1F55207B089}" presName="childText" presStyleLbl="bgAcc1" presStyleIdx="1" presStyleCnt="2" custScaleX="98126" custScaleY="42500" custLinFactNeighborX="-836" custLinFactNeighborY="-29411">
        <dgm:presLayoutVars>
          <dgm:bulletEnabled val="1"/>
        </dgm:presLayoutVars>
      </dgm:prSet>
      <dgm:spPr>
        <a:xfrm>
          <a:off x="647494" y="1735367"/>
          <a:ext cx="1955239" cy="1222024"/>
        </a:xfrm>
        <a:prstGeom prst="roundRect">
          <a:avLst>
            <a:gd name="adj" fmla="val 10000"/>
          </a:avLst>
        </a:prstGeom>
      </dgm:spPr>
    </dgm:pt>
  </dgm:ptLst>
  <dgm:cxnLst>
    <dgm:cxn modelId="{CB698510-3521-44CE-87AC-9D240333B86C}" type="presOf" srcId="{C1D56A9D-75BB-4BD1-8514-8A77364A9E1D}" destId="{69C88A7B-89B2-48B0-A8F1-46875AEA377A}" srcOrd="0" destOrd="0" presId="urn:microsoft.com/office/officeart/2005/8/layout/hierarchy3"/>
    <dgm:cxn modelId="{5D74292C-2BB4-46F6-8DB3-6138C9D6B2E2}" type="presOf" srcId="{4D0AC625-45F2-4A61-9FDD-518529C81316}" destId="{8E3C6B10-F465-4C6C-9831-CAFA431E8E28}" srcOrd="0" destOrd="0" presId="urn:microsoft.com/office/officeart/2005/8/layout/hierarchy3"/>
    <dgm:cxn modelId="{E8C72563-0433-4FC3-9DA2-4CF0EB8C2848}" type="presOf" srcId="{436CF909-8A48-4B7B-B216-CBB0AB28BFE6}" destId="{D27AD58F-B157-4129-93CE-D20501F67860}" srcOrd="0" destOrd="0" presId="urn:microsoft.com/office/officeart/2005/8/layout/hierarchy3"/>
    <dgm:cxn modelId="{66CB996E-D302-4911-9B4F-E483BE62695B}" type="presOf" srcId="{ECF82A5B-0AD2-4653-89D4-6B51592E99CC}" destId="{D3C43303-0A77-4185-A5C9-415EAC9F0CD9}" srcOrd="1" destOrd="0" presId="urn:microsoft.com/office/officeart/2005/8/layout/hierarchy3"/>
    <dgm:cxn modelId="{65DDFE77-8ADC-4CBD-AC03-9BCD92A1E6A1}" type="presOf" srcId="{ECF82A5B-0AD2-4653-89D4-6B51592E99CC}" destId="{9438E160-96A9-4A3F-A12D-5748AB5411F5}" srcOrd="0" destOrd="0" presId="urn:microsoft.com/office/officeart/2005/8/layout/hierarchy3"/>
    <dgm:cxn modelId="{1D1716A0-EA5D-4EC0-A261-C0CD1E32DF28}" srcId="{4D0AC625-45F2-4A61-9FDD-518529C81316}" destId="{ECF82A5B-0AD2-4653-89D4-6B51592E99CC}" srcOrd="0" destOrd="0" parTransId="{054AD4F7-8CAA-448A-88A5-3B4314166B12}" sibTransId="{9B8BE2C0-C293-4B07-BC43-2B3C7D565F27}"/>
    <dgm:cxn modelId="{45D192AB-4B2C-417E-9598-BB7021E43F35}" srcId="{ECF82A5B-0AD2-4653-89D4-6B51592E99CC}" destId="{3885AEA6-F005-4414-AA8A-B1F55207B089}" srcOrd="1" destOrd="0" parTransId="{C1D56A9D-75BB-4BD1-8514-8A77364A9E1D}" sibTransId="{24F8B370-FBA1-485F-A3C4-2B2ED54FE115}"/>
    <dgm:cxn modelId="{723791C3-6AF3-426A-BF83-A71F3FD0686D}" type="presOf" srcId="{3885AEA6-F005-4414-AA8A-B1F55207B089}" destId="{7A530961-1523-4A36-A24B-F5CE060B3CE1}" srcOrd="0" destOrd="0" presId="urn:microsoft.com/office/officeart/2005/8/layout/hierarchy3"/>
    <dgm:cxn modelId="{B654A3E1-E140-4396-9446-EBC5D85D9189}" type="presOf" srcId="{38A1E8C5-0A90-49D7-B4DD-D63C7F487D74}" destId="{5B66D88F-6C29-4A24-A84E-E33FBAB6C7F8}" srcOrd="0" destOrd="0" presId="urn:microsoft.com/office/officeart/2005/8/layout/hierarchy3"/>
    <dgm:cxn modelId="{2F29B0E7-A17D-40A7-B6C8-A523A90DF394}" srcId="{ECF82A5B-0AD2-4653-89D4-6B51592E99CC}" destId="{38A1E8C5-0A90-49D7-B4DD-D63C7F487D74}" srcOrd="0" destOrd="0" parTransId="{436CF909-8A48-4B7B-B216-CBB0AB28BFE6}" sibTransId="{4CDC3330-A516-46D4-8060-893E63D833D5}"/>
    <dgm:cxn modelId="{606EE18A-02A4-49C8-88C2-6F8403110B4D}" type="presParOf" srcId="{8E3C6B10-F465-4C6C-9831-CAFA431E8E28}" destId="{F7C9B11E-8696-4DA8-836F-0E3422790ED1}" srcOrd="0" destOrd="0" presId="urn:microsoft.com/office/officeart/2005/8/layout/hierarchy3"/>
    <dgm:cxn modelId="{A58CE3A8-1F2F-445C-A881-D0E8D973F5AF}" type="presParOf" srcId="{F7C9B11E-8696-4DA8-836F-0E3422790ED1}" destId="{0C7B39B8-AA68-464A-962C-B60D4F22ABAD}" srcOrd="0" destOrd="0" presId="urn:microsoft.com/office/officeart/2005/8/layout/hierarchy3"/>
    <dgm:cxn modelId="{C43AC5CA-6391-4725-8788-43376CCB09BD}" type="presParOf" srcId="{0C7B39B8-AA68-464A-962C-B60D4F22ABAD}" destId="{9438E160-96A9-4A3F-A12D-5748AB5411F5}" srcOrd="0" destOrd="0" presId="urn:microsoft.com/office/officeart/2005/8/layout/hierarchy3"/>
    <dgm:cxn modelId="{996A83EE-2DAF-445A-AF4A-B99BB8F52B14}" type="presParOf" srcId="{0C7B39B8-AA68-464A-962C-B60D4F22ABAD}" destId="{D3C43303-0A77-4185-A5C9-415EAC9F0CD9}" srcOrd="1" destOrd="0" presId="urn:microsoft.com/office/officeart/2005/8/layout/hierarchy3"/>
    <dgm:cxn modelId="{492DEAD0-4907-4DBD-BA1D-D2518D1C1436}" type="presParOf" srcId="{F7C9B11E-8696-4DA8-836F-0E3422790ED1}" destId="{075A98AE-52F2-4508-A9D7-2ABA41744D6F}" srcOrd="1" destOrd="0" presId="urn:microsoft.com/office/officeart/2005/8/layout/hierarchy3"/>
    <dgm:cxn modelId="{30C3BDE0-F6CD-45FE-8C97-9CF8F97D39F7}" type="presParOf" srcId="{075A98AE-52F2-4508-A9D7-2ABA41744D6F}" destId="{D27AD58F-B157-4129-93CE-D20501F67860}" srcOrd="0" destOrd="0" presId="urn:microsoft.com/office/officeart/2005/8/layout/hierarchy3"/>
    <dgm:cxn modelId="{ED8AD98D-8F79-43D1-AA18-76C92A18FD09}" type="presParOf" srcId="{075A98AE-52F2-4508-A9D7-2ABA41744D6F}" destId="{5B66D88F-6C29-4A24-A84E-E33FBAB6C7F8}" srcOrd="1" destOrd="0" presId="urn:microsoft.com/office/officeart/2005/8/layout/hierarchy3"/>
    <dgm:cxn modelId="{4038A9FA-9CAA-461F-BACF-E02991837F7A}" type="presParOf" srcId="{075A98AE-52F2-4508-A9D7-2ABA41744D6F}" destId="{69C88A7B-89B2-48B0-A8F1-46875AEA377A}" srcOrd="2" destOrd="0" presId="urn:microsoft.com/office/officeart/2005/8/layout/hierarchy3"/>
    <dgm:cxn modelId="{1792FEF1-65E9-47F7-B7E4-65AC6BA47DF4}" type="presParOf" srcId="{075A98AE-52F2-4508-A9D7-2ABA41744D6F}" destId="{7A530961-1523-4A36-A24B-F5CE060B3CE1}" srcOrd="3"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D0AC625-45F2-4A61-9FDD-518529C81316}"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zh-CN" altLang="en-US"/>
        </a:p>
      </dgm:t>
    </dgm:pt>
    <dgm:pt modelId="{ECF82A5B-0AD2-4653-89D4-6B51592E99CC}">
      <dgm:prSet phldrT="[文本]" custT="1">
        <dgm:style>
          <a:lnRef idx="3">
            <a:schemeClr val="lt1"/>
          </a:lnRef>
          <a:fillRef idx="1">
            <a:schemeClr val="accent1"/>
          </a:fillRef>
          <a:effectRef idx="1">
            <a:schemeClr val="accent1"/>
          </a:effectRef>
          <a:fontRef idx="minor">
            <a:schemeClr val="lt1"/>
          </a:fontRef>
        </dgm:style>
      </dgm:prSet>
      <dgm:spPr>
        <a:solidFill>
          <a:schemeClr val="accent1">
            <a:lumMod val="40000"/>
            <a:lumOff val="6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2000" b="1" kern="1200" dirty="0">
              <a:solidFill>
                <a:schemeClr val="tx1"/>
              </a:solidFill>
              <a:latin typeface="+mn-lt"/>
              <a:ea typeface="+mn-ea"/>
              <a:cs typeface="+mn-cs"/>
            </a:rPr>
            <a:t>Root cause</a:t>
          </a:r>
          <a:endParaRPr lang="zh-CN" altLang="en-US" sz="2000" b="1" kern="1200" dirty="0">
            <a:solidFill>
              <a:schemeClr val="tx1"/>
            </a:solidFill>
            <a:latin typeface="+mn-lt"/>
            <a:ea typeface="+mn-ea"/>
            <a:cs typeface="+mn-cs"/>
          </a:endParaRPr>
        </a:p>
      </dgm:t>
    </dgm:pt>
    <dgm:pt modelId="{054AD4F7-8CAA-448A-88A5-3B4314166B12}" type="parTrans" cxnId="{1D1716A0-EA5D-4EC0-A261-C0CD1E32DF28}">
      <dgm:prSet/>
      <dgm:spPr/>
      <dgm:t>
        <a:bodyPr/>
        <a:lstStyle/>
        <a:p>
          <a:endParaRPr lang="zh-CN" altLang="en-US" sz="2000"/>
        </a:p>
      </dgm:t>
    </dgm:pt>
    <dgm:pt modelId="{9B8BE2C0-C293-4B07-BC43-2B3C7D565F27}" type="sibTrans" cxnId="{1D1716A0-EA5D-4EC0-A261-C0CD1E32DF28}">
      <dgm:prSet/>
      <dgm:spPr/>
      <dgm:t>
        <a:bodyPr/>
        <a:lstStyle/>
        <a:p>
          <a:endParaRPr lang="zh-CN" altLang="en-US" sz="2000"/>
        </a:p>
      </dgm:t>
    </dgm:pt>
    <dgm:pt modelId="{38A1E8C5-0A90-49D7-B4DD-D63C7F487D74}">
      <dgm:prSet phldrT="[文本]" custT="1">
        <dgm:style>
          <a:lnRef idx="3">
            <a:schemeClr val="lt1"/>
          </a:lnRef>
          <a:fillRef idx="1">
            <a:schemeClr val="accent1"/>
          </a:fillRef>
          <a:effectRef idx="1">
            <a:schemeClr val="accent1"/>
          </a:effectRef>
          <a:fontRef idx="minor">
            <a:schemeClr val="lt1"/>
          </a:fontRef>
        </dgm:style>
      </dgm:prSet>
      <dgm:spPr>
        <a:solidFill>
          <a:schemeClr val="bg1">
            <a:lumMod val="85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1800" b="1" dirty="0">
              <a:solidFill>
                <a:schemeClr val="tx1">
                  <a:lumMod val="50000"/>
                  <a:lumOff val="50000"/>
                </a:schemeClr>
              </a:solidFill>
            </a:rPr>
            <a:t>Incorrect backup</a:t>
          </a:r>
          <a:endParaRPr lang="zh-CN" altLang="en-US" sz="1800" dirty="0">
            <a:solidFill>
              <a:schemeClr val="tx1">
                <a:lumMod val="50000"/>
                <a:lumOff val="50000"/>
              </a:schemeClr>
            </a:solidFill>
          </a:endParaRPr>
        </a:p>
      </dgm:t>
    </dgm:pt>
    <dgm:pt modelId="{436CF909-8A48-4B7B-B216-CBB0AB28BFE6}" type="parTrans" cxnId="{2F29B0E7-A17D-40A7-B6C8-A523A90DF394}">
      <dgm:prSet/>
      <dgm:spPr/>
      <dgm:t>
        <a:bodyPr/>
        <a:lstStyle/>
        <a:p>
          <a:endParaRPr lang="zh-CN" altLang="en-US" sz="2000"/>
        </a:p>
      </dgm:t>
    </dgm:pt>
    <dgm:pt modelId="{4CDC3330-A516-46D4-8060-893E63D833D5}" type="sibTrans" cxnId="{2F29B0E7-A17D-40A7-B6C8-A523A90DF394}">
      <dgm:prSet/>
      <dgm:spPr/>
      <dgm:t>
        <a:bodyPr/>
        <a:lstStyle/>
        <a:p>
          <a:endParaRPr lang="zh-CN" altLang="en-US" sz="2000"/>
        </a:p>
      </dgm:t>
    </dgm:pt>
    <dgm:pt modelId="{3885AEA6-F005-4414-AA8A-B1F55207B089}">
      <dgm:prSet custT="1">
        <dgm:style>
          <a:lnRef idx="3">
            <a:schemeClr val="lt1"/>
          </a:lnRef>
          <a:fillRef idx="1">
            <a:schemeClr val="accent1"/>
          </a:fillRef>
          <a:effectRef idx="1">
            <a:schemeClr val="accent1"/>
          </a:effectRef>
          <a:fontRef idx="minor">
            <a:schemeClr val="lt1"/>
          </a:fontRef>
        </dgm:style>
      </dgm:prSet>
      <dgm:spPr>
        <a:solidFill>
          <a:schemeClr val="accent1">
            <a:lumMod val="20000"/>
            <a:lumOff val="8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pPr marL="0" algn="ctr" defTabSz="914400" rtl="0" eaLnBrk="1" latinLnBrk="0" hangingPunct="1"/>
          <a:r>
            <a:rPr lang="en-US" altLang="zh-CN" sz="1800" b="1" kern="1200" dirty="0">
              <a:solidFill>
                <a:schemeClr val="tx1"/>
              </a:solidFill>
              <a:latin typeface="+mn-lt"/>
              <a:ea typeface="+mn-ea"/>
              <a:cs typeface="+mn-cs"/>
            </a:rPr>
            <a:t>Incorrect crash / reboot detection</a:t>
          </a:r>
          <a:endParaRPr lang="zh-CN" altLang="en-US" sz="1800" b="1" kern="1200" dirty="0">
            <a:solidFill>
              <a:schemeClr val="tx1"/>
            </a:solidFill>
            <a:latin typeface="+mn-lt"/>
            <a:ea typeface="+mn-ea"/>
            <a:cs typeface="+mn-cs"/>
          </a:endParaRPr>
        </a:p>
      </dgm:t>
    </dgm:pt>
    <dgm:pt modelId="{C1D56A9D-75BB-4BD1-8514-8A77364A9E1D}" type="parTrans" cxnId="{45D192AB-4B2C-417E-9598-BB7021E43F35}">
      <dgm:prSet/>
      <dgm:spPr/>
      <dgm:t>
        <a:bodyPr/>
        <a:lstStyle/>
        <a:p>
          <a:endParaRPr lang="zh-CN" altLang="en-US"/>
        </a:p>
      </dgm:t>
    </dgm:pt>
    <dgm:pt modelId="{24F8B370-FBA1-485F-A3C4-2B2ED54FE115}" type="sibTrans" cxnId="{45D192AB-4B2C-417E-9598-BB7021E43F35}">
      <dgm:prSet/>
      <dgm:spPr/>
      <dgm:t>
        <a:bodyPr/>
        <a:lstStyle/>
        <a:p>
          <a:endParaRPr lang="zh-CN" altLang="en-US"/>
        </a:p>
      </dgm:t>
    </dgm:pt>
    <dgm:pt modelId="{8E3C6B10-F465-4C6C-9831-CAFA431E8E28}" type="pres">
      <dgm:prSet presAssocID="{4D0AC625-45F2-4A61-9FDD-518529C81316}" presName="diagram" presStyleCnt="0">
        <dgm:presLayoutVars>
          <dgm:chPref val="1"/>
          <dgm:dir/>
          <dgm:animOne val="branch"/>
          <dgm:animLvl val="lvl"/>
          <dgm:resizeHandles/>
        </dgm:presLayoutVars>
      </dgm:prSet>
      <dgm:spPr/>
    </dgm:pt>
    <dgm:pt modelId="{F7C9B11E-8696-4DA8-836F-0E3422790ED1}" type="pres">
      <dgm:prSet presAssocID="{ECF82A5B-0AD2-4653-89D4-6B51592E99CC}" presName="root" presStyleCnt="0"/>
      <dgm:spPr/>
    </dgm:pt>
    <dgm:pt modelId="{0C7B39B8-AA68-464A-962C-B60D4F22ABAD}" type="pres">
      <dgm:prSet presAssocID="{ECF82A5B-0AD2-4653-89D4-6B51592E99CC}" presName="rootComposite" presStyleCnt="0"/>
      <dgm:spPr/>
    </dgm:pt>
    <dgm:pt modelId="{9438E160-96A9-4A3F-A12D-5748AB5411F5}" type="pres">
      <dgm:prSet presAssocID="{ECF82A5B-0AD2-4653-89D4-6B51592E99CC}" presName="rootText" presStyleLbl="node1" presStyleIdx="0" presStyleCnt="1" custScaleX="75744" custScaleY="49350"/>
      <dgm:spPr>
        <a:xfrm>
          <a:off x="1069939" y="2243"/>
          <a:ext cx="1419404" cy="709702"/>
        </a:xfrm>
        <a:prstGeom prst="roundRect">
          <a:avLst>
            <a:gd name="adj" fmla="val 10000"/>
          </a:avLst>
        </a:prstGeom>
      </dgm:spPr>
    </dgm:pt>
    <dgm:pt modelId="{D3C43303-0A77-4185-A5C9-415EAC9F0CD9}" type="pres">
      <dgm:prSet presAssocID="{ECF82A5B-0AD2-4653-89D4-6B51592E99CC}" presName="rootConnector" presStyleLbl="node1" presStyleIdx="0" presStyleCnt="1"/>
      <dgm:spPr/>
    </dgm:pt>
    <dgm:pt modelId="{075A98AE-52F2-4508-A9D7-2ABA41744D6F}" type="pres">
      <dgm:prSet presAssocID="{ECF82A5B-0AD2-4653-89D4-6B51592E99CC}" presName="childShape" presStyleCnt="0"/>
      <dgm:spPr/>
    </dgm:pt>
    <dgm:pt modelId="{D27AD58F-B157-4129-93CE-D20501F67860}" type="pres">
      <dgm:prSet presAssocID="{436CF909-8A48-4B7B-B216-CBB0AB28BFE6}" presName="Name13" presStyleLbl="parChTrans1D2" presStyleIdx="0" presStyleCnt="2"/>
      <dgm:spPr/>
    </dgm:pt>
    <dgm:pt modelId="{5B66D88F-6C29-4A24-A84E-E33FBAB6C7F8}" type="pres">
      <dgm:prSet presAssocID="{38A1E8C5-0A90-49D7-B4DD-D63C7F487D74}" presName="childText" presStyleLbl="bgAcc1" presStyleIdx="0" presStyleCnt="2" custScaleX="98126" custScaleY="42500" custLinFactNeighborY="-12032">
        <dgm:presLayoutVars>
          <dgm:bulletEnabled val="1"/>
        </dgm:presLayoutVars>
      </dgm:prSet>
      <dgm:spPr>
        <a:xfrm>
          <a:off x="1272416" y="889119"/>
          <a:ext cx="1135754" cy="709846"/>
        </a:xfrm>
        <a:prstGeom prst="roundRect">
          <a:avLst>
            <a:gd name="adj" fmla="val 10000"/>
          </a:avLst>
        </a:prstGeom>
      </dgm:spPr>
    </dgm:pt>
    <dgm:pt modelId="{69C88A7B-89B2-48B0-A8F1-46875AEA377A}" type="pres">
      <dgm:prSet presAssocID="{C1D56A9D-75BB-4BD1-8514-8A77364A9E1D}" presName="Name13" presStyleLbl="parChTrans1D2" presStyleIdx="1" presStyleCnt="2"/>
      <dgm:spPr/>
    </dgm:pt>
    <dgm:pt modelId="{7A530961-1523-4A36-A24B-F5CE060B3CE1}" type="pres">
      <dgm:prSet presAssocID="{3885AEA6-F005-4414-AA8A-B1F55207B089}" presName="childText" presStyleLbl="bgAcc1" presStyleIdx="1" presStyleCnt="2" custScaleX="98126" custScaleY="42500" custLinFactNeighborX="-836" custLinFactNeighborY="-29411">
        <dgm:presLayoutVars>
          <dgm:bulletEnabled val="1"/>
        </dgm:presLayoutVars>
      </dgm:prSet>
      <dgm:spPr>
        <a:xfrm>
          <a:off x="647494" y="1735367"/>
          <a:ext cx="1955239" cy="1222024"/>
        </a:xfrm>
        <a:prstGeom prst="roundRect">
          <a:avLst>
            <a:gd name="adj" fmla="val 10000"/>
          </a:avLst>
        </a:prstGeom>
      </dgm:spPr>
    </dgm:pt>
  </dgm:ptLst>
  <dgm:cxnLst>
    <dgm:cxn modelId="{CB698510-3521-44CE-87AC-9D240333B86C}" type="presOf" srcId="{C1D56A9D-75BB-4BD1-8514-8A77364A9E1D}" destId="{69C88A7B-89B2-48B0-A8F1-46875AEA377A}" srcOrd="0" destOrd="0" presId="urn:microsoft.com/office/officeart/2005/8/layout/hierarchy3"/>
    <dgm:cxn modelId="{5D74292C-2BB4-46F6-8DB3-6138C9D6B2E2}" type="presOf" srcId="{4D0AC625-45F2-4A61-9FDD-518529C81316}" destId="{8E3C6B10-F465-4C6C-9831-CAFA431E8E28}" srcOrd="0" destOrd="0" presId="urn:microsoft.com/office/officeart/2005/8/layout/hierarchy3"/>
    <dgm:cxn modelId="{E8C72563-0433-4FC3-9DA2-4CF0EB8C2848}" type="presOf" srcId="{436CF909-8A48-4B7B-B216-CBB0AB28BFE6}" destId="{D27AD58F-B157-4129-93CE-D20501F67860}" srcOrd="0" destOrd="0" presId="urn:microsoft.com/office/officeart/2005/8/layout/hierarchy3"/>
    <dgm:cxn modelId="{66CB996E-D302-4911-9B4F-E483BE62695B}" type="presOf" srcId="{ECF82A5B-0AD2-4653-89D4-6B51592E99CC}" destId="{D3C43303-0A77-4185-A5C9-415EAC9F0CD9}" srcOrd="1" destOrd="0" presId="urn:microsoft.com/office/officeart/2005/8/layout/hierarchy3"/>
    <dgm:cxn modelId="{65DDFE77-8ADC-4CBD-AC03-9BCD92A1E6A1}" type="presOf" srcId="{ECF82A5B-0AD2-4653-89D4-6B51592E99CC}" destId="{9438E160-96A9-4A3F-A12D-5748AB5411F5}" srcOrd="0" destOrd="0" presId="urn:microsoft.com/office/officeart/2005/8/layout/hierarchy3"/>
    <dgm:cxn modelId="{1D1716A0-EA5D-4EC0-A261-C0CD1E32DF28}" srcId="{4D0AC625-45F2-4A61-9FDD-518529C81316}" destId="{ECF82A5B-0AD2-4653-89D4-6B51592E99CC}" srcOrd="0" destOrd="0" parTransId="{054AD4F7-8CAA-448A-88A5-3B4314166B12}" sibTransId="{9B8BE2C0-C293-4B07-BC43-2B3C7D565F27}"/>
    <dgm:cxn modelId="{45D192AB-4B2C-417E-9598-BB7021E43F35}" srcId="{ECF82A5B-0AD2-4653-89D4-6B51592E99CC}" destId="{3885AEA6-F005-4414-AA8A-B1F55207B089}" srcOrd="1" destOrd="0" parTransId="{C1D56A9D-75BB-4BD1-8514-8A77364A9E1D}" sibTransId="{24F8B370-FBA1-485F-A3C4-2B2ED54FE115}"/>
    <dgm:cxn modelId="{723791C3-6AF3-426A-BF83-A71F3FD0686D}" type="presOf" srcId="{3885AEA6-F005-4414-AA8A-B1F55207B089}" destId="{7A530961-1523-4A36-A24B-F5CE060B3CE1}" srcOrd="0" destOrd="0" presId="urn:microsoft.com/office/officeart/2005/8/layout/hierarchy3"/>
    <dgm:cxn modelId="{B654A3E1-E140-4396-9446-EBC5D85D9189}" type="presOf" srcId="{38A1E8C5-0A90-49D7-B4DD-D63C7F487D74}" destId="{5B66D88F-6C29-4A24-A84E-E33FBAB6C7F8}" srcOrd="0" destOrd="0" presId="urn:microsoft.com/office/officeart/2005/8/layout/hierarchy3"/>
    <dgm:cxn modelId="{2F29B0E7-A17D-40A7-B6C8-A523A90DF394}" srcId="{ECF82A5B-0AD2-4653-89D4-6B51592E99CC}" destId="{38A1E8C5-0A90-49D7-B4DD-D63C7F487D74}" srcOrd="0" destOrd="0" parTransId="{436CF909-8A48-4B7B-B216-CBB0AB28BFE6}" sibTransId="{4CDC3330-A516-46D4-8060-893E63D833D5}"/>
    <dgm:cxn modelId="{606EE18A-02A4-49C8-88C2-6F8403110B4D}" type="presParOf" srcId="{8E3C6B10-F465-4C6C-9831-CAFA431E8E28}" destId="{F7C9B11E-8696-4DA8-836F-0E3422790ED1}" srcOrd="0" destOrd="0" presId="urn:microsoft.com/office/officeart/2005/8/layout/hierarchy3"/>
    <dgm:cxn modelId="{A58CE3A8-1F2F-445C-A881-D0E8D973F5AF}" type="presParOf" srcId="{F7C9B11E-8696-4DA8-836F-0E3422790ED1}" destId="{0C7B39B8-AA68-464A-962C-B60D4F22ABAD}" srcOrd="0" destOrd="0" presId="urn:microsoft.com/office/officeart/2005/8/layout/hierarchy3"/>
    <dgm:cxn modelId="{C43AC5CA-6391-4725-8788-43376CCB09BD}" type="presParOf" srcId="{0C7B39B8-AA68-464A-962C-B60D4F22ABAD}" destId="{9438E160-96A9-4A3F-A12D-5748AB5411F5}" srcOrd="0" destOrd="0" presId="urn:microsoft.com/office/officeart/2005/8/layout/hierarchy3"/>
    <dgm:cxn modelId="{996A83EE-2DAF-445A-AF4A-B99BB8F52B14}" type="presParOf" srcId="{0C7B39B8-AA68-464A-962C-B60D4F22ABAD}" destId="{D3C43303-0A77-4185-A5C9-415EAC9F0CD9}" srcOrd="1" destOrd="0" presId="urn:microsoft.com/office/officeart/2005/8/layout/hierarchy3"/>
    <dgm:cxn modelId="{492DEAD0-4907-4DBD-BA1D-D2518D1C1436}" type="presParOf" srcId="{F7C9B11E-8696-4DA8-836F-0E3422790ED1}" destId="{075A98AE-52F2-4508-A9D7-2ABA41744D6F}" srcOrd="1" destOrd="0" presId="urn:microsoft.com/office/officeart/2005/8/layout/hierarchy3"/>
    <dgm:cxn modelId="{30C3BDE0-F6CD-45FE-8C97-9CF8F97D39F7}" type="presParOf" srcId="{075A98AE-52F2-4508-A9D7-2ABA41744D6F}" destId="{D27AD58F-B157-4129-93CE-D20501F67860}" srcOrd="0" destOrd="0" presId="urn:microsoft.com/office/officeart/2005/8/layout/hierarchy3"/>
    <dgm:cxn modelId="{ED8AD98D-8F79-43D1-AA18-76C92A18FD09}" type="presParOf" srcId="{075A98AE-52F2-4508-A9D7-2ABA41744D6F}" destId="{5B66D88F-6C29-4A24-A84E-E33FBAB6C7F8}" srcOrd="1" destOrd="0" presId="urn:microsoft.com/office/officeart/2005/8/layout/hierarchy3"/>
    <dgm:cxn modelId="{4038A9FA-9CAA-461F-BACF-E02991837F7A}" type="presParOf" srcId="{075A98AE-52F2-4508-A9D7-2ABA41744D6F}" destId="{69C88A7B-89B2-48B0-A8F1-46875AEA377A}" srcOrd="2" destOrd="0" presId="urn:microsoft.com/office/officeart/2005/8/layout/hierarchy3"/>
    <dgm:cxn modelId="{1792FEF1-65E9-47F7-B7E4-65AC6BA47DF4}" type="presParOf" srcId="{075A98AE-52F2-4508-A9D7-2ABA41744D6F}" destId="{7A530961-1523-4A36-A24B-F5CE060B3CE1}" srcOrd="3"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D0AC625-45F2-4A61-9FDD-518529C81316}"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zh-CN" altLang="en-US"/>
        </a:p>
      </dgm:t>
    </dgm:pt>
    <dgm:pt modelId="{ECF82A5B-0AD2-4653-89D4-6B51592E99CC}">
      <dgm:prSet phldrT="[文本]" custT="1">
        <dgm:style>
          <a:lnRef idx="3">
            <a:schemeClr val="lt1"/>
          </a:lnRef>
          <a:fillRef idx="1">
            <a:schemeClr val="accent1"/>
          </a:fillRef>
          <a:effectRef idx="1">
            <a:schemeClr val="accent1"/>
          </a:effectRef>
          <a:fontRef idx="minor">
            <a:schemeClr val="lt1"/>
          </a:fontRef>
        </dgm:style>
      </dgm:prSet>
      <dgm:spPr>
        <a:solidFill>
          <a:schemeClr val="accent1">
            <a:lumMod val="40000"/>
            <a:lumOff val="6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2000" b="1" kern="1200" dirty="0">
              <a:solidFill>
                <a:schemeClr val="tx1"/>
              </a:solidFill>
              <a:latin typeface="+mn-lt"/>
              <a:ea typeface="+mn-ea"/>
              <a:cs typeface="+mn-cs"/>
            </a:rPr>
            <a:t>Root cause</a:t>
          </a:r>
          <a:endParaRPr lang="zh-CN" altLang="en-US" sz="2000" b="1" kern="1200" dirty="0">
            <a:solidFill>
              <a:schemeClr val="tx1"/>
            </a:solidFill>
            <a:latin typeface="+mn-lt"/>
            <a:ea typeface="+mn-ea"/>
            <a:cs typeface="+mn-cs"/>
          </a:endParaRPr>
        </a:p>
      </dgm:t>
    </dgm:pt>
    <dgm:pt modelId="{054AD4F7-8CAA-448A-88A5-3B4314166B12}" type="parTrans" cxnId="{1D1716A0-EA5D-4EC0-A261-C0CD1E32DF28}">
      <dgm:prSet/>
      <dgm:spPr/>
      <dgm:t>
        <a:bodyPr/>
        <a:lstStyle/>
        <a:p>
          <a:endParaRPr lang="zh-CN" altLang="en-US" sz="2000"/>
        </a:p>
      </dgm:t>
    </dgm:pt>
    <dgm:pt modelId="{9B8BE2C0-C293-4B07-BC43-2B3C7D565F27}" type="sibTrans" cxnId="{1D1716A0-EA5D-4EC0-A261-C0CD1E32DF28}">
      <dgm:prSet/>
      <dgm:spPr/>
      <dgm:t>
        <a:bodyPr/>
        <a:lstStyle/>
        <a:p>
          <a:endParaRPr lang="zh-CN" altLang="en-US" sz="2000"/>
        </a:p>
      </dgm:t>
    </dgm:pt>
    <dgm:pt modelId="{38A1E8C5-0A90-49D7-B4DD-D63C7F487D74}">
      <dgm:prSet phldrT="[文本]" custT="1">
        <dgm:style>
          <a:lnRef idx="3">
            <a:schemeClr val="lt1"/>
          </a:lnRef>
          <a:fillRef idx="1">
            <a:schemeClr val="accent1"/>
          </a:fillRef>
          <a:effectRef idx="1">
            <a:schemeClr val="accent1"/>
          </a:effectRef>
          <a:fontRef idx="minor">
            <a:schemeClr val="lt1"/>
          </a:fontRef>
        </dgm:style>
      </dgm:prSet>
      <dgm:spPr>
        <a:solidFill>
          <a:schemeClr val="bg1">
            <a:lumMod val="85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1800" b="1" dirty="0">
              <a:solidFill>
                <a:schemeClr val="tx1">
                  <a:lumMod val="50000"/>
                  <a:lumOff val="50000"/>
                </a:schemeClr>
              </a:solidFill>
            </a:rPr>
            <a:t>Incorrect backup</a:t>
          </a:r>
          <a:endParaRPr lang="zh-CN" altLang="en-US" sz="1800" dirty="0">
            <a:solidFill>
              <a:schemeClr val="tx1">
                <a:lumMod val="50000"/>
                <a:lumOff val="50000"/>
              </a:schemeClr>
            </a:solidFill>
          </a:endParaRPr>
        </a:p>
      </dgm:t>
    </dgm:pt>
    <dgm:pt modelId="{436CF909-8A48-4B7B-B216-CBB0AB28BFE6}" type="parTrans" cxnId="{2F29B0E7-A17D-40A7-B6C8-A523A90DF394}">
      <dgm:prSet/>
      <dgm:spPr/>
      <dgm:t>
        <a:bodyPr/>
        <a:lstStyle/>
        <a:p>
          <a:endParaRPr lang="zh-CN" altLang="en-US" sz="2000"/>
        </a:p>
      </dgm:t>
    </dgm:pt>
    <dgm:pt modelId="{4CDC3330-A516-46D4-8060-893E63D833D5}" type="sibTrans" cxnId="{2F29B0E7-A17D-40A7-B6C8-A523A90DF394}">
      <dgm:prSet/>
      <dgm:spPr/>
      <dgm:t>
        <a:bodyPr/>
        <a:lstStyle/>
        <a:p>
          <a:endParaRPr lang="zh-CN" altLang="en-US" sz="2000"/>
        </a:p>
      </dgm:t>
    </dgm:pt>
    <dgm:pt modelId="{3885AEA6-F005-4414-AA8A-B1F55207B089}">
      <dgm:prSet custT="1">
        <dgm:style>
          <a:lnRef idx="3">
            <a:schemeClr val="lt1"/>
          </a:lnRef>
          <a:fillRef idx="1">
            <a:schemeClr val="accent1"/>
          </a:fillRef>
          <a:effectRef idx="1">
            <a:schemeClr val="accent1"/>
          </a:effectRef>
          <a:fontRef idx="minor">
            <a:schemeClr val="lt1"/>
          </a:fontRef>
        </dgm:style>
      </dgm:prSet>
      <dgm:spPr>
        <a:solidFill>
          <a:schemeClr val="accent1">
            <a:lumMod val="20000"/>
            <a:lumOff val="8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pPr marL="0" algn="ctr" defTabSz="914400" rtl="0" eaLnBrk="1" latinLnBrk="0" hangingPunct="1"/>
          <a:r>
            <a:rPr lang="en-US" altLang="zh-CN" sz="1800" b="1" kern="1200" dirty="0">
              <a:solidFill>
                <a:schemeClr val="tx1"/>
              </a:solidFill>
              <a:latin typeface="+mn-lt"/>
              <a:ea typeface="+mn-ea"/>
              <a:cs typeface="+mn-cs"/>
            </a:rPr>
            <a:t>Incorrect crash / reboot detection</a:t>
          </a:r>
          <a:endParaRPr lang="zh-CN" altLang="en-US" sz="1800" b="1" kern="1200" dirty="0">
            <a:solidFill>
              <a:schemeClr val="tx1"/>
            </a:solidFill>
            <a:latin typeface="+mn-lt"/>
            <a:ea typeface="+mn-ea"/>
            <a:cs typeface="+mn-cs"/>
          </a:endParaRPr>
        </a:p>
      </dgm:t>
    </dgm:pt>
    <dgm:pt modelId="{C1D56A9D-75BB-4BD1-8514-8A77364A9E1D}" type="parTrans" cxnId="{45D192AB-4B2C-417E-9598-BB7021E43F35}">
      <dgm:prSet/>
      <dgm:spPr/>
      <dgm:t>
        <a:bodyPr/>
        <a:lstStyle/>
        <a:p>
          <a:endParaRPr lang="zh-CN" altLang="en-US"/>
        </a:p>
      </dgm:t>
    </dgm:pt>
    <dgm:pt modelId="{24F8B370-FBA1-485F-A3C4-2B2ED54FE115}" type="sibTrans" cxnId="{45D192AB-4B2C-417E-9598-BB7021E43F35}">
      <dgm:prSet/>
      <dgm:spPr/>
      <dgm:t>
        <a:bodyPr/>
        <a:lstStyle/>
        <a:p>
          <a:endParaRPr lang="zh-CN" altLang="en-US"/>
        </a:p>
      </dgm:t>
    </dgm:pt>
    <dgm:pt modelId="{8E3C6B10-F465-4C6C-9831-CAFA431E8E28}" type="pres">
      <dgm:prSet presAssocID="{4D0AC625-45F2-4A61-9FDD-518529C81316}" presName="diagram" presStyleCnt="0">
        <dgm:presLayoutVars>
          <dgm:chPref val="1"/>
          <dgm:dir/>
          <dgm:animOne val="branch"/>
          <dgm:animLvl val="lvl"/>
          <dgm:resizeHandles/>
        </dgm:presLayoutVars>
      </dgm:prSet>
      <dgm:spPr/>
    </dgm:pt>
    <dgm:pt modelId="{F7C9B11E-8696-4DA8-836F-0E3422790ED1}" type="pres">
      <dgm:prSet presAssocID="{ECF82A5B-0AD2-4653-89D4-6B51592E99CC}" presName="root" presStyleCnt="0"/>
      <dgm:spPr/>
    </dgm:pt>
    <dgm:pt modelId="{0C7B39B8-AA68-464A-962C-B60D4F22ABAD}" type="pres">
      <dgm:prSet presAssocID="{ECF82A5B-0AD2-4653-89D4-6B51592E99CC}" presName="rootComposite" presStyleCnt="0"/>
      <dgm:spPr/>
    </dgm:pt>
    <dgm:pt modelId="{9438E160-96A9-4A3F-A12D-5748AB5411F5}" type="pres">
      <dgm:prSet presAssocID="{ECF82A5B-0AD2-4653-89D4-6B51592E99CC}" presName="rootText" presStyleLbl="node1" presStyleIdx="0" presStyleCnt="1" custScaleX="75744" custScaleY="49350"/>
      <dgm:spPr>
        <a:xfrm>
          <a:off x="1069939" y="2243"/>
          <a:ext cx="1419404" cy="709702"/>
        </a:xfrm>
        <a:prstGeom prst="roundRect">
          <a:avLst>
            <a:gd name="adj" fmla="val 10000"/>
          </a:avLst>
        </a:prstGeom>
      </dgm:spPr>
    </dgm:pt>
    <dgm:pt modelId="{D3C43303-0A77-4185-A5C9-415EAC9F0CD9}" type="pres">
      <dgm:prSet presAssocID="{ECF82A5B-0AD2-4653-89D4-6B51592E99CC}" presName="rootConnector" presStyleLbl="node1" presStyleIdx="0" presStyleCnt="1"/>
      <dgm:spPr/>
    </dgm:pt>
    <dgm:pt modelId="{075A98AE-52F2-4508-A9D7-2ABA41744D6F}" type="pres">
      <dgm:prSet presAssocID="{ECF82A5B-0AD2-4653-89D4-6B51592E99CC}" presName="childShape" presStyleCnt="0"/>
      <dgm:spPr/>
    </dgm:pt>
    <dgm:pt modelId="{D27AD58F-B157-4129-93CE-D20501F67860}" type="pres">
      <dgm:prSet presAssocID="{436CF909-8A48-4B7B-B216-CBB0AB28BFE6}" presName="Name13" presStyleLbl="parChTrans1D2" presStyleIdx="0" presStyleCnt="2"/>
      <dgm:spPr/>
    </dgm:pt>
    <dgm:pt modelId="{5B66D88F-6C29-4A24-A84E-E33FBAB6C7F8}" type="pres">
      <dgm:prSet presAssocID="{38A1E8C5-0A90-49D7-B4DD-D63C7F487D74}" presName="childText" presStyleLbl="bgAcc1" presStyleIdx="0" presStyleCnt="2" custScaleX="98126" custScaleY="42500" custLinFactNeighborY="-12032">
        <dgm:presLayoutVars>
          <dgm:bulletEnabled val="1"/>
        </dgm:presLayoutVars>
      </dgm:prSet>
      <dgm:spPr>
        <a:xfrm>
          <a:off x="1272416" y="889119"/>
          <a:ext cx="1135754" cy="709846"/>
        </a:xfrm>
        <a:prstGeom prst="roundRect">
          <a:avLst>
            <a:gd name="adj" fmla="val 10000"/>
          </a:avLst>
        </a:prstGeom>
      </dgm:spPr>
    </dgm:pt>
    <dgm:pt modelId="{69C88A7B-89B2-48B0-A8F1-46875AEA377A}" type="pres">
      <dgm:prSet presAssocID="{C1D56A9D-75BB-4BD1-8514-8A77364A9E1D}" presName="Name13" presStyleLbl="parChTrans1D2" presStyleIdx="1" presStyleCnt="2"/>
      <dgm:spPr/>
    </dgm:pt>
    <dgm:pt modelId="{7A530961-1523-4A36-A24B-F5CE060B3CE1}" type="pres">
      <dgm:prSet presAssocID="{3885AEA6-F005-4414-AA8A-B1F55207B089}" presName="childText" presStyleLbl="bgAcc1" presStyleIdx="1" presStyleCnt="2" custScaleX="98126" custScaleY="42500" custLinFactNeighborX="-836" custLinFactNeighborY="-29411">
        <dgm:presLayoutVars>
          <dgm:bulletEnabled val="1"/>
        </dgm:presLayoutVars>
      </dgm:prSet>
      <dgm:spPr>
        <a:xfrm>
          <a:off x="647494" y="1735367"/>
          <a:ext cx="1955239" cy="1222024"/>
        </a:xfrm>
        <a:prstGeom prst="roundRect">
          <a:avLst>
            <a:gd name="adj" fmla="val 10000"/>
          </a:avLst>
        </a:prstGeom>
      </dgm:spPr>
    </dgm:pt>
  </dgm:ptLst>
  <dgm:cxnLst>
    <dgm:cxn modelId="{CB698510-3521-44CE-87AC-9D240333B86C}" type="presOf" srcId="{C1D56A9D-75BB-4BD1-8514-8A77364A9E1D}" destId="{69C88A7B-89B2-48B0-A8F1-46875AEA377A}" srcOrd="0" destOrd="0" presId="urn:microsoft.com/office/officeart/2005/8/layout/hierarchy3"/>
    <dgm:cxn modelId="{5D74292C-2BB4-46F6-8DB3-6138C9D6B2E2}" type="presOf" srcId="{4D0AC625-45F2-4A61-9FDD-518529C81316}" destId="{8E3C6B10-F465-4C6C-9831-CAFA431E8E28}" srcOrd="0" destOrd="0" presId="urn:microsoft.com/office/officeart/2005/8/layout/hierarchy3"/>
    <dgm:cxn modelId="{E8C72563-0433-4FC3-9DA2-4CF0EB8C2848}" type="presOf" srcId="{436CF909-8A48-4B7B-B216-CBB0AB28BFE6}" destId="{D27AD58F-B157-4129-93CE-D20501F67860}" srcOrd="0" destOrd="0" presId="urn:microsoft.com/office/officeart/2005/8/layout/hierarchy3"/>
    <dgm:cxn modelId="{66CB996E-D302-4911-9B4F-E483BE62695B}" type="presOf" srcId="{ECF82A5B-0AD2-4653-89D4-6B51592E99CC}" destId="{D3C43303-0A77-4185-A5C9-415EAC9F0CD9}" srcOrd="1" destOrd="0" presId="urn:microsoft.com/office/officeart/2005/8/layout/hierarchy3"/>
    <dgm:cxn modelId="{65DDFE77-8ADC-4CBD-AC03-9BCD92A1E6A1}" type="presOf" srcId="{ECF82A5B-0AD2-4653-89D4-6B51592E99CC}" destId="{9438E160-96A9-4A3F-A12D-5748AB5411F5}" srcOrd="0" destOrd="0" presId="urn:microsoft.com/office/officeart/2005/8/layout/hierarchy3"/>
    <dgm:cxn modelId="{1D1716A0-EA5D-4EC0-A261-C0CD1E32DF28}" srcId="{4D0AC625-45F2-4A61-9FDD-518529C81316}" destId="{ECF82A5B-0AD2-4653-89D4-6B51592E99CC}" srcOrd="0" destOrd="0" parTransId="{054AD4F7-8CAA-448A-88A5-3B4314166B12}" sibTransId="{9B8BE2C0-C293-4B07-BC43-2B3C7D565F27}"/>
    <dgm:cxn modelId="{45D192AB-4B2C-417E-9598-BB7021E43F35}" srcId="{ECF82A5B-0AD2-4653-89D4-6B51592E99CC}" destId="{3885AEA6-F005-4414-AA8A-B1F55207B089}" srcOrd="1" destOrd="0" parTransId="{C1D56A9D-75BB-4BD1-8514-8A77364A9E1D}" sibTransId="{24F8B370-FBA1-485F-A3C4-2B2ED54FE115}"/>
    <dgm:cxn modelId="{723791C3-6AF3-426A-BF83-A71F3FD0686D}" type="presOf" srcId="{3885AEA6-F005-4414-AA8A-B1F55207B089}" destId="{7A530961-1523-4A36-A24B-F5CE060B3CE1}" srcOrd="0" destOrd="0" presId="urn:microsoft.com/office/officeart/2005/8/layout/hierarchy3"/>
    <dgm:cxn modelId="{B654A3E1-E140-4396-9446-EBC5D85D9189}" type="presOf" srcId="{38A1E8C5-0A90-49D7-B4DD-D63C7F487D74}" destId="{5B66D88F-6C29-4A24-A84E-E33FBAB6C7F8}" srcOrd="0" destOrd="0" presId="urn:microsoft.com/office/officeart/2005/8/layout/hierarchy3"/>
    <dgm:cxn modelId="{2F29B0E7-A17D-40A7-B6C8-A523A90DF394}" srcId="{ECF82A5B-0AD2-4653-89D4-6B51592E99CC}" destId="{38A1E8C5-0A90-49D7-B4DD-D63C7F487D74}" srcOrd="0" destOrd="0" parTransId="{436CF909-8A48-4B7B-B216-CBB0AB28BFE6}" sibTransId="{4CDC3330-A516-46D4-8060-893E63D833D5}"/>
    <dgm:cxn modelId="{606EE18A-02A4-49C8-88C2-6F8403110B4D}" type="presParOf" srcId="{8E3C6B10-F465-4C6C-9831-CAFA431E8E28}" destId="{F7C9B11E-8696-4DA8-836F-0E3422790ED1}" srcOrd="0" destOrd="0" presId="urn:microsoft.com/office/officeart/2005/8/layout/hierarchy3"/>
    <dgm:cxn modelId="{A58CE3A8-1F2F-445C-A881-D0E8D973F5AF}" type="presParOf" srcId="{F7C9B11E-8696-4DA8-836F-0E3422790ED1}" destId="{0C7B39B8-AA68-464A-962C-B60D4F22ABAD}" srcOrd="0" destOrd="0" presId="urn:microsoft.com/office/officeart/2005/8/layout/hierarchy3"/>
    <dgm:cxn modelId="{C43AC5CA-6391-4725-8788-43376CCB09BD}" type="presParOf" srcId="{0C7B39B8-AA68-464A-962C-B60D4F22ABAD}" destId="{9438E160-96A9-4A3F-A12D-5748AB5411F5}" srcOrd="0" destOrd="0" presId="urn:microsoft.com/office/officeart/2005/8/layout/hierarchy3"/>
    <dgm:cxn modelId="{996A83EE-2DAF-445A-AF4A-B99BB8F52B14}" type="presParOf" srcId="{0C7B39B8-AA68-464A-962C-B60D4F22ABAD}" destId="{D3C43303-0A77-4185-A5C9-415EAC9F0CD9}" srcOrd="1" destOrd="0" presId="urn:microsoft.com/office/officeart/2005/8/layout/hierarchy3"/>
    <dgm:cxn modelId="{492DEAD0-4907-4DBD-BA1D-D2518D1C1436}" type="presParOf" srcId="{F7C9B11E-8696-4DA8-836F-0E3422790ED1}" destId="{075A98AE-52F2-4508-A9D7-2ABA41744D6F}" srcOrd="1" destOrd="0" presId="urn:microsoft.com/office/officeart/2005/8/layout/hierarchy3"/>
    <dgm:cxn modelId="{30C3BDE0-F6CD-45FE-8C97-9CF8F97D39F7}" type="presParOf" srcId="{075A98AE-52F2-4508-A9D7-2ABA41744D6F}" destId="{D27AD58F-B157-4129-93CE-D20501F67860}" srcOrd="0" destOrd="0" presId="urn:microsoft.com/office/officeart/2005/8/layout/hierarchy3"/>
    <dgm:cxn modelId="{ED8AD98D-8F79-43D1-AA18-76C92A18FD09}" type="presParOf" srcId="{075A98AE-52F2-4508-A9D7-2ABA41744D6F}" destId="{5B66D88F-6C29-4A24-A84E-E33FBAB6C7F8}" srcOrd="1" destOrd="0" presId="urn:microsoft.com/office/officeart/2005/8/layout/hierarchy3"/>
    <dgm:cxn modelId="{4038A9FA-9CAA-461F-BACF-E02991837F7A}" type="presParOf" srcId="{075A98AE-52F2-4508-A9D7-2ABA41744D6F}" destId="{69C88A7B-89B2-48B0-A8F1-46875AEA377A}" srcOrd="2" destOrd="0" presId="urn:microsoft.com/office/officeart/2005/8/layout/hierarchy3"/>
    <dgm:cxn modelId="{1792FEF1-65E9-47F7-B7E4-65AC6BA47DF4}" type="presParOf" srcId="{075A98AE-52F2-4508-A9D7-2ABA41744D6F}" destId="{7A530961-1523-4A36-A24B-F5CE060B3CE1}" srcOrd="3"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D0AC625-45F2-4A61-9FDD-518529C81316}"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zh-CN" altLang="en-US"/>
        </a:p>
      </dgm:t>
    </dgm:pt>
    <dgm:pt modelId="{ECF82A5B-0AD2-4653-89D4-6B51592E99CC}">
      <dgm:prSet phldrT="[文本]" custT="1">
        <dgm:style>
          <a:lnRef idx="3">
            <a:schemeClr val="lt1"/>
          </a:lnRef>
          <a:fillRef idx="1">
            <a:schemeClr val="accent1"/>
          </a:fillRef>
          <a:effectRef idx="1">
            <a:schemeClr val="accent1"/>
          </a:effectRef>
          <a:fontRef idx="minor">
            <a:schemeClr val="lt1"/>
          </a:fontRef>
        </dgm:style>
      </dgm:prSet>
      <dgm:spPr>
        <a:solidFill>
          <a:schemeClr val="accent1">
            <a:lumMod val="40000"/>
            <a:lumOff val="6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2000" b="1" kern="1200" dirty="0">
              <a:solidFill>
                <a:schemeClr val="tx1"/>
              </a:solidFill>
              <a:latin typeface="+mn-lt"/>
              <a:ea typeface="+mn-ea"/>
              <a:cs typeface="+mn-cs"/>
            </a:rPr>
            <a:t>Root cause</a:t>
          </a:r>
          <a:endParaRPr lang="zh-CN" altLang="en-US" sz="2000" b="1" kern="1200" dirty="0">
            <a:solidFill>
              <a:schemeClr val="tx1"/>
            </a:solidFill>
            <a:latin typeface="+mn-lt"/>
            <a:ea typeface="+mn-ea"/>
            <a:cs typeface="+mn-cs"/>
          </a:endParaRPr>
        </a:p>
      </dgm:t>
    </dgm:pt>
    <dgm:pt modelId="{054AD4F7-8CAA-448A-88A5-3B4314166B12}" type="parTrans" cxnId="{1D1716A0-EA5D-4EC0-A261-C0CD1E32DF28}">
      <dgm:prSet/>
      <dgm:spPr/>
      <dgm:t>
        <a:bodyPr/>
        <a:lstStyle/>
        <a:p>
          <a:endParaRPr lang="zh-CN" altLang="en-US" sz="2000"/>
        </a:p>
      </dgm:t>
    </dgm:pt>
    <dgm:pt modelId="{9B8BE2C0-C293-4B07-BC43-2B3C7D565F27}" type="sibTrans" cxnId="{1D1716A0-EA5D-4EC0-A261-C0CD1E32DF28}">
      <dgm:prSet/>
      <dgm:spPr/>
      <dgm:t>
        <a:bodyPr/>
        <a:lstStyle/>
        <a:p>
          <a:endParaRPr lang="zh-CN" altLang="en-US" sz="2000"/>
        </a:p>
      </dgm:t>
    </dgm:pt>
    <dgm:pt modelId="{38A1E8C5-0A90-49D7-B4DD-D63C7F487D74}">
      <dgm:prSet phldrT="[文本]" custT="1">
        <dgm:style>
          <a:lnRef idx="3">
            <a:schemeClr val="lt1"/>
          </a:lnRef>
          <a:fillRef idx="1">
            <a:schemeClr val="accent1"/>
          </a:fillRef>
          <a:effectRef idx="1">
            <a:schemeClr val="accent1"/>
          </a:effectRef>
          <a:fontRef idx="minor">
            <a:schemeClr val="lt1"/>
          </a:fontRef>
        </dgm:style>
      </dgm:prSet>
      <dgm:spPr>
        <a:solidFill>
          <a:schemeClr val="bg1">
            <a:lumMod val="85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1800" b="1" dirty="0">
              <a:solidFill>
                <a:schemeClr val="tx1">
                  <a:lumMod val="50000"/>
                  <a:lumOff val="50000"/>
                </a:schemeClr>
              </a:solidFill>
            </a:rPr>
            <a:t>Incorrect backup</a:t>
          </a:r>
          <a:endParaRPr lang="zh-CN" altLang="en-US" sz="1800" dirty="0">
            <a:solidFill>
              <a:schemeClr val="tx1">
                <a:lumMod val="50000"/>
                <a:lumOff val="50000"/>
              </a:schemeClr>
            </a:solidFill>
          </a:endParaRPr>
        </a:p>
      </dgm:t>
    </dgm:pt>
    <dgm:pt modelId="{436CF909-8A48-4B7B-B216-CBB0AB28BFE6}" type="parTrans" cxnId="{2F29B0E7-A17D-40A7-B6C8-A523A90DF394}">
      <dgm:prSet/>
      <dgm:spPr/>
      <dgm:t>
        <a:bodyPr/>
        <a:lstStyle/>
        <a:p>
          <a:endParaRPr lang="zh-CN" altLang="en-US" sz="2000"/>
        </a:p>
      </dgm:t>
    </dgm:pt>
    <dgm:pt modelId="{4CDC3330-A516-46D4-8060-893E63D833D5}" type="sibTrans" cxnId="{2F29B0E7-A17D-40A7-B6C8-A523A90DF394}">
      <dgm:prSet/>
      <dgm:spPr/>
      <dgm:t>
        <a:bodyPr/>
        <a:lstStyle/>
        <a:p>
          <a:endParaRPr lang="zh-CN" altLang="en-US" sz="2000"/>
        </a:p>
      </dgm:t>
    </dgm:pt>
    <dgm:pt modelId="{3885AEA6-F005-4414-AA8A-B1F55207B089}">
      <dgm:prSet custT="1">
        <dgm:style>
          <a:lnRef idx="3">
            <a:schemeClr val="lt1"/>
          </a:lnRef>
          <a:fillRef idx="1">
            <a:schemeClr val="accent1"/>
          </a:fillRef>
          <a:effectRef idx="1">
            <a:schemeClr val="accent1"/>
          </a:effectRef>
          <a:fontRef idx="minor">
            <a:schemeClr val="lt1"/>
          </a:fontRef>
        </dgm:style>
      </dgm:prSet>
      <dgm:spPr>
        <a:solidFill>
          <a:schemeClr val="accent1">
            <a:lumMod val="20000"/>
            <a:lumOff val="8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pPr marL="0" algn="ctr" defTabSz="914400" rtl="0" eaLnBrk="1" latinLnBrk="0" hangingPunct="1"/>
          <a:r>
            <a:rPr lang="en-US" altLang="zh-CN" sz="1800" b="1" kern="1200" dirty="0">
              <a:solidFill>
                <a:schemeClr val="tx1"/>
              </a:solidFill>
              <a:latin typeface="+mn-lt"/>
              <a:ea typeface="+mn-ea"/>
              <a:cs typeface="+mn-cs"/>
            </a:rPr>
            <a:t>Incorrect crash / reboot detection</a:t>
          </a:r>
          <a:endParaRPr lang="zh-CN" altLang="en-US" sz="1800" b="1" kern="1200" dirty="0">
            <a:solidFill>
              <a:schemeClr val="tx1"/>
            </a:solidFill>
            <a:latin typeface="+mn-lt"/>
            <a:ea typeface="+mn-ea"/>
            <a:cs typeface="+mn-cs"/>
          </a:endParaRPr>
        </a:p>
      </dgm:t>
    </dgm:pt>
    <dgm:pt modelId="{C1D56A9D-75BB-4BD1-8514-8A77364A9E1D}" type="parTrans" cxnId="{45D192AB-4B2C-417E-9598-BB7021E43F35}">
      <dgm:prSet/>
      <dgm:spPr/>
      <dgm:t>
        <a:bodyPr/>
        <a:lstStyle/>
        <a:p>
          <a:endParaRPr lang="zh-CN" altLang="en-US"/>
        </a:p>
      </dgm:t>
    </dgm:pt>
    <dgm:pt modelId="{24F8B370-FBA1-485F-A3C4-2B2ED54FE115}" type="sibTrans" cxnId="{45D192AB-4B2C-417E-9598-BB7021E43F35}">
      <dgm:prSet/>
      <dgm:spPr/>
      <dgm:t>
        <a:bodyPr/>
        <a:lstStyle/>
        <a:p>
          <a:endParaRPr lang="zh-CN" altLang="en-US"/>
        </a:p>
      </dgm:t>
    </dgm:pt>
    <dgm:pt modelId="{8E3C6B10-F465-4C6C-9831-CAFA431E8E28}" type="pres">
      <dgm:prSet presAssocID="{4D0AC625-45F2-4A61-9FDD-518529C81316}" presName="diagram" presStyleCnt="0">
        <dgm:presLayoutVars>
          <dgm:chPref val="1"/>
          <dgm:dir/>
          <dgm:animOne val="branch"/>
          <dgm:animLvl val="lvl"/>
          <dgm:resizeHandles/>
        </dgm:presLayoutVars>
      </dgm:prSet>
      <dgm:spPr/>
    </dgm:pt>
    <dgm:pt modelId="{F7C9B11E-8696-4DA8-836F-0E3422790ED1}" type="pres">
      <dgm:prSet presAssocID="{ECF82A5B-0AD2-4653-89D4-6B51592E99CC}" presName="root" presStyleCnt="0"/>
      <dgm:spPr/>
    </dgm:pt>
    <dgm:pt modelId="{0C7B39B8-AA68-464A-962C-B60D4F22ABAD}" type="pres">
      <dgm:prSet presAssocID="{ECF82A5B-0AD2-4653-89D4-6B51592E99CC}" presName="rootComposite" presStyleCnt="0"/>
      <dgm:spPr/>
    </dgm:pt>
    <dgm:pt modelId="{9438E160-96A9-4A3F-A12D-5748AB5411F5}" type="pres">
      <dgm:prSet presAssocID="{ECF82A5B-0AD2-4653-89D4-6B51592E99CC}" presName="rootText" presStyleLbl="node1" presStyleIdx="0" presStyleCnt="1" custScaleX="75744" custScaleY="49350"/>
      <dgm:spPr>
        <a:xfrm>
          <a:off x="1069939" y="2243"/>
          <a:ext cx="1419404" cy="709702"/>
        </a:xfrm>
        <a:prstGeom prst="roundRect">
          <a:avLst>
            <a:gd name="adj" fmla="val 10000"/>
          </a:avLst>
        </a:prstGeom>
      </dgm:spPr>
    </dgm:pt>
    <dgm:pt modelId="{D3C43303-0A77-4185-A5C9-415EAC9F0CD9}" type="pres">
      <dgm:prSet presAssocID="{ECF82A5B-0AD2-4653-89D4-6B51592E99CC}" presName="rootConnector" presStyleLbl="node1" presStyleIdx="0" presStyleCnt="1"/>
      <dgm:spPr/>
    </dgm:pt>
    <dgm:pt modelId="{075A98AE-52F2-4508-A9D7-2ABA41744D6F}" type="pres">
      <dgm:prSet presAssocID="{ECF82A5B-0AD2-4653-89D4-6B51592E99CC}" presName="childShape" presStyleCnt="0"/>
      <dgm:spPr/>
    </dgm:pt>
    <dgm:pt modelId="{D27AD58F-B157-4129-93CE-D20501F67860}" type="pres">
      <dgm:prSet presAssocID="{436CF909-8A48-4B7B-B216-CBB0AB28BFE6}" presName="Name13" presStyleLbl="parChTrans1D2" presStyleIdx="0" presStyleCnt="2"/>
      <dgm:spPr/>
    </dgm:pt>
    <dgm:pt modelId="{5B66D88F-6C29-4A24-A84E-E33FBAB6C7F8}" type="pres">
      <dgm:prSet presAssocID="{38A1E8C5-0A90-49D7-B4DD-D63C7F487D74}" presName="childText" presStyleLbl="bgAcc1" presStyleIdx="0" presStyleCnt="2" custScaleX="98126" custScaleY="42500" custLinFactNeighborY="-12032">
        <dgm:presLayoutVars>
          <dgm:bulletEnabled val="1"/>
        </dgm:presLayoutVars>
      </dgm:prSet>
      <dgm:spPr>
        <a:xfrm>
          <a:off x="1272416" y="889119"/>
          <a:ext cx="1135754" cy="709846"/>
        </a:xfrm>
        <a:prstGeom prst="roundRect">
          <a:avLst>
            <a:gd name="adj" fmla="val 10000"/>
          </a:avLst>
        </a:prstGeom>
      </dgm:spPr>
    </dgm:pt>
    <dgm:pt modelId="{69C88A7B-89B2-48B0-A8F1-46875AEA377A}" type="pres">
      <dgm:prSet presAssocID="{C1D56A9D-75BB-4BD1-8514-8A77364A9E1D}" presName="Name13" presStyleLbl="parChTrans1D2" presStyleIdx="1" presStyleCnt="2"/>
      <dgm:spPr/>
    </dgm:pt>
    <dgm:pt modelId="{7A530961-1523-4A36-A24B-F5CE060B3CE1}" type="pres">
      <dgm:prSet presAssocID="{3885AEA6-F005-4414-AA8A-B1F55207B089}" presName="childText" presStyleLbl="bgAcc1" presStyleIdx="1" presStyleCnt="2" custScaleX="98126" custScaleY="42500" custLinFactNeighborX="-836" custLinFactNeighborY="-29411">
        <dgm:presLayoutVars>
          <dgm:bulletEnabled val="1"/>
        </dgm:presLayoutVars>
      </dgm:prSet>
      <dgm:spPr>
        <a:xfrm>
          <a:off x="647494" y="1735367"/>
          <a:ext cx="1955239" cy="1222024"/>
        </a:xfrm>
        <a:prstGeom prst="roundRect">
          <a:avLst>
            <a:gd name="adj" fmla="val 10000"/>
          </a:avLst>
        </a:prstGeom>
      </dgm:spPr>
    </dgm:pt>
  </dgm:ptLst>
  <dgm:cxnLst>
    <dgm:cxn modelId="{CB698510-3521-44CE-87AC-9D240333B86C}" type="presOf" srcId="{C1D56A9D-75BB-4BD1-8514-8A77364A9E1D}" destId="{69C88A7B-89B2-48B0-A8F1-46875AEA377A}" srcOrd="0" destOrd="0" presId="urn:microsoft.com/office/officeart/2005/8/layout/hierarchy3"/>
    <dgm:cxn modelId="{5D74292C-2BB4-46F6-8DB3-6138C9D6B2E2}" type="presOf" srcId="{4D0AC625-45F2-4A61-9FDD-518529C81316}" destId="{8E3C6B10-F465-4C6C-9831-CAFA431E8E28}" srcOrd="0" destOrd="0" presId="urn:microsoft.com/office/officeart/2005/8/layout/hierarchy3"/>
    <dgm:cxn modelId="{E8C72563-0433-4FC3-9DA2-4CF0EB8C2848}" type="presOf" srcId="{436CF909-8A48-4B7B-B216-CBB0AB28BFE6}" destId="{D27AD58F-B157-4129-93CE-D20501F67860}" srcOrd="0" destOrd="0" presId="urn:microsoft.com/office/officeart/2005/8/layout/hierarchy3"/>
    <dgm:cxn modelId="{66CB996E-D302-4911-9B4F-E483BE62695B}" type="presOf" srcId="{ECF82A5B-0AD2-4653-89D4-6B51592E99CC}" destId="{D3C43303-0A77-4185-A5C9-415EAC9F0CD9}" srcOrd="1" destOrd="0" presId="urn:microsoft.com/office/officeart/2005/8/layout/hierarchy3"/>
    <dgm:cxn modelId="{65DDFE77-8ADC-4CBD-AC03-9BCD92A1E6A1}" type="presOf" srcId="{ECF82A5B-0AD2-4653-89D4-6B51592E99CC}" destId="{9438E160-96A9-4A3F-A12D-5748AB5411F5}" srcOrd="0" destOrd="0" presId="urn:microsoft.com/office/officeart/2005/8/layout/hierarchy3"/>
    <dgm:cxn modelId="{1D1716A0-EA5D-4EC0-A261-C0CD1E32DF28}" srcId="{4D0AC625-45F2-4A61-9FDD-518529C81316}" destId="{ECF82A5B-0AD2-4653-89D4-6B51592E99CC}" srcOrd="0" destOrd="0" parTransId="{054AD4F7-8CAA-448A-88A5-3B4314166B12}" sibTransId="{9B8BE2C0-C293-4B07-BC43-2B3C7D565F27}"/>
    <dgm:cxn modelId="{45D192AB-4B2C-417E-9598-BB7021E43F35}" srcId="{ECF82A5B-0AD2-4653-89D4-6B51592E99CC}" destId="{3885AEA6-F005-4414-AA8A-B1F55207B089}" srcOrd="1" destOrd="0" parTransId="{C1D56A9D-75BB-4BD1-8514-8A77364A9E1D}" sibTransId="{24F8B370-FBA1-485F-A3C4-2B2ED54FE115}"/>
    <dgm:cxn modelId="{723791C3-6AF3-426A-BF83-A71F3FD0686D}" type="presOf" srcId="{3885AEA6-F005-4414-AA8A-B1F55207B089}" destId="{7A530961-1523-4A36-A24B-F5CE060B3CE1}" srcOrd="0" destOrd="0" presId="urn:microsoft.com/office/officeart/2005/8/layout/hierarchy3"/>
    <dgm:cxn modelId="{B654A3E1-E140-4396-9446-EBC5D85D9189}" type="presOf" srcId="{38A1E8C5-0A90-49D7-B4DD-D63C7F487D74}" destId="{5B66D88F-6C29-4A24-A84E-E33FBAB6C7F8}" srcOrd="0" destOrd="0" presId="urn:microsoft.com/office/officeart/2005/8/layout/hierarchy3"/>
    <dgm:cxn modelId="{2F29B0E7-A17D-40A7-B6C8-A523A90DF394}" srcId="{ECF82A5B-0AD2-4653-89D4-6B51592E99CC}" destId="{38A1E8C5-0A90-49D7-B4DD-D63C7F487D74}" srcOrd="0" destOrd="0" parTransId="{436CF909-8A48-4B7B-B216-CBB0AB28BFE6}" sibTransId="{4CDC3330-A516-46D4-8060-893E63D833D5}"/>
    <dgm:cxn modelId="{606EE18A-02A4-49C8-88C2-6F8403110B4D}" type="presParOf" srcId="{8E3C6B10-F465-4C6C-9831-CAFA431E8E28}" destId="{F7C9B11E-8696-4DA8-836F-0E3422790ED1}" srcOrd="0" destOrd="0" presId="urn:microsoft.com/office/officeart/2005/8/layout/hierarchy3"/>
    <dgm:cxn modelId="{A58CE3A8-1F2F-445C-A881-D0E8D973F5AF}" type="presParOf" srcId="{F7C9B11E-8696-4DA8-836F-0E3422790ED1}" destId="{0C7B39B8-AA68-464A-962C-B60D4F22ABAD}" srcOrd="0" destOrd="0" presId="urn:microsoft.com/office/officeart/2005/8/layout/hierarchy3"/>
    <dgm:cxn modelId="{C43AC5CA-6391-4725-8788-43376CCB09BD}" type="presParOf" srcId="{0C7B39B8-AA68-464A-962C-B60D4F22ABAD}" destId="{9438E160-96A9-4A3F-A12D-5748AB5411F5}" srcOrd="0" destOrd="0" presId="urn:microsoft.com/office/officeart/2005/8/layout/hierarchy3"/>
    <dgm:cxn modelId="{996A83EE-2DAF-445A-AF4A-B99BB8F52B14}" type="presParOf" srcId="{0C7B39B8-AA68-464A-962C-B60D4F22ABAD}" destId="{D3C43303-0A77-4185-A5C9-415EAC9F0CD9}" srcOrd="1" destOrd="0" presId="urn:microsoft.com/office/officeart/2005/8/layout/hierarchy3"/>
    <dgm:cxn modelId="{492DEAD0-4907-4DBD-BA1D-D2518D1C1436}" type="presParOf" srcId="{F7C9B11E-8696-4DA8-836F-0E3422790ED1}" destId="{075A98AE-52F2-4508-A9D7-2ABA41744D6F}" srcOrd="1" destOrd="0" presId="urn:microsoft.com/office/officeart/2005/8/layout/hierarchy3"/>
    <dgm:cxn modelId="{30C3BDE0-F6CD-45FE-8C97-9CF8F97D39F7}" type="presParOf" srcId="{075A98AE-52F2-4508-A9D7-2ABA41744D6F}" destId="{D27AD58F-B157-4129-93CE-D20501F67860}" srcOrd="0" destOrd="0" presId="urn:microsoft.com/office/officeart/2005/8/layout/hierarchy3"/>
    <dgm:cxn modelId="{ED8AD98D-8F79-43D1-AA18-76C92A18FD09}" type="presParOf" srcId="{075A98AE-52F2-4508-A9D7-2ABA41744D6F}" destId="{5B66D88F-6C29-4A24-A84E-E33FBAB6C7F8}" srcOrd="1" destOrd="0" presId="urn:microsoft.com/office/officeart/2005/8/layout/hierarchy3"/>
    <dgm:cxn modelId="{4038A9FA-9CAA-461F-BACF-E02991837F7A}" type="presParOf" srcId="{075A98AE-52F2-4508-A9D7-2ABA41744D6F}" destId="{69C88A7B-89B2-48B0-A8F1-46875AEA377A}" srcOrd="2" destOrd="0" presId="urn:microsoft.com/office/officeart/2005/8/layout/hierarchy3"/>
    <dgm:cxn modelId="{1792FEF1-65E9-47F7-B7E4-65AC6BA47DF4}" type="presParOf" srcId="{075A98AE-52F2-4508-A9D7-2ABA41744D6F}" destId="{7A530961-1523-4A36-A24B-F5CE060B3CE1}" srcOrd="3"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D0AC625-45F2-4A61-9FDD-518529C81316}"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zh-CN" altLang="en-US"/>
        </a:p>
      </dgm:t>
    </dgm:pt>
    <dgm:pt modelId="{ECF82A5B-0AD2-4653-89D4-6B51592E99CC}">
      <dgm:prSet phldrT="[文本]" custT="1">
        <dgm:style>
          <a:lnRef idx="3">
            <a:schemeClr val="lt1"/>
          </a:lnRef>
          <a:fillRef idx="1">
            <a:schemeClr val="accent1"/>
          </a:fillRef>
          <a:effectRef idx="1">
            <a:schemeClr val="accent1"/>
          </a:effectRef>
          <a:fontRef idx="minor">
            <a:schemeClr val="lt1"/>
          </a:fontRef>
        </dgm:style>
      </dgm:prSet>
      <dgm:spPr>
        <a:solidFill>
          <a:schemeClr val="accent1">
            <a:lumMod val="40000"/>
            <a:lumOff val="6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2000" b="1" kern="1200" dirty="0">
              <a:solidFill>
                <a:schemeClr val="tx1"/>
              </a:solidFill>
              <a:latin typeface="+mn-lt"/>
              <a:ea typeface="+mn-ea"/>
              <a:cs typeface="+mn-cs"/>
            </a:rPr>
            <a:t>Root cause</a:t>
          </a:r>
          <a:endParaRPr lang="zh-CN" altLang="en-US" sz="2000" b="1" kern="1200" dirty="0">
            <a:solidFill>
              <a:schemeClr val="tx1"/>
            </a:solidFill>
            <a:latin typeface="+mn-lt"/>
            <a:ea typeface="+mn-ea"/>
            <a:cs typeface="+mn-cs"/>
          </a:endParaRPr>
        </a:p>
      </dgm:t>
    </dgm:pt>
    <dgm:pt modelId="{054AD4F7-8CAA-448A-88A5-3B4314166B12}" type="parTrans" cxnId="{1D1716A0-EA5D-4EC0-A261-C0CD1E32DF28}">
      <dgm:prSet/>
      <dgm:spPr/>
      <dgm:t>
        <a:bodyPr/>
        <a:lstStyle/>
        <a:p>
          <a:endParaRPr lang="zh-CN" altLang="en-US" sz="2000"/>
        </a:p>
      </dgm:t>
    </dgm:pt>
    <dgm:pt modelId="{9B8BE2C0-C293-4B07-BC43-2B3C7D565F27}" type="sibTrans" cxnId="{1D1716A0-EA5D-4EC0-A261-C0CD1E32DF28}">
      <dgm:prSet/>
      <dgm:spPr/>
      <dgm:t>
        <a:bodyPr/>
        <a:lstStyle/>
        <a:p>
          <a:endParaRPr lang="zh-CN" altLang="en-US" sz="2000"/>
        </a:p>
      </dgm:t>
    </dgm:pt>
    <dgm:pt modelId="{38A1E8C5-0A90-49D7-B4DD-D63C7F487D74}">
      <dgm:prSet phldrT="[文本]" custT="1">
        <dgm:style>
          <a:lnRef idx="3">
            <a:schemeClr val="lt1"/>
          </a:lnRef>
          <a:fillRef idx="1">
            <a:schemeClr val="accent1"/>
          </a:fillRef>
          <a:effectRef idx="1">
            <a:schemeClr val="accent1"/>
          </a:effectRef>
          <a:fontRef idx="minor">
            <a:schemeClr val="lt1"/>
          </a:fontRef>
        </dgm:style>
      </dgm:prSet>
      <dgm:spPr>
        <a:solidFill>
          <a:schemeClr val="bg1">
            <a:lumMod val="85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1800" b="1" dirty="0">
              <a:solidFill>
                <a:schemeClr val="tx1">
                  <a:lumMod val="50000"/>
                  <a:lumOff val="50000"/>
                </a:schemeClr>
              </a:solidFill>
            </a:rPr>
            <a:t>Incorrect backup</a:t>
          </a:r>
          <a:endParaRPr lang="zh-CN" altLang="en-US" sz="1800" dirty="0">
            <a:solidFill>
              <a:schemeClr val="tx1">
                <a:lumMod val="50000"/>
                <a:lumOff val="50000"/>
              </a:schemeClr>
            </a:solidFill>
          </a:endParaRPr>
        </a:p>
      </dgm:t>
    </dgm:pt>
    <dgm:pt modelId="{436CF909-8A48-4B7B-B216-CBB0AB28BFE6}" type="parTrans" cxnId="{2F29B0E7-A17D-40A7-B6C8-A523A90DF394}">
      <dgm:prSet/>
      <dgm:spPr/>
      <dgm:t>
        <a:bodyPr/>
        <a:lstStyle/>
        <a:p>
          <a:endParaRPr lang="zh-CN" altLang="en-US" sz="2000"/>
        </a:p>
      </dgm:t>
    </dgm:pt>
    <dgm:pt modelId="{4CDC3330-A516-46D4-8060-893E63D833D5}" type="sibTrans" cxnId="{2F29B0E7-A17D-40A7-B6C8-A523A90DF394}">
      <dgm:prSet/>
      <dgm:spPr/>
      <dgm:t>
        <a:bodyPr/>
        <a:lstStyle/>
        <a:p>
          <a:endParaRPr lang="zh-CN" altLang="en-US" sz="2000"/>
        </a:p>
      </dgm:t>
    </dgm:pt>
    <dgm:pt modelId="{3885AEA6-F005-4414-AA8A-B1F55207B089}">
      <dgm:prSet custT="1">
        <dgm:style>
          <a:lnRef idx="3">
            <a:schemeClr val="lt1"/>
          </a:lnRef>
          <a:fillRef idx="1">
            <a:schemeClr val="accent1"/>
          </a:fillRef>
          <a:effectRef idx="1">
            <a:schemeClr val="accent1"/>
          </a:effectRef>
          <a:fontRef idx="minor">
            <a:schemeClr val="lt1"/>
          </a:fontRef>
        </dgm:style>
      </dgm:prSet>
      <dgm:spPr>
        <a:solidFill>
          <a:schemeClr val="accent1">
            <a:lumMod val="20000"/>
            <a:lumOff val="8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pPr marL="0" algn="ctr" defTabSz="914400" rtl="0" eaLnBrk="1" latinLnBrk="0" hangingPunct="1"/>
          <a:r>
            <a:rPr lang="en-US" altLang="zh-CN" sz="1800" b="1" kern="1200" dirty="0">
              <a:solidFill>
                <a:schemeClr val="tx1"/>
              </a:solidFill>
              <a:latin typeface="+mn-lt"/>
              <a:ea typeface="+mn-ea"/>
              <a:cs typeface="+mn-cs"/>
            </a:rPr>
            <a:t>Incorrect crash / reboot detection</a:t>
          </a:r>
          <a:endParaRPr lang="zh-CN" altLang="en-US" sz="1800" b="1" kern="1200" dirty="0">
            <a:solidFill>
              <a:schemeClr val="tx1"/>
            </a:solidFill>
            <a:latin typeface="+mn-lt"/>
            <a:ea typeface="+mn-ea"/>
            <a:cs typeface="+mn-cs"/>
          </a:endParaRPr>
        </a:p>
      </dgm:t>
    </dgm:pt>
    <dgm:pt modelId="{C1D56A9D-75BB-4BD1-8514-8A77364A9E1D}" type="parTrans" cxnId="{45D192AB-4B2C-417E-9598-BB7021E43F35}">
      <dgm:prSet/>
      <dgm:spPr/>
      <dgm:t>
        <a:bodyPr/>
        <a:lstStyle/>
        <a:p>
          <a:endParaRPr lang="zh-CN" altLang="en-US"/>
        </a:p>
      </dgm:t>
    </dgm:pt>
    <dgm:pt modelId="{24F8B370-FBA1-485F-A3C4-2B2ED54FE115}" type="sibTrans" cxnId="{45D192AB-4B2C-417E-9598-BB7021E43F35}">
      <dgm:prSet/>
      <dgm:spPr/>
      <dgm:t>
        <a:bodyPr/>
        <a:lstStyle/>
        <a:p>
          <a:endParaRPr lang="zh-CN" altLang="en-US"/>
        </a:p>
      </dgm:t>
    </dgm:pt>
    <dgm:pt modelId="{8E3C6B10-F465-4C6C-9831-CAFA431E8E28}" type="pres">
      <dgm:prSet presAssocID="{4D0AC625-45F2-4A61-9FDD-518529C81316}" presName="diagram" presStyleCnt="0">
        <dgm:presLayoutVars>
          <dgm:chPref val="1"/>
          <dgm:dir/>
          <dgm:animOne val="branch"/>
          <dgm:animLvl val="lvl"/>
          <dgm:resizeHandles/>
        </dgm:presLayoutVars>
      </dgm:prSet>
      <dgm:spPr/>
    </dgm:pt>
    <dgm:pt modelId="{F7C9B11E-8696-4DA8-836F-0E3422790ED1}" type="pres">
      <dgm:prSet presAssocID="{ECF82A5B-0AD2-4653-89D4-6B51592E99CC}" presName="root" presStyleCnt="0"/>
      <dgm:spPr/>
    </dgm:pt>
    <dgm:pt modelId="{0C7B39B8-AA68-464A-962C-B60D4F22ABAD}" type="pres">
      <dgm:prSet presAssocID="{ECF82A5B-0AD2-4653-89D4-6B51592E99CC}" presName="rootComposite" presStyleCnt="0"/>
      <dgm:spPr/>
    </dgm:pt>
    <dgm:pt modelId="{9438E160-96A9-4A3F-A12D-5748AB5411F5}" type="pres">
      <dgm:prSet presAssocID="{ECF82A5B-0AD2-4653-89D4-6B51592E99CC}" presName="rootText" presStyleLbl="node1" presStyleIdx="0" presStyleCnt="1" custScaleX="75744" custScaleY="49350"/>
      <dgm:spPr>
        <a:xfrm>
          <a:off x="1069939" y="2243"/>
          <a:ext cx="1419404" cy="709702"/>
        </a:xfrm>
        <a:prstGeom prst="roundRect">
          <a:avLst>
            <a:gd name="adj" fmla="val 10000"/>
          </a:avLst>
        </a:prstGeom>
      </dgm:spPr>
    </dgm:pt>
    <dgm:pt modelId="{D3C43303-0A77-4185-A5C9-415EAC9F0CD9}" type="pres">
      <dgm:prSet presAssocID="{ECF82A5B-0AD2-4653-89D4-6B51592E99CC}" presName="rootConnector" presStyleLbl="node1" presStyleIdx="0" presStyleCnt="1"/>
      <dgm:spPr/>
    </dgm:pt>
    <dgm:pt modelId="{075A98AE-52F2-4508-A9D7-2ABA41744D6F}" type="pres">
      <dgm:prSet presAssocID="{ECF82A5B-0AD2-4653-89D4-6B51592E99CC}" presName="childShape" presStyleCnt="0"/>
      <dgm:spPr/>
    </dgm:pt>
    <dgm:pt modelId="{D27AD58F-B157-4129-93CE-D20501F67860}" type="pres">
      <dgm:prSet presAssocID="{436CF909-8A48-4B7B-B216-CBB0AB28BFE6}" presName="Name13" presStyleLbl="parChTrans1D2" presStyleIdx="0" presStyleCnt="2"/>
      <dgm:spPr/>
    </dgm:pt>
    <dgm:pt modelId="{5B66D88F-6C29-4A24-A84E-E33FBAB6C7F8}" type="pres">
      <dgm:prSet presAssocID="{38A1E8C5-0A90-49D7-B4DD-D63C7F487D74}" presName="childText" presStyleLbl="bgAcc1" presStyleIdx="0" presStyleCnt="2" custScaleX="98126" custScaleY="42500" custLinFactNeighborY="-12032">
        <dgm:presLayoutVars>
          <dgm:bulletEnabled val="1"/>
        </dgm:presLayoutVars>
      </dgm:prSet>
      <dgm:spPr>
        <a:xfrm>
          <a:off x="1272416" y="889119"/>
          <a:ext cx="1135754" cy="709846"/>
        </a:xfrm>
        <a:prstGeom prst="roundRect">
          <a:avLst>
            <a:gd name="adj" fmla="val 10000"/>
          </a:avLst>
        </a:prstGeom>
      </dgm:spPr>
    </dgm:pt>
    <dgm:pt modelId="{69C88A7B-89B2-48B0-A8F1-46875AEA377A}" type="pres">
      <dgm:prSet presAssocID="{C1D56A9D-75BB-4BD1-8514-8A77364A9E1D}" presName="Name13" presStyleLbl="parChTrans1D2" presStyleIdx="1" presStyleCnt="2"/>
      <dgm:spPr/>
    </dgm:pt>
    <dgm:pt modelId="{7A530961-1523-4A36-A24B-F5CE060B3CE1}" type="pres">
      <dgm:prSet presAssocID="{3885AEA6-F005-4414-AA8A-B1F55207B089}" presName="childText" presStyleLbl="bgAcc1" presStyleIdx="1" presStyleCnt="2" custScaleX="98126" custScaleY="42500" custLinFactNeighborX="-836" custLinFactNeighborY="-29411">
        <dgm:presLayoutVars>
          <dgm:bulletEnabled val="1"/>
        </dgm:presLayoutVars>
      </dgm:prSet>
      <dgm:spPr>
        <a:xfrm>
          <a:off x="647494" y="1735367"/>
          <a:ext cx="1955239" cy="1222024"/>
        </a:xfrm>
        <a:prstGeom prst="roundRect">
          <a:avLst>
            <a:gd name="adj" fmla="val 10000"/>
          </a:avLst>
        </a:prstGeom>
      </dgm:spPr>
    </dgm:pt>
  </dgm:ptLst>
  <dgm:cxnLst>
    <dgm:cxn modelId="{CB698510-3521-44CE-87AC-9D240333B86C}" type="presOf" srcId="{C1D56A9D-75BB-4BD1-8514-8A77364A9E1D}" destId="{69C88A7B-89B2-48B0-A8F1-46875AEA377A}" srcOrd="0" destOrd="0" presId="urn:microsoft.com/office/officeart/2005/8/layout/hierarchy3"/>
    <dgm:cxn modelId="{5D74292C-2BB4-46F6-8DB3-6138C9D6B2E2}" type="presOf" srcId="{4D0AC625-45F2-4A61-9FDD-518529C81316}" destId="{8E3C6B10-F465-4C6C-9831-CAFA431E8E28}" srcOrd="0" destOrd="0" presId="urn:microsoft.com/office/officeart/2005/8/layout/hierarchy3"/>
    <dgm:cxn modelId="{E8C72563-0433-4FC3-9DA2-4CF0EB8C2848}" type="presOf" srcId="{436CF909-8A48-4B7B-B216-CBB0AB28BFE6}" destId="{D27AD58F-B157-4129-93CE-D20501F67860}" srcOrd="0" destOrd="0" presId="urn:microsoft.com/office/officeart/2005/8/layout/hierarchy3"/>
    <dgm:cxn modelId="{66CB996E-D302-4911-9B4F-E483BE62695B}" type="presOf" srcId="{ECF82A5B-0AD2-4653-89D4-6B51592E99CC}" destId="{D3C43303-0A77-4185-A5C9-415EAC9F0CD9}" srcOrd="1" destOrd="0" presId="urn:microsoft.com/office/officeart/2005/8/layout/hierarchy3"/>
    <dgm:cxn modelId="{65DDFE77-8ADC-4CBD-AC03-9BCD92A1E6A1}" type="presOf" srcId="{ECF82A5B-0AD2-4653-89D4-6B51592E99CC}" destId="{9438E160-96A9-4A3F-A12D-5748AB5411F5}" srcOrd="0" destOrd="0" presId="urn:microsoft.com/office/officeart/2005/8/layout/hierarchy3"/>
    <dgm:cxn modelId="{1D1716A0-EA5D-4EC0-A261-C0CD1E32DF28}" srcId="{4D0AC625-45F2-4A61-9FDD-518529C81316}" destId="{ECF82A5B-0AD2-4653-89D4-6B51592E99CC}" srcOrd="0" destOrd="0" parTransId="{054AD4F7-8CAA-448A-88A5-3B4314166B12}" sibTransId="{9B8BE2C0-C293-4B07-BC43-2B3C7D565F27}"/>
    <dgm:cxn modelId="{45D192AB-4B2C-417E-9598-BB7021E43F35}" srcId="{ECF82A5B-0AD2-4653-89D4-6B51592E99CC}" destId="{3885AEA6-F005-4414-AA8A-B1F55207B089}" srcOrd="1" destOrd="0" parTransId="{C1D56A9D-75BB-4BD1-8514-8A77364A9E1D}" sibTransId="{24F8B370-FBA1-485F-A3C4-2B2ED54FE115}"/>
    <dgm:cxn modelId="{723791C3-6AF3-426A-BF83-A71F3FD0686D}" type="presOf" srcId="{3885AEA6-F005-4414-AA8A-B1F55207B089}" destId="{7A530961-1523-4A36-A24B-F5CE060B3CE1}" srcOrd="0" destOrd="0" presId="urn:microsoft.com/office/officeart/2005/8/layout/hierarchy3"/>
    <dgm:cxn modelId="{B654A3E1-E140-4396-9446-EBC5D85D9189}" type="presOf" srcId="{38A1E8C5-0A90-49D7-B4DD-D63C7F487D74}" destId="{5B66D88F-6C29-4A24-A84E-E33FBAB6C7F8}" srcOrd="0" destOrd="0" presId="urn:microsoft.com/office/officeart/2005/8/layout/hierarchy3"/>
    <dgm:cxn modelId="{2F29B0E7-A17D-40A7-B6C8-A523A90DF394}" srcId="{ECF82A5B-0AD2-4653-89D4-6B51592E99CC}" destId="{38A1E8C5-0A90-49D7-B4DD-D63C7F487D74}" srcOrd="0" destOrd="0" parTransId="{436CF909-8A48-4B7B-B216-CBB0AB28BFE6}" sibTransId="{4CDC3330-A516-46D4-8060-893E63D833D5}"/>
    <dgm:cxn modelId="{606EE18A-02A4-49C8-88C2-6F8403110B4D}" type="presParOf" srcId="{8E3C6B10-F465-4C6C-9831-CAFA431E8E28}" destId="{F7C9B11E-8696-4DA8-836F-0E3422790ED1}" srcOrd="0" destOrd="0" presId="urn:microsoft.com/office/officeart/2005/8/layout/hierarchy3"/>
    <dgm:cxn modelId="{A58CE3A8-1F2F-445C-A881-D0E8D973F5AF}" type="presParOf" srcId="{F7C9B11E-8696-4DA8-836F-0E3422790ED1}" destId="{0C7B39B8-AA68-464A-962C-B60D4F22ABAD}" srcOrd="0" destOrd="0" presId="urn:microsoft.com/office/officeart/2005/8/layout/hierarchy3"/>
    <dgm:cxn modelId="{C43AC5CA-6391-4725-8788-43376CCB09BD}" type="presParOf" srcId="{0C7B39B8-AA68-464A-962C-B60D4F22ABAD}" destId="{9438E160-96A9-4A3F-A12D-5748AB5411F5}" srcOrd="0" destOrd="0" presId="urn:microsoft.com/office/officeart/2005/8/layout/hierarchy3"/>
    <dgm:cxn modelId="{996A83EE-2DAF-445A-AF4A-B99BB8F52B14}" type="presParOf" srcId="{0C7B39B8-AA68-464A-962C-B60D4F22ABAD}" destId="{D3C43303-0A77-4185-A5C9-415EAC9F0CD9}" srcOrd="1" destOrd="0" presId="urn:microsoft.com/office/officeart/2005/8/layout/hierarchy3"/>
    <dgm:cxn modelId="{492DEAD0-4907-4DBD-BA1D-D2518D1C1436}" type="presParOf" srcId="{F7C9B11E-8696-4DA8-836F-0E3422790ED1}" destId="{075A98AE-52F2-4508-A9D7-2ABA41744D6F}" srcOrd="1" destOrd="0" presId="urn:microsoft.com/office/officeart/2005/8/layout/hierarchy3"/>
    <dgm:cxn modelId="{30C3BDE0-F6CD-45FE-8C97-9CF8F97D39F7}" type="presParOf" srcId="{075A98AE-52F2-4508-A9D7-2ABA41744D6F}" destId="{D27AD58F-B157-4129-93CE-D20501F67860}" srcOrd="0" destOrd="0" presId="urn:microsoft.com/office/officeart/2005/8/layout/hierarchy3"/>
    <dgm:cxn modelId="{ED8AD98D-8F79-43D1-AA18-76C92A18FD09}" type="presParOf" srcId="{075A98AE-52F2-4508-A9D7-2ABA41744D6F}" destId="{5B66D88F-6C29-4A24-A84E-E33FBAB6C7F8}" srcOrd="1" destOrd="0" presId="urn:microsoft.com/office/officeart/2005/8/layout/hierarchy3"/>
    <dgm:cxn modelId="{4038A9FA-9CAA-461F-BACF-E02991837F7A}" type="presParOf" srcId="{075A98AE-52F2-4508-A9D7-2ABA41744D6F}" destId="{69C88A7B-89B2-48B0-A8F1-46875AEA377A}" srcOrd="2" destOrd="0" presId="urn:microsoft.com/office/officeart/2005/8/layout/hierarchy3"/>
    <dgm:cxn modelId="{1792FEF1-65E9-47F7-B7E4-65AC6BA47DF4}" type="presParOf" srcId="{075A98AE-52F2-4508-A9D7-2ABA41744D6F}" destId="{7A530961-1523-4A36-A24B-F5CE060B3CE1}" srcOrd="3"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4D0AC625-45F2-4A61-9FDD-518529C81316}"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zh-CN" altLang="en-US"/>
        </a:p>
      </dgm:t>
    </dgm:pt>
    <dgm:pt modelId="{ECF82A5B-0AD2-4653-89D4-6B51592E99CC}">
      <dgm:prSet phldrT="[文本]" custT="1">
        <dgm:style>
          <a:lnRef idx="3">
            <a:schemeClr val="lt1"/>
          </a:lnRef>
          <a:fillRef idx="1">
            <a:schemeClr val="accent1"/>
          </a:fillRef>
          <a:effectRef idx="1">
            <a:schemeClr val="accent1"/>
          </a:effectRef>
          <a:fontRef idx="minor">
            <a:schemeClr val="lt1"/>
          </a:fontRef>
        </dgm:style>
      </dgm:prSet>
      <dgm:spPr>
        <a:solidFill>
          <a:schemeClr val="accent1">
            <a:lumMod val="40000"/>
            <a:lumOff val="6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2000" b="1" kern="1200" dirty="0">
              <a:solidFill>
                <a:schemeClr val="tx1"/>
              </a:solidFill>
              <a:latin typeface="+mn-lt"/>
              <a:ea typeface="+mn-ea"/>
              <a:cs typeface="+mn-cs"/>
            </a:rPr>
            <a:t>Root cause</a:t>
          </a:r>
          <a:endParaRPr lang="zh-CN" altLang="en-US" sz="2000" b="1" kern="1200" dirty="0">
            <a:solidFill>
              <a:schemeClr val="tx1"/>
            </a:solidFill>
            <a:latin typeface="+mn-lt"/>
            <a:ea typeface="+mn-ea"/>
            <a:cs typeface="+mn-cs"/>
          </a:endParaRPr>
        </a:p>
      </dgm:t>
    </dgm:pt>
    <dgm:pt modelId="{054AD4F7-8CAA-448A-88A5-3B4314166B12}" type="parTrans" cxnId="{1D1716A0-EA5D-4EC0-A261-C0CD1E32DF28}">
      <dgm:prSet/>
      <dgm:spPr/>
      <dgm:t>
        <a:bodyPr/>
        <a:lstStyle/>
        <a:p>
          <a:endParaRPr lang="zh-CN" altLang="en-US" sz="2000"/>
        </a:p>
      </dgm:t>
    </dgm:pt>
    <dgm:pt modelId="{9B8BE2C0-C293-4B07-BC43-2B3C7D565F27}" type="sibTrans" cxnId="{1D1716A0-EA5D-4EC0-A261-C0CD1E32DF28}">
      <dgm:prSet/>
      <dgm:spPr/>
      <dgm:t>
        <a:bodyPr/>
        <a:lstStyle/>
        <a:p>
          <a:endParaRPr lang="zh-CN" altLang="en-US" sz="2000"/>
        </a:p>
      </dgm:t>
    </dgm:pt>
    <dgm:pt modelId="{38A1E8C5-0A90-49D7-B4DD-D63C7F487D74}">
      <dgm:prSet phldrT="[文本]" custT="1">
        <dgm:style>
          <a:lnRef idx="3">
            <a:schemeClr val="lt1"/>
          </a:lnRef>
          <a:fillRef idx="1">
            <a:schemeClr val="accent1"/>
          </a:fillRef>
          <a:effectRef idx="1">
            <a:schemeClr val="accent1"/>
          </a:effectRef>
          <a:fontRef idx="minor">
            <a:schemeClr val="lt1"/>
          </a:fontRef>
        </dgm:style>
      </dgm:prSet>
      <dgm:spPr>
        <a:solidFill>
          <a:schemeClr val="bg1">
            <a:lumMod val="85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1800" b="1" dirty="0">
              <a:solidFill>
                <a:schemeClr val="tx1">
                  <a:lumMod val="50000"/>
                  <a:lumOff val="50000"/>
                </a:schemeClr>
              </a:solidFill>
            </a:rPr>
            <a:t>Incorrect backup</a:t>
          </a:r>
          <a:endParaRPr lang="zh-CN" altLang="en-US" sz="1800" dirty="0">
            <a:solidFill>
              <a:schemeClr val="tx1">
                <a:lumMod val="50000"/>
                <a:lumOff val="50000"/>
              </a:schemeClr>
            </a:solidFill>
          </a:endParaRPr>
        </a:p>
      </dgm:t>
    </dgm:pt>
    <dgm:pt modelId="{436CF909-8A48-4B7B-B216-CBB0AB28BFE6}" type="parTrans" cxnId="{2F29B0E7-A17D-40A7-B6C8-A523A90DF394}">
      <dgm:prSet/>
      <dgm:spPr/>
      <dgm:t>
        <a:bodyPr/>
        <a:lstStyle/>
        <a:p>
          <a:endParaRPr lang="zh-CN" altLang="en-US" sz="2000"/>
        </a:p>
      </dgm:t>
    </dgm:pt>
    <dgm:pt modelId="{4CDC3330-A516-46D4-8060-893E63D833D5}" type="sibTrans" cxnId="{2F29B0E7-A17D-40A7-B6C8-A523A90DF394}">
      <dgm:prSet/>
      <dgm:spPr/>
      <dgm:t>
        <a:bodyPr/>
        <a:lstStyle/>
        <a:p>
          <a:endParaRPr lang="zh-CN" altLang="en-US" sz="2000"/>
        </a:p>
      </dgm:t>
    </dgm:pt>
    <dgm:pt modelId="{3885AEA6-F005-4414-AA8A-B1F55207B089}">
      <dgm:prSet custT="1">
        <dgm:style>
          <a:lnRef idx="3">
            <a:schemeClr val="lt1"/>
          </a:lnRef>
          <a:fillRef idx="1">
            <a:schemeClr val="accent1"/>
          </a:fillRef>
          <a:effectRef idx="1">
            <a:schemeClr val="accent1"/>
          </a:effectRef>
          <a:fontRef idx="minor">
            <a:schemeClr val="lt1"/>
          </a:fontRef>
        </dgm:style>
      </dgm:prSet>
      <dgm:spPr>
        <a:solidFill>
          <a:schemeClr val="accent1">
            <a:lumMod val="20000"/>
            <a:lumOff val="8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pPr marL="0" algn="ctr" defTabSz="914400" rtl="0" eaLnBrk="1" latinLnBrk="0" hangingPunct="1"/>
          <a:r>
            <a:rPr lang="en-US" altLang="zh-CN" sz="1800" b="1" kern="1200" dirty="0">
              <a:solidFill>
                <a:schemeClr val="tx1"/>
              </a:solidFill>
              <a:latin typeface="+mn-lt"/>
              <a:ea typeface="+mn-ea"/>
              <a:cs typeface="+mn-cs"/>
            </a:rPr>
            <a:t>Incorrect crash / reboot detection</a:t>
          </a:r>
          <a:endParaRPr lang="zh-CN" altLang="en-US" sz="1800" b="1" kern="1200" dirty="0">
            <a:solidFill>
              <a:schemeClr val="tx1"/>
            </a:solidFill>
            <a:latin typeface="+mn-lt"/>
            <a:ea typeface="+mn-ea"/>
            <a:cs typeface="+mn-cs"/>
          </a:endParaRPr>
        </a:p>
      </dgm:t>
    </dgm:pt>
    <dgm:pt modelId="{C1D56A9D-75BB-4BD1-8514-8A77364A9E1D}" type="parTrans" cxnId="{45D192AB-4B2C-417E-9598-BB7021E43F35}">
      <dgm:prSet/>
      <dgm:spPr/>
      <dgm:t>
        <a:bodyPr/>
        <a:lstStyle/>
        <a:p>
          <a:endParaRPr lang="zh-CN" altLang="en-US"/>
        </a:p>
      </dgm:t>
    </dgm:pt>
    <dgm:pt modelId="{24F8B370-FBA1-485F-A3C4-2B2ED54FE115}" type="sibTrans" cxnId="{45D192AB-4B2C-417E-9598-BB7021E43F35}">
      <dgm:prSet/>
      <dgm:spPr/>
      <dgm:t>
        <a:bodyPr/>
        <a:lstStyle/>
        <a:p>
          <a:endParaRPr lang="zh-CN" altLang="en-US"/>
        </a:p>
      </dgm:t>
    </dgm:pt>
    <dgm:pt modelId="{8E3C6B10-F465-4C6C-9831-CAFA431E8E28}" type="pres">
      <dgm:prSet presAssocID="{4D0AC625-45F2-4A61-9FDD-518529C81316}" presName="diagram" presStyleCnt="0">
        <dgm:presLayoutVars>
          <dgm:chPref val="1"/>
          <dgm:dir/>
          <dgm:animOne val="branch"/>
          <dgm:animLvl val="lvl"/>
          <dgm:resizeHandles/>
        </dgm:presLayoutVars>
      </dgm:prSet>
      <dgm:spPr/>
    </dgm:pt>
    <dgm:pt modelId="{F7C9B11E-8696-4DA8-836F-0E3422790ED1}" type="pres">
      <dgm:prSet presAssocID="{ECF82A5B-0AD2-4653-89D4-6B51592E99CC}" presName="root" presStyleCnt="0"/>
      <dgm:spPr/>
    </dgm:pt>
    <dgm:pt modelId="{0C7B39B8-AA68-464A-962C-B60D4F22ABAD}" type="pres">
      <dgm:prSet presAssocID="{ECF82A5B-0AD2-4653-89D4-6B51592E99CC}" presName="rootComposite" presStyleCnt="0"/>
      <dgm:spPr/>
    </dgm:pt>
    <dgm:pt modelId="{9438E160-96A9-4A3F-A12D-5748AB5411F5}" type="pres">
      <dgm:prSet presAssocID="{ECF82A5B-0AD2-4653-89D4-6B51592E99CC}" presName="rootText" presStyleLbl="node1" presStyleIdx="0" presStyleCnt="1" custScaleX="75744" custScaleY="49350"/>
      <dgm:spPr>
        <a:xfrm>
          <a:off x="1069939" y="2243"/>
          <a:ext cx="1419404" cy="709702"/>
        </a:xfrm>
        <a:prstGeom prst="roundRect">
          <a:avLst>
            <a:gd name="adj" fmla="val 10000"/>
          </a:avLst>
        </a:prstGeom>
      </dgm:spPr>
    </dgm:pt>
    <dgm:pt modelId="{D3C43303-0A77-4185-A5C9-415EAC9F0CD9}" type="pres">
      <dgm:prSet presAssocID="{ECF82A5B-0AD2-4653-89D4-6B51592E99CC}" presName="rootConnector" presStyleLbl="node1" presStyleIdx="0" presStyleCnt="1"/>
      <dgm:spPr/>
    </dgm:pt>
    <dgm:pt modelId="{075A98AE-52F2-4508-A9D7-2ABA41744D6F}" type="pres">
      <dgm:prSet presAssocID="{ECF82A5B-0AD2-4653-89D4-6B51592E99CC}" presName="childShape" presStyleCnt="0"/>
      <dgm:spPr/>
    </dgm:pt>
    <dgm:pt modelId="{D27AD58F-B157-4129-93CE-D20501F67860}" type="pres">
      <dgm:prSet presAssocID="{436CF909-8A48-4B7B-B216-CBB0AB28BFE6}" presName="Name13" presStyleLbl="parChTrans1D2" presStyleIdx="0" presStyleCnt="2"/>
      <dgm:spPr/>
    </dgm:pt>
    <dgm:pt modelId="{5B66D88F-6C29-4A24-A84E-E33FBAB6C7F8}" type="pres">
      <dgm:prSet presAssocID="{38A1E8C5-0A90-49D7-B4DD-D63C7F487D74}" presName="childText" presStyleLbl="bgAcc1" presStyleIdx="0" presStyleCnt="2" custScaleX="98126" custScaleY="42500" custLinFactNeighborY="-12032">
        <dgm:presLayoutVars>
          <dgm:bulletEnabled val="1"/>
        </dgm:presLayoutVars>
      </dgm:prSet>
      <dgm:spPr>
        <a:xfrm>
          <a:off x="1272416" y="889119"/>
          <a:ext cx="1135754" cy="709846"/>
        </a:xfrm>
        <a:prstGeom prst="roundRect">
          <a:avLst>
            <a:gd name="adj" fmla="val 10000"/>
          </a:avLst>
        </a:prstGeom>
      </dgm:spPr>
    </dgm:pt>
    <dgm:pt modelId="{69C88A7B-89B2-48B0-A8F1-46875AEA377A}" type="pres">
      <dgm:prSet presAssocID="{C1D56A9D-75BB-4BD1-8514-8A77364A9E1D}" presName="Name13" presStyleLbl="parChTrans1D2" presStyleIdx="1" presStyleCnt="2"/>
      <dgm:spPr/>
    </dgm:pt>
    <dgm:pt modelId="{7A530961-1523-4A36-A24B-F5CE060B3CE1}" type="pres">
      <dgm:prSet presAssocID="{3885AEA6-F005-4414-AA8A-B1F55207B089}" presName="childText" presStyleLbl="bgAcc1" presStyleIdx="1" presStyleCnt="2" custScaleX="98126" custScaleY="42500" custLinFactNeighborX="-836" custLinFactNeighborY="-29411">
        <dgm:presLayoutVars>
          <dgm:bulletEnabled val="1"/>
        </dgm:presLayoutVars>
      </dgm:prSet>
      <dgm:spPr>
        <a:xfrm>
          <a:off x="647494" y="1735367"/>
          <a:ext cx="1955239" cy="1222024"/>
        </a:xfrm>
        <a:prstGeom prst="roundRect">
          <a:avLst>
            <a:gd name="adj" fmla="val 10000"/>
          </a:avLst>
        </a:prstGeom>
      </dgm:spPr>
    </dgm:pt>
  </dgm:ptLst>
  <dgm:cxnLst>
    <dgm:cxn modelId="{CB698510-3521-44CE-87AC-9D240333B86C}" type="presOf" srcId="{C1D56A9D-75BB-4BD1-8514-8A77364A9E1D}" destId="{69C88A7B-89B2-48B0-A8F1-46875AEA377A}" srcOrd="0" destOrd="0" presId="urn:microsoft.com/office/officeart/2005/8/layout/hierarchy3"/>
    <dgm:cxn modelId="{5D74292C-2BB4-46F6-8DB3-6138C9D6B2E2}" type="presOf" srcId="{4D0AC625-45F2-4A61-9FDD-518529C81316}" destId="{8E3C6B10-F465-4C6C-9831-CAFA431E8E28}" srcOrd="0" destOrd="0" presId="urn:microsoft.com/office/officeart/2005/8/layout/hierarchy3"/>
    <dgm:cxn modelId="{E8C72563-0433-4FC3-9DA2-4CF0EB8C2848}" type="presOf" srcId="{436CF909-8A48-4B7B-B216-CBB0AB28BFE6}" destId="{D27AD58F-B157-4129-93CE-D20501F67860}" srcOrd="0" destOrd="0" presId="urn:microsoft.com/office/officeart/2005/8/layout/hierarchy3"/>
    <dgm:cxn modelId="{66CB996E-D302-4911-9B4F-E483BE62695B}" type="presOf" srcId="{ECF82A5B-0AD2-4653-89D4-6B51592E99CC}" destId="{D3C43303-0A77-4185-A5C9-415EAC9F0CD9}" srcOrd="1" destOrd="0" presId="urn:microsoft.com/office/officeart/2005/8/layout/hierarchy3"/>
    <dgm:cxn modelId="{65DDFE77-8ADC-4CBD-AC03-9BCD92A1E6A1}" type="presOf" srcId="{ECF82A5B-0AD2-4653-89D4-6B51592E99CC}" destId="{9438E160-96A9-4A3F-A12D-5748AB5411F5}" srcOrd="0" destOrd="0" presId="urn:microsoft.com/office/officeart/2005/8/layout/hierarchy3"/>
    <dgm:cxn modelId="{1D1716A0-EA5D-4EC0-A261-C0CD1E32DF28}" srcId="{4D0AC625-45F2-4A61-9FDD-518529C81316}" destId="{ECF82A5B-0AD2-4653-89D4-6B51592E99CC}" srcOrd="0" destOrd="0" parTransId="{054AD4F7-8CAA-448A-88A5-3B4314166B12}" sibTransId="{9B8BE2C0-C293-4B07-BC43-2B3C7D565F27}"/>
    <dgm:cxn modelId="{45D192AB-4B2C-417E-9598-BB7021E43F35}" srcId="{ECF82A5B-0AD2-4653-89D4-6B51592E99CC}" destId="{3885AEA6-F005-4414-AA8A-B1F55207B089}" srcOrd="1" destOrd="0" parTransId="{C1D56A9D-75BB-4BD1-8514-8A77364A9E1D}" sibTransId="{24F8B370-FBA1-485F-A3C4-2B2ED54FE115}"/>
    <dgm:cxn modelId="{723791C3-6AF3-426A-BF83-A71F3FD0686D}" type="presOf" srcId="{3885AEA6-F005-4414-AA8A-B1F55207B089}" destId="{7A530961-1523-4A36-A24B-F5CE060B3CE1}" srcOrd="0" destOrd="0" presId="urn:microsoft.com/office/officeart/2005/8/layout/hierarchy3"/>
    <dgm:cxn modelId="{B654A3E1-E140-4396-9446-EBC5D85D9189}" type="presOf" srcId="{38A1E8C5-0A90-49D7-B4DD-D63C7F487D74}" destId="{5B66D88F-6C29-4A24-A84E-E33FBAB6C7F8}" srcOrd="0" destOrd="0" presId="urn:microsoft.com/office/officeart/2005/8/layout/hierarchy3"/>
    <dgm:cxn modelId="{2F29B0E7-A17D-40A7-B6C8-A523A90DF394}" srcId="{ECF82A5B-0AD2-4653-89D4-6B51592E99CC}" destId="{38A1E8C5-0A90-49D7-B4DD-D63C7F487D74}" srcOrd="0" destOrd="0" parTransId="{436CF909-8A48-4B7B-B216-CBB0AB28BFE6}" sibTransId="{4CDC3330-A516-46D4-8060-893E63D833D5}"/>
    <dgm:cxn modelId="{606EE18A-02A4-49C8-88C2-6F8403110B4D}" type="presParOf" srcId="{8E3C6B10-F465-4C6C-9831-CAFA431E8E28}" destId="{F7C9B11E-8696-4DA8-836F-0E3422790ED1}" srcOrd="0" destOrd="0" presId="urn:microsoft.com/office/officeart/2005/8/layout/hierarchy3"/>
    <dgm:cxn modelId="{A58CE3A8-1F2F-445C-A881-D0E8D973F5AF}" type="presParOf" srcId="{F7C9B11E-8696-4DA8-836F-0E3422790ED1}" destId="{0C7B39B8-AA68-464A-962C-B60D4F22ABAD}" srcOrd="0" destOrd="0" presId="urn:microsoft.com/office/officeart/2005/8/layout/hierarchy3"/>
    <dgm:cxn modelId="{C43AC5CA-6391-4725-8788-43376CCB09BD}" type="presParOf" srcId="{0C7B39B8-AA68-464A-962C-B60D4F22ABAD}" destId="{9438E160-96A9-4A3F-A12D-5748AB5411F5}" srcOrd="0" destOrd="0" presId="urn:microsoft.com/office/officeart/2005/8/layout/hierarchy3"/>
    <dgm:cxn modelId="{996A83EE-2DAF-445A-AF4A-B99BB8F52B14}" type="presParOf" srcId="{0C7B39B8-AA68-464A-962C-B60D4F22ABAD}" destId="{D3C43303-0A77-4185-A5C9-415EAC9F0CD9}" srcOrd="1" destOrd="0" presId="urn:microsoft.com/office/officeart/2005/8/layout/hierarchy3"/>
    <dgm:cxn modelId="{492DEAD0-4907-4DBD-BA1D-D2518D1C1436}" type="presParOf" srcId="{F7C9B11E-8696-4DA8-836F-0E3422790ED1}" destId="{075A98AE-52F2-4508-A9D7-2ABA41744D6F}" srcOrd="1" destOrd="0" presId="urn:microsoft.com/office/officeart/2005/8/layout/hierarchy3"/>
    <dgm:cxn modelId="{30C3BDE0-F6CD-45FE-8C97-9CF8F97D39F7}" type="presParOf" srcId="{075A98AE-52F2-4508-A9D7-2ABA41744D6F}" destId="{D27AD58F-B157-4129-93CE-D20501F67860}" srcOrd="0" destOrd="0" presId="urn:microsoft.com/office/officeart/2005/8/layout/hierarchy3"/>
    <dgm:cxn modelId="{ED8AD98D-8F79-43D1-AA18-76C92A18FD09}" type="presParOf" srcId="{075A98AE-52F2-4508-A9D7-2ABA41744D6F}" destId="{5B66D88F-6C29-4A24-A84E-E33FBAB6C7F8}" srcOrd="1" destOrd="0" presId="urn:microsoft.com/office/officeart/2005/8/layout/hierarchy3"/>
    <dgm:cxn modelId="{4038A9FA-9CAA-461F-BACF-E02991837F7A}" type="presParOf" srcId="{075A98AE-52F2-4508-A9D7-2ABA41744D6F}" destId="{69C88A7B-89B2-48B0-A8F1-46875AEA377A}" srcOrd="2" destOrd="0" presId="urn:microsoft.com/office/officeart/2005/8/layout/hierarchy3"/>
    <dgm:cxn modelId="{1792FEF1-65E9-47F7-B7E4-65AC6BA47DF4}" type="presParOf" srcId="{075A98AE-52F2-4508-A9D7-2ABA41744D6F}" destId="{7A530961-1523-4A36-A24B-F5CE060B3CE1}"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4D0AC625-45F2-4A61-9FDD-518529C81316}"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zh-CN" altLang="en-US"/>
        </a:p>
      </dgm:t>
    </dgm:pt>
    <dgm:pt modelId="{ECF82A5B-0AD2-4653-89D4-6B51592E99CC}">
      <dgm:prSet phldrT="[文本]" custT="1">
        <dgm:style>
          <a:lnRef idx="3">
            <a:schemeClr val="lt1"/>
          </a:lnRef>
          <a:fillRef idx="1">
            <a:schemeClr val="accent1"/>
          </a:fillRef>
          <a:effectRef idx="1">
            <a:schemeClr val="accent1"/>
          </a:effectRef>
          <a:fontRef idx="minor">
            <a:schemeClr val="lt1"/>
          </a:fontRef>
        </dgm:style>
      </dgm:prSet>
      <dgm:spPr>
        <a:solidFill>
          <a:schemeClr val="accent1">
            <a:lumMod val="40000"/>
            <a:lumOff val="6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2000" b="1" kern="1200" dirty="0">
              <a:solidFill>
                <a:schemeClr val="tx1"/>
              </a:solidFill>
              <a:latin typeface="+mn-lt"/>
              <a:ea typeface="+mn-ea"/>
              <a:cs typeface="+mn-cs"/>
            </a:rPr>
            <a:t>Root cause</a:t>
          </a:r>
          <a:endParaRPr lang="zh-CN" altLang="en-US" sz="2000" b="1" kern="1200" dirty="0">
            <a:solidFill>
              <a:schemeClr val="tx1"/>
            </a:solidFill>
            <a:latin typeface="+mn-lt"/>
            <a:ea typeface="+mn-ea"/>
            <a:cs typeface="+mn-cs"/>
          </a:endParaRPr>
        </a:p>
      </dgm:t>
    </dgm:pt>
    <dgm:pt modelId="{054AD4F7-8CAA-448A-88A5-3B4314166B12}" type="parTrans" cxnId="{1D1716A0-EA5D-4EC0-A261-C0CD1E32DF28}">
      <dgm:prSet/>
      <dgm:spPr/>
      <dgm:t>
        <a:bodyPr/>
        <a:lstStyle/>
        <a:p>
          <a:endParaRPr lang="zh-CN" altLang="en-US" sz="2000"/>
        </a:p>
      </dgm:t>
    </dgm:pt>
    <dgm:pt modelId="{9B8BE2C0-C293-4B07-BC43-2B3C7D565F27}" type="sibTrans" cxnId="{1D1716A0-EA5D-4EC0-A261-C0CD1E32DF28}">
      <dgm:prSet/>
      <dgm:spPr/>
      <dgm:t>
        <a:bodyPr/>
        <a:lstStyle/>
        <a:p>
          <a:endParaRPr lang="zh-CN" altLang="en-US" sz="2000"/>
        </a:p>
      </dgm:t>
    </dgm:pt>
    <dgm:pt modelId="{38A1E8C5-0A90-49D7-B4DD-D63C7F487D74}">
      <dgm:prSet phldrT="[文本]" custT="1">
        <dgm:style>
          <a:lnRef idx="3">
            <a:schemeClr val="lt1"/>
          </a:lnRef>
          <a:fillRef idx="1">
            <a:schemeClr val="accent1"/>
          </a:fillRef>
          <a:effectRef idx="1">
            <a:schemeClr val="accent1"/>
          </a:effectRef>
          <a:fontRef idx="minor">
            <a:schemeClr val="lt1"/>
          </a:fontRef>
        </dgm:style>
      </dgm:prSet>
      <dgm:spPr>
        <a:solidFill>
          <a:schemeClr val="bg1">
            <a:lumMod val="85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1800" b="1" dirty="0">
              <a:solidFill>
                <a:schemeClr val="tx1">
                  <a:lumMod val="50000"/>
                  <a:lumOff val="50000"/>
                </a:schemeClr>
              </a:solidFill>
            </a:rPr>
            <a:t>Incorrect backup</a:t>
          </a:r>
          <a:endParaRPr lang="zh-CN" altLang="en-US" sz="1800" dirty="0">
            <a:solidFill>
              <a:schemeClr val="tx1">
                <a:lumMod val="50000"/>
                <a:lumOff val="50000"/>
              </a:schemeClr>
            </a:solidFill>
          </a:endParaRPr>
        </a:p>
      </dgm:t>
    </dgm:pt>
    <dgm:pt modelId="{436CF909-8A48-4B7B-B216-CBB0AB28BFE6}" type="parTrans" cxnId="{2F29B0E7-A17D-40A7-B6C8-A523A90DF394}">
      <dgm:prSet/>
      <dgm:spPr/>
      <dgm:t>
        <a:bodyPr/>
        <a:lstStyle/>
        <a:p>
          <a:endParaRPr lang="zh-CN" altLang="en-US" sz="2000"/>
        </a:p>
      </dgm:t>
    </dgm:pt>
    <dgm:pt modelId="{4CDC3330-A516-46D4-8060-893E63D833D5}" type="sibTrans" cxnId="{2F29B0E7-A17D-40A7-B6C8-A523A90DF394}">
      <dgm:prSet/>
      <dgm:spPr/>
      <dgm:t>
        <a:bodyPr/>
        <a:lstStyle/>
        <a:p>
          <a:endParaRPr lang="zh-CN" altLang="en-US" sz="2000"/>
        </a:p>
      </dgm:t>
    </dgm:pt>
    <dgm:pt modelId="{3885AEA6-F005-4414-AA8A-B1F55207B089}">
      <dgm:prSet custT="1">
        <dgm:style>
          <a:lnRef idx="3">
            <a:schemeClr val="lt1"/>
          </a:lnRef>
          <a:fillRef idx="1">
            <a:schemeClr val="accent1"/>
          </a:fillRef>
          <a:effectRef idx="1">
            <a:schemeClr val="accent1"/>
          </a:effectRef>
          <a:fontRef idx="minor">
            <a:schemeClr val="lt1"/>
          </a:fontRef>
        </dgm:style>
      </dgm:prSet>
      <dgm:spPr>
        <a:solidFill>
          <a:schemeClr val="bg1">
            <a:lumMod val="85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pPr marL="0" algn="ctr" defTabSz="914400" rtl="0" eaLnBrk="1" latinLnBrk="0" hangingPunct="1"/>
          <a:r>
            <a:rPr lang="en-US" altLang="zh-CN" sz="1800" b="1" kern="1200" dirty="0">
              <a:solidFill>
                <a:schemeClr val="tx1">
                  <a:lumMod val="50000"/>
                  <a:lumOff val="50000"/>
                </a:schemeClr>
              </a:solidFill>
              <a:latin typeface="+mn-lt"/>
              <a:ea typeface="+mn-ea"/>
              <a:cs typeface="+mn-cs"/>
            </a:rPr>
            <a:t>Incorrect crash / reboot detection</a:t>
          </a:r>
          <a:endParaRPr lang="zh-CN" altLang="en-US" sz="1800" b="1" kern="1200" dirty="0">
            <a:solidFill>
              <a:schemeClr val="tx1">
                <a:lumMod val="50000"/>
                <a:lumOff val="50000"/>
              </a:schemeClr>
            </a:solidFill>
            <a:latin typeface="+mn-lt"/>
            <a:ea typeface="+mn-ea"/>
            <a:cs typeface="+mn-cs"/>
          </a:endParaRPr>
        </a:p>
      </dgm:t>
    </dgm:pt>
    <dgm:pt modelId="{C1D56A9D-75BB-4BD1-8514-8A77364A9E1D}" type="parTrans" cxnId="{45D192AB-4B2C-417E-9598-BB7021E43F35}">
      <dgm:prSet/>
      <dgm:spPr/>
      <dgm:t>
        <a:bodyPr/>
        <a:lstStyle/>
        <a:p>
          <a:endParaRPr lang="zh-CN" altLang="en-US"/>
        </a:p>
      </dgm:t>
    </dgm:pt>
    <dgm:pt modelId="{24F8B370-FBA1-485F-A3C4-2B2ED54FE115}" type="sibTrans" cxnId="{45D192AB-4B2C-417E-9598-BB7021E43F35}">
      <dgm:prSet/>
      <dgm:spPr/>
      <dgm:t>
        <a:bodyPr/>
        <a:lstStyle/>
        <a:p>
          <a:endParaRPr lang="zh-CN" altLang="en-US"/>
        </a:p>
      </dgm:t>
    </dgm:pt>
    <dgm:pt modelId="{BC74C1B8-7EF4-434D-A76B-6C4B69C8B496}">
      <dgm:prSet custT="1">
        <dgm:style>
          <a:lnRef idx="3">
            <a:schemeClr val="lt1"/>
          </a:lnRef>
          <a:fillRef idx="1">
            <a:schemeClr val="accent1"/>
          </a:fillRef>
          <a:effectRef idx="1">
            <a:schemeClr val="accent1"/>
          </a:effectRef>
          <a:fontRef idx="minor">
            <a:schemeClr val="lt1"/>
          </a:fontRef>
        </dgm:style>
      </dgm:prSet>
      <dgm:spPr>
        <a:solidFill>
          <a:schemeClr val="accent1">
            <a:lumMod val="20000"/>
            <a:lumOff val="8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pPr marL="0" algn="ctr" defTabSz="914400" rtl="0" eaLnBrk="1" latinLnBrk="0" hangingPunct="1"/>
          <a:r>
            <a:rPr lang="en-US" altLang="zh-CN" sz="1800" b="1" kern="1200" dirty="0">
              <a:solidFill>
                <a:schemeClr val="tx1"/>
              </a:solidFill>
              <a:latin typeface="+mn-lt"/>
              <a:ea typeface="+mn-ea"/>
              <a:cs typeface="+mn-cs"/>
            </a:rPr>
            <a:t>Incorrect state identification</a:t>
          </a:r>
          <a:endParaRPr lang="zh-CN" altLang="en-US" sz="1800" b="1" kern="1200" dirty="0">
            <a:solidFill>
              <a:schemeClr val="tx1"/>
            </a:solidFill>
            <a:latin typeface="+mn-lt"/>
            <a:ea typeface="+mn-ea"/>
            <a:cs typeface="+mn-cs"/>
          </a:endParaRPr>
        </a:p>
      </dgm:t>
    </dgm:pt>
    <dgm:pt modelId="{3A90CD26-334B-45ED-A325-F0EA6BAACBD5}" type="parTrans" cxnId="{75C26F83-F065-46FE-B6BC-366990CADAC2}">
      <dgm:prSet/>
      <dgm:spPr/>
      <dgm:t>
        <a:bodyPr/>
        <a:lstStyle/>
        <a:p>
          <a:endParaRPr lang="zh-CN" altLang="en-US"/>
        </a:p>
      </dgm:t>
    </dgm:pt>
    <dgm:pt modelId="{FF452B57-7A81-4DAD-BE03-74474D9F145C}" type="sibTrans" cxnId="{75C26F83-F065-46FE-B6BC-366990CADAC2}">
      <dgm:prSet/>
      <dgm:spPr/>
      <dgm:t>
        <a:bodyPr/>
        <a:lstStyle/>
        <a:p>
          <a:endParaRPr lang="zh-CN" altLang="en-US"/>
        </a:p>
      </dgm:t>
    </dgm:pt>
    <dgm:pt modelId="{8E3C6B10-F465-4C6C-9831-CAFA431E8E28}" type="pres">
      <dgm:prSet presAssocID="{4D0AC625-45F2-4A61-9FDD-518529C81316}" presName="diagram" presStyleCnt="0">
        <dgm:presLayoutVars>
          <dgm:chPref val="1"/>
          <dgm:dir/>
          <dgm:animOne val="branch"/>
          <dgm:animLvl val="lvl"/>
          <dgm:resizeHandles/>
        </dgm:presLayoutVars>
      </dgm:prSet>
      <dgm:spPr/>
    </dgm:pt>
    <dgm:pt modelId="{F7C9B11E-8696-4DA8-836F-0E3422790ED1}" type="pres">
      <dgm:prSet presAssocID="{ECF82A5B-0AD2-4653-89D4-6B51592E99CC}" presName="root" presStyleCnt="0"/>
      <dgm:spPr/>
    </dgm:pt>
    <dgm:pt modelId="{0C7B39B8-AA68-464A-962C-B60D4F22ABAD}" type="pres">
      <dgm:prSet presAssocID="{ECF82A5B-0AD2-4653-89D4-6B51592E99CC}" presName="rootComposite" presStyleCnt="0"/>
      <dgm:spPr/>
    </dgm:pt>
    <dgm:pt modelId="{9438E160-96A9-4A3F-A12D-5748AB5411F5}" type="pres">
      <dgm:prSet presAssocID="{ECF82A5B-0AD2-4653-89D4-6B51592E99CC}" presName="rootText" presStyleLbl="node1" presStyleIdx="0" presStyleCnt="1" custScaleX="75744" custScaleY="49350"/>
      <dgm:spPr>
        <a:xfrm>
          <a:off x="1069939" y="2243"/>
          <a:ext cx="1419404" cy="709702"/>
        </a:xfrm>
        <a:prstGeom prst="roundRect">
          <a:avLst>
            <a:gd name="adj" fmla="val 10000"/>
          </a:avLst>
        </a:prstGeom>
      </dgm:spPr>
    </dgm:pt>
    <dgm:pt modelId="{D3C43303-0A77-4185-A5C9-415EAC9F0CD9}" type="pres">
      <dgm:prSet presAssocID="{ECF82A5B-0AD2-4653-89D4-6B51592E99CC}" presName="rootConnector" presStyleLbl="node1" presStyleIdx="0" presStyleCnt="1"/>
      <dgm:spPr/>
    </dgm:pt>
    <dgm:pt modelId="{075A98AE-52F2-4508-A9D7-2ABA41744D6F}" type="pres">
      <dgm:prSet presAssocID="{ECF82A5B-0AD2-4653-89D4-6B51592E99CC}" presName="childShape" presStyleCnt="0"/>
      <dgm:spPr/>
    </dgm:pt>
    <dgm:pt modelId="{D27AD58F-B157-4129-93CE-D20501F67860}" type="pres">
      <dgm:prSet presAssocID="{436CF909-8A48-4B7B-B216-CBB0AB28BFE6}" presName="Name13" presStyleLbl="parChTrans1D2" presStyleIdx="0" presStyleCnt="3"/>
      <dgm:spPr/>
    </dgm:pt>
    <dgm:pt modelId="{5B66D88F-6C29-4A24-A84E-E33FBAB6C7F8}" type="pres">
      <dgm:prSet presAssocID="{38A1E8C5-0A90-49D7-B4DD-D63C7F487D74}" presName="childText" presStyleLbl="bgAcc1" presStyleIdx="0" presStyleCnt="3" custScaleX="98126" custScaleY="42500" custLinFactNeighborY="-12032">
        <dgm:presLayoutVars>
          <dgm:bulletEnabled val="1"/>
        </dgm:presLayoutVars>
      </dgm:prSet>
      <dgm:spPr>
        <a:xfrm>
          <a:off x="1272416" y="889119"/>
          <a:ext cx="1135754" cy="709846"/>
        </a:xfrm>
        <a:prstGeom prst="roundRect">
          <a:avLst>
            <a:gd name="adj" fmla="val 10000"/>
          </a:avLst>
        </a:prstGeom>
      </dgm:spPr>
    </dgm:pt>
    <dgm:pt modelId="{69C88A7B-89B2-48B0-A8F1-46875AEA377A}" type="pres">
      <dgm:prSet presAssocID="{C1D56A9D-75BB-4BD1-8514-8A77364A9E1D}" presName="Name13" presStyleLbl="parChTrans1D2" presStyleIdx="1" presStyleCnt="3"/>
      <dgm:spPr/>
    </dgm:pt>
    <dgm:pt modelId="{7A530961-1523-4A36-A24B-F5CE060B3CE1}" type="pres">
      <dgm:prSet presAssocID="{3885AEA6-F005-4414-AA8A-B1F55207B089}" presName="childText" presStyleLbl="bgAcc1" presStyleIdx="1" presStyleCnt="3" custScaleX="98126" custScaleY="42500" custLinFactNeighborX="-836" custLinFactNeighborY="-29411">
        <dgm:presLayoutVars>
          <dgm:bulletEnabled val="1"/>
        </dgm:presLayoutVars>
      </dgm:prSet>
      <dgm:spPr>
        <a:xfrm>
          <a:off x="647494" y="1735367"/>
          <a:ext cx="1955239" cy="1222024"/>
        </a:xfrm>
        <a:prstGeom prst="roundRect">
          <a:avLst>
            <a:gd name="adj" fmla="val 10000"/>
          </a:avLst>
        </a:prstGeom>
      </dgm:spPr>
    </dgm:pt>
    <dgm:pt modelId="{E1A9E86E-BE31-4673-BA74-168725731F71}" type="pres">
      <dgm:prSet presAssocID="{3A90CD26-334B-45ED-A325-F0EA6BAACBD5}" presName="Name13" presStyleLbl="parChTrans1D2" presStyleIdx="2" presStyleCnt="3"/>
      <dgm:spPr/>
    </dgm:pt>
    <dgm:pt modelId="{1025AA6C-9319-45EE-822E-812D439BDA55}" type="pres">
      <dgm:prSet presAssocID="{BC74C1B8-7EF4-434D-A76B-6C4B69C8B496}" presName="childText" presStyleLbl="bgAcc1" presStyleIdx="2" presStyleCnt="3" custScaleX="98126" custScaleY="42500" custLinFactNeighborX="-717" custLinFactNeighborY="-46126">
        <dgm:presLayoutVars>
          <dgm:bulletEnabled val="1"/>
        </dgm:presLayoutVars>
      </dgm:prSet>
      <dgm:spPr>
        <a:xfrm>
          <a:off x="506140" y="3200677"/>
          <a:ext cx="2303988" cy="1439992"/>
        </a:xfrm>
        <a:prstGeom prst="roundRect">
          <a:avLst>
            <a:gd name="adj" fmla="val 10000"/>
          </a:avLst>
        </a:prstGeom>
      </dgm:spPr>
    </dgm:pt>
  </dgm:ptLst>
  <dgm:cxnLst>
    <dgm:cxn modelId="{CB698510-3521-44CE-87AC-9D240333B86C}" type="presOf" srcId="{C1D56A9D-75BB-4BD1-8514-8A77364A9E1D}" destId="{69C88A7B-89B2-48B0-A8F1-46875AEA377A}" srcOrd="0" destOrd="0" presId="urn:microsoft.com/office/officeart/2005/8/layout/hierarchy3"/>
    <dgm:cxn modelId="{5D74292C-2BB4-46F6-8DB3-6138C9D6B2E2}" type="presOf" srcId="{4D0AC625-45F2-4A61-9FDD-518529C81316}" destId="{8E3C6B10-F465-4C6C-9831-CAFA431E8E28}" srcOrd="0" destOrd="0" presId="urn:microsoft.com/office/officeart/2005/8/layout/hierarchy3"/>
    <dgm:cxn modelId="{E8C72563-0433-4FC3-9DA2-4CF0EB8C2848}" type="presOf" srcId="{436CF909-8A48-4B7B-B216-CBB0AB28BFE6}" destId="{D27AD58F-B157-4129-93CE-D20501F67860}" srcOrd="0" destOrd="0" presId="urn:microsoft.com/office/officeart/2005/8/layout/hierarchy3"/>
    <dgm:cxn modelId="{66CB996E-D302-4911-9B4F-E483BE62695B}" type="presOf" srcId="{ECF82A5B-0AD2-4653-89D4-6B51592E99CC}" destId="{D3C43303-0A77-4185-A5C9-415EAC9F0CD9}" srcOrd="1" destOrd="0" presId="urn:microsoft.com/office/officeart/2005/8/layout/hierarchy3"/>
    <dgm:cxn modelId="{65DDFE77-8ADC-4CBD-AC03-9BCD92A1E6A1}" type="presOf" srcId="{ECF82A5B-0AD2-4653-89D4-6B51592E99CC}" destId="{9438E160-96A9-4A3F-A12D-5748AB5411F5}" srcOrd="0" destOrd="0" presId="urn:microsoft.com/office/officeart/2005/8/layout/hierarchy3"/>
    <dgm:cxn modelId="{75C26F83-F065-46FE-B6BC-366990CADAC2}" srcId="{ECF82A5B-0AD2-4653-89D4-6B51592E99CC}" destId="{BC74C1B8-7EF4-434D-A76B-6C4B69C8B496}" srcOrd="2" destOrd="0" parTransId="{3A90CD26-334B-45ED-A325-F0EA6BAACBD5}" sibTransId="{FF452B57-7A81-4DAD-BE03-74474D9F145C}"/>
    <dgm:cxn modelId="{1D1716A0-EA5D-4EC0-A261-C0CD1E32DF28}" srcId="{4D0AC625-45F2-4A61-9FDD-518529C81316}" destId="{ECF82A5B-0AD2-4653-89D4-6B51592E99CC}" srcOrd="0" destOrd="0" parTransId="{054AD4F7-8CAA-448A-88A5-3B4314166B12}" sibTransId="{9B8BE2C0-C293-4B07-BC43-2B3C7D565F27}"/>
    <dgm:cxn modelId="{45D192AB-4B2C-417E-9598-BB7021E43F35}" srcId="{ECF82A5B-0AD2-4653-89D4-6B51592E99CC}" destId="{3885AEA6-F005-4414-AA8A-B1F55207B089}" srcOrd="1" destOrd="0" parTransId="{C1D56A9D-75BB-4BD1-8514-8A77364A9E1D}" sibTransId="{24F8B370-FBA1-485F-A3C4-2B2ED54FE115}"/>
    <dgm:cxn modelId="{723791C3-6AF3-426A-BF83-A71F3FD0686D}" type="presOf" srcId="{3885AEA6-F005-4414-AA8A-B1F55207B089}" destId="{7A530961-1523-4A36-A24B-F5CE060B3CE1}" srcOrd="0" destOrd="0" presId="urn:microsoft.com/office/officeart/2005/8/layout/hierarchy3"/>
    <dgm:cxn modelId="{A0CD91C8-13B2-430E-BC0F-63D89D989C1A}" type="presOf" srcId="{3A90CD26-334B-45ED-A325-F0EA6BAACBD5}" destId="{E1A9E86E-BE31-4673-BA74-168725731F71}" srcOrd="0" destOrd="0" presId="urn:microsoft.com/office/officeart/2005/8/layout/hierarchy3"/>
    <dgm:cxn modelId="{B654A3E1-E140-4396-9446-EBC5D85D9189}" type="presOf" srcId="{38A1E8C5-0A90-49D7-B4DD-D63C7F487D74}" destId="{5B66D88F-6C29-4A24-A84E-E33FBAB6C7F8}" srcOrd="0" destOrd="0" presId="urn:microsoft.com/office/officeart/2005/8/layout/hierarchy3"/>
    <dgm:cxn modelId="{2F29B0E7-A17D-40A7-B6C8-A523A90DF394}" srcId="{ECF82A5B-0AD2-4653-89D4-6B51592E99CC}" destId="{38A1E8C5-0A90-49D7-B4DD-D63C7F487D74}" srcOrd="0" destOrd="0" parTransId="{436CF909-8A48-4B7B-B216-CBB0AB28BFE6}" sibTransId="{4CDC3330-A516-46D4-8060-893E63D833D5}"/>
    <dgm:cxn modelId="{B6B56EFE-45AB-4DC5-A491-C111D5736CF0}" type="presOf" srcId="{BC74C1B8-7EF4-434D-A76B-6C4B69C8B496}" destId="{1025AA6C-9319-45EE-822E-812D439BDA55}" srcOrd="0" destOrd="0" presId="urn:microsoft.com/office/officeart/2005/8/layout/hierarchy3"/>
    <dgm:cxn modelId="{606EE18A-02A4-49C8-88C2-6F8403110B4D}" type="presParOf" srcId="{8E3C6B10-F465-4C6C-9831-CAFA431E8E28}" destId="{F7C9B11E-8696-4DA8-836F-0E3422790ED1}" srcOrd="0" destOrd="0" presId="urn:microsoft.com/office/officeart/2005/8/layout/hierarchy3"/>
    <dgm:cxn modelId="{A58CE3A8-1F2F-445C-A881-D0E8D973F5AF}" type="presParOf" srcId="{F7C9B11E-8696-4DA8-836F-0E3422790ED1}" destId="{0C7B39B8-AA68-464A-962C-B60D4F22ABAD}" srcOrd="0" destOrd="0" presId="urn:microsoft.com/office/officeart/2005/8/layout/hierarchy3"/>
    <dgm:cxn modelId="{C43AC5CA-6391-4725-8788-43376CCB09BD}" type="presParOf" srcId="{0C7B39B8-AA68-464A-962C-B60D4F22ABAD}" destId="{9438E160-96A9-4A3F-A12D-5748AB5411F5}" srcOrd="0" destOrd="0" presId="urn:microsoft.com/office/officeart/2005/8/layout/hierarchy3"/>
    <dgm:cxn modelId="{996A83EE-2DAF-445A-AF4A-B99BB8F52B14}" type="presParOf" srcId="{0C7B39B8-AA68-464A-962C-B60D4F22ABAD}" destId="{D3C43303-0A77-4185-A5C9-415EAC9F0CD9}" srcOrd="1" destOrd="0" presId="urn:microsoft.com/office/officeart/2005/8/layout/hierarchy3"/>
    <dgm:cxn modelId="{492DEAD0-4907-4DBD-BA1D-D2518D1C1436}" type="presParOf" srcId="{F7C9B11E-8696-4DA8-836F-0E3422790ED1}" destId="{075A98AE-52F2-4508-A9D7-2ABA41744D6F}" srcOrd="1" destOrd="0" presId="urn:microsoft.com/office/officeart/2005/8/layout/hierarchy3"/>
    <dgm:cxn modelId="{30C3BDE0-F6CD-45FE-8C97-9CF8F97D39F7}" type="presParOf" srcId="{075A98AE-52F2-4508-A9D7-2ABA41744D6F}" destId="{D27AD58F-B157-4129-93CE-D20501F67860}" srcOrd="0" destOrd="0" presId="urn:microsoft.com/office/officeart/2005/8/layout/hierarchy3"/>
    <dgm:cxn modelId="{ED8AD98D-8F79-43D1-AA18-76C92A18FD09}" type="presParOf" srcId="{075A98AE-52F2-4508-A9D7-2ABA41744D6F}" destId="{5B66D88F-6C29-4A24-A84E-E33FBAB6C7F8}" srcOrd="1" destOrd="0" presId="urn:microsoft.com/office/officeart/2005/8/layout/hierarchy3"/>
    <dgm:cxn modelId="{4038A9FA-9CAA-461F-BACF-E02991837F7A}" type="presParOf" srcId="{075A98AE-52F2-4508-A9D7-2ABA41744D6F}" destId="{69C88A7B-89B2-48B0-A8F1-46875AEA377A}" srcOrd="2" destOrd="0" presId="urn:microsoft.com/office/officeart/2005/8/layout/hierarchy3"/>
    <dgm:cxn modelId="{1792FEF1-65E9-47F7-B7E4-65AC6BA47DF4}" type="presParOf" srcId="{075A98AE-52F2-4508-A9D7-2ABA41744D6F}" destId="{7A530961-1523-4A36-A24B-F5CE060B3CE1}" srcOrd="3" destOrd="0" presId="urn:microsoft.com/office/officeart/2005/8/layout/hierarchy3"/>
    <dgm:cxn modelId="{5EC33234-40E2-44FD-94E0-9A4889612CD2}" type="presParOf" srcId="{075A98AE-52F2-4508-A9D7-2ABA41744D6F}" destId="{E1A9E86E-BE31-4673-BA74-168725731F71}" srcOrd="4" destOrd="0" presId="urn:microsoft.com/office/officeart/2005/8/layout/hierarchy3"/>
    <dgm:cxn modelId="{98482253-3823-4B03-83F9-07C360075FF3}" type="presParOf" srcId="{075A98AE-52F2-4508-A9D7-2ABA41744D6F}" destId="{1025AA6C-9319-45EE-822E-812D439BDA55}"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4D0AC625-45F2-4A61-9FDD-518529C81316}"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zh-CN" altLang="en-US"/>
        </a:p>
      </dgm:t>
    </dgm:pt>
    <dgm:pt modelId="{ECF82A5B-0AD2-4653-89D4-6B51592E99CC}">
      <dgm:prSet phldrT="[文本]" custT="1">
        <dgm:style>
          <a:lnRef idx="3">
            <a:schemeClr val="lt1"/>
          </a:lnRef>
          <a:fillRef idx="1">
            <a:schemeClr val="accent1"/>
          </a:fillRef>
          <a:effectRef idx="1">
            <a:schemeClr val="accent1"/>
          </a:effectRef>
          <a:fontRef idx="minor">
            <a:schemeClr val="lt1"/>
          </a:fontRef>
        </dgm:style>
      </dgm:prSet>
      <dgm:spPr>
        <a:solidFill>
          <a:schemeClr val="accent1">
            <a:lumMod val="40000"/>
            <a:lumOff val="6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2000" b="1" kern="1200" dirty="0">
              <a:solidFill>
                <a:schemeClr val="tx1"/>
              </a:solidFill>
              <a:latin typeface="+mn-lt"/>
              <a:ea typeface="+mn-ea"/>
              <a:cs typeface="+mn-cs"/>
            </a:rPr>
            <a:t>Root cause</a:t>
          </a:r>
          <a:endParaRPr lang="zh-CN" altLang="en-US" sz="2000" b="1" kern="1200" dirty="0">
            <a:solidFill>
              <a:schemeClr val="tx1"/>
            </a:solidFill>
            <a:latin typeface="+mn-lt"/>
            <a:ea typeface="+mn-ea"/>
            <a:cs typeface="+mn-cs"/>
          </a:endParaRPr>
        </a:p>
      </dgm:t>
    </dgm:pt>
    <dgm:pt modelId="{054AD4F7-8CAA-448A-88A5-3B4314166B12}" type="parTrans" cxnId="{1D1716A0-EA5D-4EC0-A261-C0CD1E32DF28}">
      <dgm:prSet/>
      <dgm:spPr/>
      <dgm:t>
        <a:bodyPr/>
        <a:lstStyle/>
        <a:p>
          <a:endParaRPr lang="zh-CN" altLang="en-US" sz="2000"/>
        </a:p>
      </dgm:t>
    </dgm:pt>
    <dgm:pt modelId="{9B8BE2C0-C293-4B07-BC43-2B3C7D565F27}" type="sibTrans" cxnId="{1D1716A0-EA5D-4EC0-A261-C0CD1E32DF28}">
      <dgm:prSet/>
      <dgm:spPr/>
      <dgm:t>
        <a:bodyPr/>
        <a:lstStyle/>
        <a:p>
          <a:endParaRPr lang="zh-CN" altLang="en-US" sz="2000"/>
        </a:p>
      </dgm:t>
    </dgm:pt>
    <dgm:pt modelId="{38A1E8C5-0A90-49D7-B4DD-D63C7F487D74}">
      <dgm:prSet phldrT="[文本]" custT="1">
        <dgm:style>
          <a:lnRef idx="3">
            <a:schemeClr val="lt1"/>
          </a:lnRef>
          <a:fillRef idx="1">
            <a:schemeClr val="accent1"/>
          </a:fillRef>
          <a:effectRef idx="1">
            <a:schemeClr val="accent1"/>
          </a:effectRef>
          <a:fontRef idx="minor">
            <a:schemeClr val="lt1"/>
          </a:fontRef>
        </dgm:style>
      </dgm:prSet>
      <dgm:spPr>
        <a:solidFill>
          <a:schemeClr val="bg1">
            <a:lumMod val="85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1800" b="1" dirty="0">
              <a:solidFill>
                <a:schemeClr val="tx1">
                  <a:lumMod val="50000"/>
                  <a:lumOff val="50000"/>
                </a:schemeClr>
              </a:solidFill>
            </a:rPr>
            <a:t>Incorrect backup</a:t>
          </a:r>
          <a:endParaRPr lang="zh-CN" altLang="en-US" sz="1800" dirty="0">
            <a:solidFill>
              <a:schemeClr val="tx1">
                <a:lumMod val="50000"/>
                <a:lumOff val="50000"/>
              </a:schemeClr>
            </a:solidFill>
          </a:endParaRPr>
        </a:p>
      </dgm:t>
    </dgm:pt>
    <dgm:pt modelId="{436CF909-8A48-4B7B-B216-CBB0AB28BFE6}" type="parTrans" cxnId="{2F29B0E7-A17D-40A7-B6C8-A523A90DF394}">
      <dgm:prSet/>
      <dgm:spPr/>
      <dgm:t>
        <a:bodyPr/>
        <a:lstStyle/>
        <a:p>
          <a:endParaRPr lang="zh-CN" altLang="en-US" sz="2000"/>
        </a:p>
      </dgm:t>
    </dgm:pt>
    <dgm:pt modelId="{4CDC3330-A516-46D4-8060-893E63D833D5}" type="sibTrans" cxnId="{2F29B0E7-A17D-40A7-B6C8-A523A90DF394}">
      <dgm:prSet/>
      <dgm:spPr/>
      <dgm:t>
        <a:bodyPr/>
        <a:lstStyle/>
        <a:p>
          <a:endParaRPr lang="zh-CN" altLang="en-US" sz="2000"/>
        </a:p>
      </dgm:t>
    </dgm:pt>
    <dgm:pt modelId="{3885AEA6-F005-4414-AA8A-B1F55207B089}">
      <dgm:prSet custT="1">
        <dgm:style>
          <a:lnRef idx="3">
            <a:schemeClr val="lt1"/>
          </a:lnRef>
          <a:fillRef idx="1">
            <a:schemeClr val="accent1"/>
          </a:fillRef>
          <a:effectRef idx="1">
            <a:schemeClr val="accent1"/>
          </a:effectRef>
          <a:fontRef idx="minor">
            <a:schemeClr val="lt1"/>
          </a:fontRef>
        </dgm:style>
      </dgm:prSet>
      <dgm:spPr>
        <a:solidFill>
          <a:schemeClr val="bg1">
            <a:lumMod val="85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pPr marL="0" algn="ctr" defTabSz="914400" rtl="0" eaLnBrk="1" latinLnBrk="0" hangingPunct="1"/>
          <a:r>
            <a:rPr lang="en-US" altLang="zh-CN" sz="1800" b="1" kern="1200" dirty="0">
              <a:solidFill>
                <a:schemeClr val="tx1">
                  <a:lumMod val="50000"/>
                  <a:lumOff val="50000"/>
                </a:schemeClr>
              </a:solidFill>
              <a:latin typeface="+mn-lt"/>
              <a:ea typeface="+mn-ea"/>
              <a:cs typeface="+mn-cs"/>
            </a:rPr>
            <a:t>Incorrect crash / reboot detection</a:t>
          </a:r>
          <a:endParaRPr lang="zh-CN" altLang="en-US" sz="1800" b="1" kern="1200" dirty="0">
            <a:solidFill>
              <a:schemeClr val="tx1">
                <a:lumMod val="50000"/>
                <a:lumOff val="50000"/>
              </a:schemeClr>
            </a:solidFill>
            <a:latin typeface="+mn-lt"/>
            <a:ea typeface="+mn-ea"/>
            <a:cs typeface="+mn-cs"/>
          </a:endParaRPr>
        </a:p>
      </dgm:t>
    </dgm:pt>
    <dgm:pt modelId="{C1D56A9D-75BB-4BD1-8514-8A77364A9E1D}" type="parTrans" cxnId="{45D192AB-4B2C-417E-9598-BB7021E43F35}">
      <dgm:prSet/>
      <dgm:spPr/>
      <dgm:t>
        <a:bodyPr/>
        <a:lstStyle/>
        <a:p>
          <a:endParaRPr lang="zh-CN" altLang="en-US"/>
        </a:p>
      </dgm:t>
    </dgm:pt>
    <dgm:pt modelId="{24F8B370-FBA1-485F-A3C4-2B2ED54FE115}" type="sibTrans" cxnId="{45D192AB-4B2C-417E-9598-BB7021E43F35}">
      <dgm:prSet/>
      <dgm:spPr/>
      <dgm:t>
        <a:bodyPr/>
        <a:lstStyle/>
        <a:p>
          <a:endParaRPr lang="zh-CN" altLang="en-US"/>
        </a:p>
      </dgm:t>
    </dgm:pt>
    <dgm:pt modelId="{BC74C1B8-7EF4-434D-A76B-6C4B69C8B496}">
      <dgm:prSet custT="1">
        <dgm:style>
          <a:lnRef idx="3">
            <a:schemeClr val="lt1"/>
          </a:lnRef>
          <a:fillRef idx="1">
            <a:schemeClr val="accent1"/>
          </a:fillRef>
          <a:effectRef idx="1">
            <a:schemeClr val="accent1"/>
          </a:effectRef>
          <a:fontRef idx="minor">
            <a:schemeClr val="lt1"/>
          </a:fontRef>
        </dgm:style>
      </dgm:prSet>
      <dgm:spPr>
        <a:solidFill>
          <a:schemeClr val="accent1">
            <a:lumMod val="20000"/>
            <a:lumOff val="8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pPr marL="0" algn="ctr" defTabSz="914400" rtl="0" eaLnBrk="1" latinLnBrk="0" hangingPunct="1"/>
          <a:r>
            <a:rPr lang="en-US" altLang="zh-CN" sz="1800" b="1" kern="1200" dirty="0">
              <a:solidFill>
                <a:schemeClr val="tx1"/>
              </a:solidFill>
              <a:latin typeface="+mn-lt"/>
              <a:ea typeface="+mn-ea"/>
              <a:cs typeface="+mn-cs"/>
            </a:rPr>
            <a:t>Incorrect state identification</a:t>
          </a:r>
          <a:endParaRPr lang="zh-CN" altLang="en-US" sz="1800" b="1" kern="1200" dirty="0">
            <a:solidFill>
              <a:schemeClr val="tx1"/>
            </a:solidFill>
            <a:latin typeface="+mn-lt"/>
            <a:ea typeface="+mn-ea"/>
            <a:cs typeface="+mn-cs"/>
          </a:endParaRPr>
        </a:p>
      </dgm:t>
    </dgm:pt>
    <dgm:pt modelId="{3A90CD26-334B-45ED-A325-F0EA6BAACBD5}" type="parTrans" cxnId="{75C26F83-F065-46FE-B6BC-366990CADAC2}">
      <dgm:prSet/>
      <dgm:spPr/>
      <dgm:t>
        <a:bodyPr/>
        <a:lstStyle/>
        <a:p>
          <a:endParaRPr lang="zh-CN" altLang="en-US"/>
        </a:p>
      </dgm:t>
    </dgm:pt>
    <dgm:pt modelId="{FF452B57-7A81-4DAD-BE03-74474D9F145C}" type="sibTrans" cxnId="{75C26F83-F065-46FE-B6BC-366990CADAC2}">
      <dgm:prSet/>
      <dgm:spPr/>
      <dgm:t>
        <a:bodyPr/>
        <a:lstStyle/>
        <a:p>
          <a:endParaRPr lang="zh-CN" altLang="en-US"/>
        </a:p>
      </dgm:t>
    </dgm:pt>
    <dgm:pt modelId="{8E3C6B10-F465-4C6C-9831-CAFA431E8E28}" type="pres">
      <dgm:prSet presAssocID="{4D0AC625-45F2-4A61-9FDD-518529C81316}" presName="diagram" presStyleCnt="0">
        <dgm:presLayoutVars>
          <dgm:chPref val="1"/>
          <dgm:dir/>
          <dgm:animOne val="branch"/>
          <dgm:animLvl val="lvl"/>
          <dgm:resizeHandles/>
        </dgm:presLayoutVars>
      </dgm:prSet>
      <dgm:spPr/>
    </dgm:pt>
    <dgm:pt modelId="{F7C9B11E-8696-4DA8-836F-0E3422790ED1}" type="pres">
      <dgm:prSet presAssocID="{ECF82A5B-0AD2-4653-89D4-6B51592E99CC}" presName="root" presStyleCnt="0"/>
      <dgm:spPr/>
    </dgm:pt>
    <dgm:pt modelId="{0C7B39B8-AA68-464A-962C-B60D4F22ABAD}" type="pres">
      <dgm:prSet presAssocID="{ECF82A5B-0AD2-4653-89D4-6B51592E99CC}" presName="rootComposite" presStyleCnt="0"/>
      <dgm:spPr/>
    </dgm:pt>
    <dgm:pt modelId="{9438E160-96A9-4A3F-A12D-5748AB5411F5}" type="pres">
      <dgm:prSet presAssocID="{ECF82A5B-0AD2-4653-89D4-6B51592E99CC}" presName="rootText" presStyleLbl="node1" presStyleIdx="0" presStyleCnt="1" custScaleX="75744" custScaleY="49350"/>
      <dgm:spPr>
        <a:xfrm>
          <a:off x="1069939" y="2243"/>
          <a:ext cx="1419404" cy="709702"/>
        </a:xfrm>
        <a:prstGeom prst="roundRect">
          <a:avLst>
            <a:gd name="adj" fmla="val 10000"/>
          </a:avLst>
        </a:prstGeom>
      </dgm:spPr>
    </dgm:pt>
    <dgm:pt modelId="{D3C43303-0A77-4185-A5C9-415EAC9F0CD9}" type="pres">
      <dgm:prSet presAssocID="{ECF82A5B-0AD2-4653-89D4-6B51592E99CC}" presName="rootConnector" presStyleLbl="node1" presStyleIdx="0" presStyleCnt="1"/>
      <dgm:spPr/>
    </dgm:pt>
    <dgm:pt modelId="{075A98AE-52F2-4508-A9D7-2ABA41744D6F}" type="pres">
      <dgm:prSet presAssocID="{ECF82A5B-0AD2-4653-89D4-6B51592E99CC}" presName="childShape" presStyleCnt="0"/>
      <dgm:spPr/>
    </dgm:pt>
    <dgm:pt modelId="{D27AD58F-B157-4129-93CE-D20501F67860}" type="pres">
      <dgm:prSet presAssocID="{436CF909-8A48-4B7B-B216-CBB0AB28BFE6}" presName="Name13" presStyleLbl="parChTrans1D2" presStyleIdx="0" presStyleCnt="3"/>
      <dgm:spPr/>
    </dgm:pt>
    <dgm:pt modelId="{5B66D88F-6C29-4A24-A84E-E33FBAB6C7F8}" type="pres">
      <dgm:prSet presAssocID="{38A1E8C5-0A90-49D7-B4DD-D63C7F487D74}" presName="childText" presStyleLbl="bgAcc1" presStyleIdx="0" presStyleCnt="3" custScaleX="98126" custScaleY="42500" custLinFactNeighborY="-12032">
        <dgm:presLayoutVars>
          <dgm:bulletEnabled val="1"/>
        </dgm:presLayoutVars>
      </dgm:prSet>
      <dgm:spPr>
        <a:xfrm>
          <a:off x="1272416" y="889119"/>
          <a:ext cx="1135754" cy="709846"/>
        </a:xfrm>
        <a:prstGeom prst="roundRect">
          <a:avLst>
            <a:gd name="adj" fmla="val 10000"/>
          </a:avLst>
        </a:prstGeom>
      </dgm:spPr>
    </dgm:pt>
    <dgm:pt modelId="{69C88A7B-89B2-48B0-A8F1-46875AEA377A}" type="pres">
      <dgm:prSet presAssocID="{C1D56A9D-75BB-4BD1-8514-8A77364A9E1D}" presName="Name13" presStyleLbl="parChTrans1D2" presStyleIdx="1" presStyleCnt="3"/>
      <dgm:spPr/>
    </dgm:pt>
    <dgm:pt modelId="{7A530961-1523-4A36-A24B-F5CE060B3CE1}" type="pres">
      <dgm:prSet presAssocID="{3885AEA6-F005-4414-AA8A-B1F55207B089}" presName="childText" presStyleLbl="bgAcc1" presStyleIdx="1" presStyleCnt="3" custScaleX="98126" custScaleY="42500" custLinFactNeighborX="-836" custLinFactNeighborY="-29411">
        <dgm:presLayoutVars>
          <dgm:bulletEnabled val="1"/>
        </dgm:presLayoutVars>
      </dgm:prSet>
      <dgm:spPr>
        <a:xfrm>
          <a:off x="647494" y="1735367"/>
          <a:ext cx="1955239" cy="1222024"/>
        </a:xfrm>
        <a:prstGeom prst="roundRect">
          <a:avLst>
            <a:gd name="adj" fmla="val 10000"/>
          </a:avLst>
        </a:prstGeom>
      </dgm:spPr>
    </dgm:pt>
    <dgm:pt modelId="{E1A9E86E-BE31-4673-BA74-168725731F71}" type="pres">
      <dgm:prSet presAssocID="{3A90CD26-334B-45ED-A325-F0EA6BAACBD5}" presName="Name13" presStyleLbl="parChTrans1D2" presStyleIdx="2" presStyleCnt="3"/>
      <dgm:spPr/>
    </dgm:pt>
    <dgm:pt modelId="{1025AA6C-9319-45EE-822E-812D439BDA55}" type="pres">
      <dgm:prSet presAssocID="{BC74C1B8-7EF4-434D-A76B-6C4B69C8B496}" presName="childText" presStyleLbl="bgAcc1" presStyleIdx="2" presStyleCnt="3" custScaleX="98126" custScaleY="42500" custLinFactNeighborX="-717" custLinFactNeighborY="-46126">
        <dgm:presLayoutVars>
          <dgm:bulletEnabled val="1"/>
        </dgm:presLayoutVars>
      </dgm:prSet>
      <dgm:spPr>
        <a:xfrm>
          <a:off x="506140" y="3200677"/>
          <a:ext cx="2303988" cy="1439992"/>
        </a:xfrm>
        <a:prstGeom prst="roundRect">
          <a:avLst>
            <a:gd name="adj" fmla="val 10000"/>
          </a:avLst>
        </a:prstGeom>
      </dgm:spPr>
    </dgm:pt>
  </dgm:ptLst>
  <dgm:cxnLst>
    <dgm:cxn modelId="{CB698510-3521-44CE-87AC-9D240333B86C}" type="presOf" srcId="{C1D56A9D-75BB-4BD1-8514-8A77364A9E1D}" destId="{69C88A7B-89B2-48B0-A8F1-46875AEA377A}" srcOrd="0" destOrd="0" presId="urn:microsoft.com/office/officeart/2005/8/layout/hierarchy3"/>
    <dgm:cxn modelId="{5D74292C-2BB4-46F6-8DB3-6138C9D6B2E2}" type="presOf" srcId="{4D0AC625-45F2-4A61-9FDD-518529C81316}" destId="{8E3C6B10-F465-4C6C-9831-CAFA431E8E28}" srcOrd="0" destOrd="0" presId="urn:microsoft.com/office/officeart/2005/8/layout/hierarchy3"/>
    <dgm:cxn modelId="{E8C72563-0433-4FC3-9DA2-4CF0EB8C2848}" type="presOf" srcId="{436CF909-8A48-4B7B-B216-CBB0AB28BFE6}" destId="{D27AD58F-B157-4129-93CE-D20501F67860}" srcOrd="0" destOrd="0" presId="urn:microsoft.com/office/officeart/2005/8/layout/hierarchy3"/>
    <dgm:cxn modelId="{66CB996E-D302-4911-9B4F-E483BE62695B}" type="presOf" srcId="{ECF82A5B-0AD2-4653-89D4-6B51592E99CC}" destId="{D3C43303-0A77-4185-A5C9-415EAC9F0CD9}" srcOrd="1" destOrd="0" presId="urn:microsoft.com/office/officeart/2005/8/layout/hierarchy3"/>
    <dgm:cxn modelId="{65DDFE77-8ADC-4CBD-AC03-9BCD92A1E6A1}" type="presOf" srcId="{ECF82A5B-0AD2-4653-89D4-6B51592E99CC}" destId="{9438E160-96A9-4A3F-A12D-5748AB5411F5}" srcOrd="0" destOrd="0" presId="urn:microsoft.com/office/officeart/2005/8/layout/hierarchy3"/>
    <dgm:cxn modelId="{75C26F83-F065-46FE-B6BC-366990CADAC2}" srcId="{ECF82A5B-0AD2-4653-89D4-6B51592E99CC}" destId="{BC74C1B8-7EF4-434D-A76B-6C4B69C8B496}" srcOrd="2" destOrd="0" parTransId="{3A90CD26-334B-45ED-A325-F0EA6BAACBD5}" sibTransId="{FF452B57-7A81-4DAD-BE03-74474D9F145C}"/>
    <dgm:cxn modelId="{1D1716A0-EA5D-4EC0-A261-C0CD1E32DF28}" srcId="{4D0AC625-45F2-4A61-9FDD-518529C81316}" destId="{ECF82A5B-0AD2-4653-89D4-6B51592E99CC}" srcOrd="0" destOrd="0" parTransId="{054AD4F7-8CAA-448A-88A5-3B4314166B12}" sibTransId="{9B8BE2C0-C293-4B07-BC43-2B3C7D565F27}"/>
    <dgm:cxn modelId="{45D192AB-4B2C-417E-9598-BB7021E43F35}" srcId="{ECF82A5B-0AD2-4653-89D4-6B51592E99CC}" destId="{3885AEA6-F005-4414-AA8A-B1F55207B089}" srcOrd="1" destOrd="0" parTransId="{C1D56A9D-75BB-4BD1-8514-8A77364A9E1D}" sibTransId="{24F8B370-FBA1-485F-A3C4-2B2ED54FE115}"/>
    <dgm:cxn modelId="{723791C3-6AF3-426A-BF83-A71F3FD0686D}" type="presOf" srcId="{3885AEA6-F005-4414-AA8A-B1F55207B089}" destId="{7A530961-1523-4A36-A24B-F5CE060B3CE1}" srcOrd="0" destOrd="0" presId="urn:microsoft.com/office/officeart/2005/8/layout/hierarchy3"/>
    <dgm:cxn modelId="{A0CD91C8-13B2-430E-BC0F-63D89D989C1A}" type="presOf" srcId="{3A90CD26-334B-45ED-A325-F0EA6BAACBD5}" destId="{E1A9E86E-BE31-4673-BA74-168725731F71}" srcOrd="0" destOrd="0" presId="urn:microsoft.com/office/officeart/2005/8/layout/hierarchy3"/>
    <dgm:cxn modelId="{B654A3E1-E140-4396-9446-EBC5D85D9189}" type="presOf" srcId="{38A1E8C5-0A90-49D7-B4DD-D63C7F487D74}" destId="{5B66D88F-6C29-4A24-A84E-E33FBAB6C7F8}" srcOrd="0" destOrd="0" presId="urn:microsoft.com/office/officeart/2005/8/layout/hierarchy3"/>
    <dgm:cxn modelId="{2F29B0E7-A17D-40A7-B6C8-A523A90DF394}" srcId="{ECF82A5B-0AD2-4653-89D4-6B51592E99CC}" destId="{38A1E8C5-0A90-49D7-B4DD-D63C7F487D74}" srcOrd="0" destOrd="0" parTransId="{436CF909-8A48-4B7B-B216-CBB0AB28BFE6}" sibTransId="{4CDC3330-A516-46D4-8060-893E63D833D5}"/>
    <dgm:cxn modelId="{B6B56EFE-45AB-4DC5-A491-C111D5736CF0}" type="presOf" srcId="{BC74C1B8-7EF4-434D-A76B-6C4B69C8B496}" destId="{1025AA6C-9319-45EE-822E-812D439BDA55}" srcOrd="0" destOrd="0" presId="urn:microsoft.com/office/officeart/2005/8/layout/hierarchy3"/>
    <dgm:cxn modelId="{606EE18A-02A4-49C8-88C2-6F8403110B4D}" type="presParOf" srcId="{8E3C6B10-F465-4C6C-9831-CAFA431E8E28}" destId="{F7C9B11E-8696-4DA8-836F-0E3422790ED1}" srcOrd="0" destOrd="0" presId="urn:microsoft.com/office/officeart/2005/8/layout/hierarchy3"/>
    <dgm:cxn modelId="{A58CE3A8-1F2F-445C-A881-D0E8D973F5AF}" type="presParOf" srcId="{F7C9B11E-8696-4DA8-836F-0E3422790ED1}" destId="{0C7B39B8-AA68-464A-962C-B60D4F22ABAD}" srcOrd="0" destOrd="0" presId="urn:microsoft.com/office/officeart/2005/8/layout/hierarchy3"/>
    <dgm:cxn modelId="{C43AC5CA-6391-4725-8788-43376CCB09BD}" type="presParOf" srcId="{0C7B39B8-AA68-464A-962C-B60D4F22ABAD}" destId="{9438E160-96A9-4A3F-A12D-5748AB5411F5}" srcOrd="0" destOrd="0" presId="urn:microsoft.com/office/officeart/2005/8/layout/hierarchy3"/>
    <dgm:cxn modelId="{996A83EE-2DAF-445A-AF4A-B99BB8F52B14}" type="presParOf" srcId="{0C7B39B8-AA68-464A-962C-B60D4F22ABAD}" destId="{D3C43303-0A77-4185-A5C9-415EAC9F0CD9}" srcOrd="1" destOrd="0" presId="urn:microsoft.com/office/officeart/2005/8/layout/hierarchy3"/>
    <dgm:cxn modelId="{492DEAD0-4907-4DBD-BA1D-D2518D1C1436}" type="presParOf" srcId="{F7C9B11E-8696-4DA8-836F-0E3422790ED1}" destId="{075A98AE-52F2-4508-A9D7-2ABA41744D6F}" srcOrd="1" destOrd="0" presId="urn:microsoft.com/office/officeart/2005/8/layout/hierarchy3"/>
    <dgm:cxn modelId="{30C3BDE0-F6CD-45FE-8C97-9CF8F97D39F7}" type="presParOf" srcId="{075A98AE-52F2-4508-A9D7-2ABA41744D6F}" destId="{D27AD58F-B157-4129-93CE-D20501F67860}" srcOrd="0" destOrd="0" presId="urn:microsoft.com/office/officeart/2005/8/layout/hierarchy3"/>
    <dgm:cxn modelId="{ED8AD98D-8F79-43D1-AA18-76C92A18FD09}" type="presParOf" srcId="{075A98AE-52F2-4508-A9D7-2ABA41744D6F}" destId="{5B66D88F-6C29-4A24-A84E-E33FBAB6C7F8}" srcOrd="1" destOrd="0" presId="urn:microsoft.com/office/officeart/2005/8/layout/hierarchy3"/>
    <dgm:cxn modelId="{4038A9FA-9CAA-461F-BACF-E02991837F7A}" type="presParOf" srcId="{075A98AE-52F2-4508-A9D7-2ABA41744D6F}" destId="{69C88A7B-89B2-48B0-A8F1-46875AEA377A}" srcOrd="2" destOrd="0" presId="urn:microsoft.com/office/officeart/2005/8/layout/hierarchy3"/>
    <dgm:cxn modelId="{1792FEF1-65E9-47F7-B7E4-65AC6BA47DF4}" type="presParOf" srcId="{075A98AE-52F2-4508-A9D7-2ABA41744D6F}" destId="{7A530961-1523-4A36-A24B-F5CE060B3CE1}" srcOrd="3" destOrd="0" presId="urn:microsoft.com/office/officeart/2005/8/layout/hierarchy3"/>
    <dgm:cxn modelId="{5EC33234-40E2-44FD-94E0-9A4889612CD2}" type="presParOf" srcId="{075A98AE-52F2-4508-A9D7-2ABA41744D6F}" destId="{E1A9E86E-BE31-4673-BA74-168725731F71}" srcOrd="4" destOrd="0" presId="urn:microsoft.com/office/officeart/2005/8/layout/hierarchy3"/>
    <dgm:cxn modelId="{98482253-3823-4B03-83F9-07C360075FF3}" type="presParOf" srcId="{075A98AE-52F2-4508-A9D7-2ABA41744D6F}" destId="{1025AA6C-9319-45EE-822E-812D439BDA55}" srcOrd="5"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0AC625-45F2-4A61-9FDD-518529C81316}"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zh-CN" altLang="en-US"/>
        </a:p>
      </dgm:t>
    </dgm:pt>
    <dgm:pt modelId="{ECF82A5B-0AD2-4653-89D4-6B51592E99CC}">
      <dgm:prSet phldrT="[文本]" custT="1">
        <dgm:style>
          <a:lnRef idx="3">
            <a:schemeClr val="lt1"/>
          </a:lnRef>
          <a:fillRef idx="1">
            <a:schemeClr val="accent1"/>
          </a:fillRef>
          <a:effectRef idx="1">
            <a:schemeClr val="accent1"/>
          </a:effectRef>
          <a:fontRef idx="minor">
            <a:schemeClr val="lt1"/>
          </a:fontRef>
        </dgm:style>
      </dgm:prSet>
      <dgm:spPr>
        <a:solidFill>
          <a:schemeClr val="accent1">
            <a:lumMod val="40000"/>
            <a:lumOff val="6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2000" b="1" kern="1200" dirty="0">
              <a:solidFill>
                <a:schemeClr val="tx1"/>
              </a:solidFill>
              <a:latin typeface="+mn-lt"/>
              <a:ea typeface="+mn-ea"/>
              <a:cs typeface="+mn-cs"/>
            </a:rPr>
            <a:t>Root cause</a:t>
          </a:r>
          <a:endParaRPr lang="zh-CN" altLang="en-US" sz="2000" b="1" kern="1200" dirty="0">
            <a:solidFill>
              <a:schemeClr val="tx1"/>
            </a:solidFill>
            <a:latin typeface="+mn-lt"/>
            <a:ea typeface="+mn-ea"/>
            <a:cs typeface="+mn-cs"/>
          </a:endParaRPr>
        </a:p>
      </dgm:t>
    </dgm:pt>
    <dgm:pt modelId="{054AD4F7-8CAA-448A-88A5-3B4314166B12}" type="parTrans" cxnId="{1D1716A0-EA5D-4EC0-A261-C0CD1E32DF28}">
      <dgm:prSet/>
      <dgm:spPr/>
      <dgm:t>
        <a:bodyPr/>
        <a:lstStyle/>
        <a:p>
          <a:endParaRPr lang="zh-CN" altLang="en-US" sz="2000"/>
        </a:p>
      </dgm:t>
    </dgm:pt>
    <dgm:pt modelId="{9B8BE2C0-C293-4B07-BC43-2B3C7D565F27}" type="sibTrans" cxnId="{1D1716A0-EA5D-4EC0-A261-C0CD1E32DF28}">
      <dgm:prSet/>
      <dgm:spPr/>
      <dgm:t>
        <a:bodyPr/>
        <a:lstStyle/>
        <a:p>
          <a:endParaRPr lang="zh-CN" altLang="en-US" sz="2000"/>
        </a:p>
      </dgm:t>
    </dgm:pt>
    <dgm:pt modelId="{38A1E8C5-0A90-49D7-B4DD-D63C7F487D74}">
      <dgm:prSet phldrT="[文本]" custT="1">
        <dgm:style>
          <a:lnRef idx="3">
            <a:schemeClr val="lt1"/>
          </a:lnRef>
          <a:fillRef idx="1">
            <a:schemeClr val="accent1"/>
          </a:fillRef>
          <a:effectRef idx="1">
            <a:schemeClr val="accent1"/>
          </a:effectRef>
          <a:fontRef idx="minor">
            <a:schemeClr val="lt1"/>
          </a:fontRef>
        </dgm:style>
      </dgm:prSet>
      <dgm:spPr>
        <a:solidFill>
          <a:schemeClr val="accent1">
            <a:lumMod val="20000"/>
            <a:lumOff val="8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1800" b="1" dirty="0">
              <a:solidFill>
                <a:schemeClr val="tx1"/>
              </a:solidFill>
            </a:rPr>
            <a:t>Incorrect backup</a:t>
          </a:r>
          <a:endParaRPr lang="zh-CN" altLang="en-US" sz="1800" dirty="0"/>
        </a:p>
      </dgm:t>
    </dgm:pt>
    <dgm:pt modelId="{436CF909-8A48-4B7B-B216-CBB0AB28BFE6}" type="parTrans" cxnId="{2F29B0E7-A17D-40A7-B6C8-A523A90DF394}">
      <dgm:prSet/>
      <dgm:spPr/>
      <dgm:t>
        <a:bodyPr/>
        <a:lstStyle/>
        <a:p>
          <a:endParaRPr lang="zh-CN" altLang="en-US" sz="2000"/>
        </a:p>
      </dgm:t>
    </dgm:pt>
    <dgm:pt modelId="{4CDC3330-A516-46D4-8060-893E63D833D5}" type="sibTrans" cxnId="{2F29B0E7-A17D-40A7-B6C8-A523A90DF394}">
      <dgm:prSet/>
      <dgm:spPr/>
      <dgm:t>
        <a:bodyPr/>
        <a:lstStyle/>
        <a:p>
          <a:endParaRPr lang="zh-CN" altLang="en-US" sz="2000"/>
        </a:p>
      </dgm:t>
    </dgm:pt>
    <dgm:pt modelId="{8E3C6B10-F465-4C6C-9831-CAFA431E8E28}" type="pres">
      <dgm:prSet presAssocID="{4D0AC625-45F2-4A61-9FDD-518529C81316}" presName="diagram" presStyleCnt="0">
        <dgm:presLayoutVars>
          <dgm:chPref val="1"/>
          <dgm:dir/>
          <dgm:animOne val="branch"/>
          <dgm:animLvl val="lvl"/>
          <dgm:resizeHandles/>
        </dgm:presLayoutVars>
      </dgm:prSet>
      <dgm:spPr/>
    </dgm:pt>
    <dgm:pt modelId="{F7C9B11E-8696-4DA8-836F-0E3422790ED1}" type="pres">
      <dgm:prSet presAssocID="{ECF82A5B-0AD2-4653-89D4-6B51592E99CC}" presName="root" presStyleCnt="0"/>
      <dgm:spPr/>
    </dgm:pt>
    <dgm:pt modelId="{0C7B39B8-AA68-464A-962C-B60D4F22ABAD}" type="pres">
      <dgm:prSet presAssocID="{ECF82A5B-0AD2-4653-89D4-6B51592E99CC}" presName="rootComposite" presStyleCnt="0"/>
      <dgm:spPr/>
    </dgm:pt>
    <dgm:pt modelId="{9438E160-96A9-4A3F-A12D-5748AB5411F5}" type="pres">
      <dgm:prSet presAssocID="{ECF82A5B-0AD2-4653-89D4-6B51592E99CC}" presName="rootText" presStyleLbl="node1" presStyleIdx="0" presStyleCnt="1" custScaleX="75744" custScaleY="49350"/>
      <dgm:spPr>
        <a:xfrm>
          <a:off x="1069939" y="2243"/>
          <a:ext cx="1419404" cy="709702"/>
        </a:xfrm>
        <a:prstGeom prst="roundRect">
          <a:avLst>
            <a:gd name="adj" fmla="val 10000"/>
          </a:avLst>
        </a:prstGeom>
      </dgm:spPr>
    </dgm:pt>
    <dgm:pt modelId="{D3C43303-0A77-4185-A5C9-415EAC9F0CD9}" type="pres">
      <dgm:prSet presAssocID="{ECF82A5B-0AD2-4653-89D4-6B51592E99CC}" presName="rootConnector" presStyleLbl="node1" presStyleIdx="0" presStyleCnt="1"/>
      <dgm:spPr/>
    </dgm:pt>
    <dgm:pt modelId="{075A98AE-52F2-4508-A9D7-2ABA41744D6F}" type="pres">
      <dgm:prSet presAssocID="{ECF82A5B-0AD2-4653-89D4-6B51592E99CC}" presName="childShape" presStyleCnt="0"/>
      <dgm:spPr/>
    </dgm:pt>
    <dgm:pt modelId="{D27AD58F-B157-4129-93CE-D20501F67860}" type="pres">
      <dgm:prSet presAssocID="{436CF909-8A48-4B7B-B216-CBB0AB28BFE6}" presName="Name13" presStyleLbl="parChTrans1D2" presStyleIdx="0" presStyleCnt="1"/>
      <dgm:spPr/>
    </dgm:pt>
    <dgm:pt modelId="{5B66D88F-6C29-4A24-A84E-E33FBAB6C7F8}" type="pres">
      <dgm:prSet presAssocID="{38A1E8C5-0A90-49D7-B4DD-D63C7F487D74}" presName="childText" presStyleLbl="bgAcc1" presStyleIdx="0" presStyleCnt="1" custScaleX="98074" custScaleY="42535" custLinFactNeighborY="-12032">
        <dgm:presLayoutVars>
          <dgm:bulletEnabled val="1"/>
        </dgm:presLayoutVars>
      </dgm:prSet>
      <dgm:spPr>
        <a:xfrm>
          <a:off x="1272416" y="889119"/>
          <a:ext cx="1135754" cy="709846"/>
        </a:xfrm>
        <a:prstGeom prst="roundRect">
          <a:avLst>
            <a:gd name="adj" fmla="val 10000"/>
          </a:avLst>
        </a:prstGeom>
      </dgm:spPr>
    </dgm:pt>
  </dgm:ptLst>
  <dgm:cxnLst>
    <dgm:cxn modelId="{5D74292C-2BB4-46F6-8DB3-6138C9D6B2E2}" type="presOf" srcId="{4D0AC625-45F2-4A61-9FDD-518529C81316}" destId="{8E3C6B10-F465-4C6C-9831-CAFA431E8E28}" srcOrd="0" destOrd="0" presId="urn:microsoft.com/office/officeart/2005/8/layout/hierarchy3"/>
    <dgm:cxn modelId="{E8C72563-0433-4FC3-9DA2-4CF0EB8C2848}" type="presOf" srcId="{436CF909-8A48-4B7B-B216-CBB0AB28BFE6}" destId="{D27AD58F-B157-4129-93CE-D20501F67860}" srcOrd="0" destOrd="0" presId="urn:microsoft.com/office/officeart/2005/8/layout/hierarchy3"/>
    <dgm:cxn modelId="{66CB996E-D302-4911-9B4F-E483BE62695B}" type="presOf" srcId="{ECF82A5B-0AD2-4653-89D4-6B51592E99CC}" destId="{D3C43303-0A77-4185-A5C9-415EAC9F0CD9}" srcOrd="1" destOrd="0" presId="urn:microsoft.com/office/officeart/2005/8/layout/hierarchy3"/>
    <dgm:cxn modelId="{65DDFE77-8ADC-4CBD-AC03-9BCD92A1E6A1}" type="presOf" srcId="{ECF82A5B-0AD2-4653-89D4-6B51592E99CC}" destId="{9438E160-96A9-4A3F-A12D-5748AB5411F5}" srcOrd="0" destOrd="0" presId="urn:microsoft.com/office/officeart/2005/8/layout/hierarchy3"/>
    <dgm:cxn modelId="{1D1716A0-EA5D-4EC0-A261-C0CD1E32DF28}" srcId="{4D0AC625-45F2-4A61-9FDD-518529C81316}" destId="{ECF82A5B-0AD2-4653-89D4-6B51592E99CC}" srcOrd="0" destOrd="0" parTransId="{054AD4F7-8CAA-448A-88A5-3B4314166B12}" sibTransId="{9B8BE2C0-C293-4B07-BC43-2B3C7D565F27}"/>
    <dgm:cxn modelId="{B654A3E1-E140-4396-9446-EBC5D85D9189}" type="presOf" srcId="{38A1E8C5-0A90-49D7-B4DD-D63C7F487D74}" destId="{5B66D88F-6C29-4A24-A84E-E33FBAB6C7F8}" srcOrd="0" destOrd="0" presId="urn:microsoft.com/office/officeart/2005/8/layout/hierarchy3"/>
    <dgm:cxn modelId="{2F29B0E7-A17D-40A7-B6C8-A523A90DF394}" srcId="{ECF82A5B-0AD2-4653-89D4-6B51592E99CC}" destId="{38A1E8C5-0A90-49D7-B4DD-D63C7F487D74}" srcOrd="0" destOrd="0" parTransId="{436CF909-8A48-4B7B-B216-CBB0AB28BFE6}" sibTransId="{4CDC3330-A516-46D4-8060-893E63D833D5}"/>
    <dgm:cxn modelId="{606EE18A-02A4-49C8-88C2-6F8403110B4D}" type="presParOf" srcId="{8E3C6B10-F465-4C6C-9831-CAFA431E8E28}" destId="{F7C9B11E-8696-4DA8-836F-0E3422790ED1}" srcOrd="0" destOrd="0" presId="urn:microsoft.com/office/officeart/2005/8/layout/hierarchy3"/>
    <dgm:cxn modelId="{A58CE3A8-1F2F-445C-A881-D0E8D973F5AF}" type="presParOf" srcId="{F7C9B11E-8696-4DA8-836F-0E3422790ED1}" destId="{0C7B39B8-AA68-464A-962C-B60D4F22ABAD}" srcOrd="0" destOrd="0" presId="urn:microsoft.com/office/officeart/2005/8/layout/hierarchy3"/>
    <dgm:cxn modelId="{C43AC5CA-6391-4725-8788-43376CCB09BD}" type="presParOf" srcId="{0C7B39B8-AA68-464A-962C-B60D4F22ABAD}" destId="{9438E160-96A9-4A3F-A12D-5748AB5411F5}" srcOrd="0" destOrd="0" presId="urn:microsoft.com/office/officeart/2005/8/layout/hierarchy3"/>
    <dgm:cxn modelId="{996A83EE-2DAF-445A-AF4A-B99BB8F52B14}" type="presParOf" srcId="{0C7B39B8-AA68-464A-962C-B60D4F22ABAD}" destId="{D3C43303-0A77-4185-A5C9-415EAC9F0CD9}" srcOrd="1" destOrd="0" presId="urn:microsoft.com/office/officeart/2005/8/layout/hierarchy3"/>
    <dgm:cxn modelId="{492DEAD0-4907-4DBD-BA1D-D2518D1C1436}" type="presParOf" srcId="{F7C9B11E-8696-4DA8-836F-0E3422790ED1}" destId="{075A98AE-52F2-4508-A9D7-2ABA41744D6F}" srcOrd="1" destOrd="0" presId="urn:microsoft.com/office/officeart/2005/8/layout/hierarchy3"/>
    <dgm:cxn modelId="{30C3BDE0-F6CD-45FE-8C97-9CF8F97D39F7}" type="presParOf" srcId="{075A98AE-52F2-4508-A9D7-2ABA41744D6F}" destId="{D27AD58F-B157-4129-93CE-D20501F67860}" srcOrd="0" destOrd="0" presId="urn:microsoft.com/office/officeart/2005/8/layout/hierarchy3"/>
    <dgm:cxn modelId="{ED8AD98D-8F79-43D1-AA18-76C92A18FD09}" type="presParOf" srcId="{075A98AE-52F2-4508-A9D7-2ABA41744D6F}" destId="{5B66D88F-6C29-4A24-A84E-E33FBAB6C7F8}" srcOrd="1"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4D0AC625-45F2-4A61-9FDD-518529C81316}"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zh-CN" altLang="en-US"/>
        </a:p>
      </dgm:t>
    </dgm:pt>
    <dgm:pt modelId="{ECF82A5B-0AD2-4653-89D4-6B51592E99CC}">
      <dgm:prSet phldrT="[文本]" custT="1">
        <dgm:style>
          <a:lnRef idx="3">
            <a:schemeClr val="lt1"/>
          </a:lnRef>
          <a:fillRef idx="1">
            <a:schemeClr val="accent1"/>
          </a:fillRef>
          <a:effectRef idx="1">
            <a:schemeClr val="accent1"/>
          </a:effectRef>
          <a:fontRef idx="minor">
            <a:schemeClr val="lt1"/>
          </a:fontRef>
        </dgm:style>
      </dgm:prSet>
      <dgm:spPr>
        <a:solidFill>
          <a:schemeClr val="accent1">
            <a:lumMod val="40000"/>
            <a:lumOff val="6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2000" b="1" kern="1200" dirty="0">
              <a:solidFill>
                <a:schemeClr val="tx1"/>
              </a:solidFill>
              <a:latin typeface="+mn-lt"/>
              <a:ea typeface="+mn-ea"/>
              <a:cs typeface="+mn-cs"/>
            </a:rPr>
            <a:t>Root cause</a:t>
          </a:r>
          <a:endParaRPr lang="zh-CN" altLang="en-US" sz="2000" b="1" kern="1200" dirty="0">
            <a:solidFill>
              <a:schemeClr val="tx1"/>
            </a:solidFill>
            <a:latin typeface="+mn-lt"/>
            <a:ea typeface="+mn-ea"/>
            <a:cs typeface="+mn-cs"/>
          </a:endParaRPr>
        </a:p>
      </dgm:t>
    </dgm:pt>
    <dgm:pt modelId="{054AD4F7-8CAA-448A-88A5-3B4314166B12}" type="parTrans" cxnId="{1D1716A0-EA5D-4EC0-A261-C0CD1E32DF28}">
      <dgm:prSet/>
      <dgm:spPr/>
      <dgm:t>
        <a:bodyPr/>
        <a:lstStyle/>
        <a:p>
          <a:endParaRPr lang="zh-CN" altLang="en-US" sz="2000"/>
        </a:p>
      </dgm:t>
    </dgm:pt>
    <dgm:pt modelId="{9B8BE2C0-C293-4B07-BC43-2B3C7D565F27}" type="sibTrans" cxnId="{1D1716A0-EA5D-4EC0-A261-C0CD1E32DF28}">
      <dgm:prSet/>
      <dgm:spPr/>
      <dgm:t>
        <a:bodyPr/>
        <a:lstStyle/>
        <a:p>
          <a:endParaRPr lang="zh-CN" altLang="en-US" sz="2000"/>
        </a:p>
      </dgm:t>
    </dgm:pt>
    <dgm:pt modelId="{38A1E8C5-0A90-49D7-B4DD-D63C7F487D74}">
      <dgm:prSet phldrT="[文本]" custT="1">
        <dgm:style>
          <a:lnRef idx="3">
            <a:schemeClr val="lt1"/>
          </a:lnRef>
          <a:fillRef idx="1">
            <a:schemeClr val="accent1"/>
          </a:fillRef>
          <a:effectRef idx="1">
            <a:schemeClr val="accent1"/>
          </a:effectRef>
          <a:fontRef idx="minor">
            <a:schemeClr val="lt1"/>
          </a:fontRef>
        </dgm:style>
      </dgm:prSet>
      <dgm:spPr>
        <a:solidFill>
          <a:schemeClr val="bg1">
            <a:lumMod val="85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1800" b="1" dirty="0">
              <a:solidFill>
                <a:schemeClr val="tx1">
                  <a:lumMod val="50000"/>
                  <a:lumOff val="50000"/>
                </a:schemeClr>
              </a:solidFill>
            </a:rPr>
            <a:t>Incorrect backup</a:t>
          </a:r>
          <a:endParaRPr lang="zh-CN" altLang="en-US" sz="1800" dirty="0">
            <a:solidFill>
              <a:schemeClr val="tx1">
                <a:lumMod val="50000"/>
                <a:lumOff val="50000"/>
              </a:schemeClr>
            </a:solidFill>
          </a:endParaRPr>
        </a:p>
      </dgm:t>
    </dgm:pt>
    <dgm:pt modelId="{436CF909-8A48-4B7B-B216-CBB0AB28BFE6}" type="parTrans" cxnId="{2F29B0E7-A17D-40A7-B6C8-A523A90DF394}">
      <dgm:prSet/>
      <dgm:spPr/>
      <dgm:t>
        <a:bodyPr/>
        <a:lstStyle/>
        <a:p>
          <a:endParaRPr lang="zh-CN" altLang="en-US" sz="2000"/>
        </a:p>
      </dgm:t>
    </dgm:pt>
    <dgm:pt modelId="{4CDC3330-A516-46D4-8060-893E63D833D5}" type="sibTrans" cxnId="{2F29B0E7-A17D-40A7-B6C8-A523A90DF394}">
      <dgm:prSet/>
      <dgm:spPr/>
      <dgm:t>
        <a:bodyPr/>
        <a:lstStyle/>
        <a:p>
          <a:endParaRPr lang="zh-CN" altLang="en-US" sz="2000"/>
        </a:p>
      </dgm:t>
    </dgm:pt>
    <dgm:pt modelId="{3885AEA6-F005-4414-AA8A-B1F55207B089}">
      <dgm:prSet custT="1">
        <dgm:style>
          <a:lnRef idx="3">
            <a:schemeClr val="lt1"/>
          </a:lnRef>
          <a:fillRef idx="1">
            <a:schemeClr val="accent1"/>
          </a:fillRef>
          <a:effectRef idx="1">
            <a:schemeClr val="accent1"/>
          </a:effectRef>
          <a:fontRef idx="minor">
            <a:schemeClr val="lt1"/>
          </a:fontRef>
        </dgm:style>
      </dgm:prSet>
      <dgm:spPr>
        <a:solidFill>
          <a:schemeClr val="bg1">
            <a:lumMod val="85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pPr marL="0" algn="ctr" defTabSz="914400" rtl="0" eaLnBrk="1" latinLnBrk="0" hangingPunct="1"/>
          <a:r>
            <a:rPr lang="en-US" altLang="zh-CN" sz="1800" b="1" kern="1200" dirty="0">
              <a:solidFill>
                <a:schemeClr val="tx1">
                  <a:lumMod val="50000"/>
                  <a:lumOff val="50000"/>
                </a:schemeClr>
              </a:solidFill>
              <a:latin typeface="+mn-lt"/>
              <a:ea typeface="+mn-ea"/>
              <a:cs typeface="+mn-cs"/>
            </a:rPr>
            <a:t>Incorrect crash / reboot detection</a:t>
          </a:r>
          <a:endParaRPr lang="zh-CN" altLang="en-US" sz="1800" b="1" kern="1200" dirty="0">
            <a:solidFill>
              <a:schemeClr val="tx1">
                <a:lumMod val="50000"/>
                <a:lumOff val="50000"/>
              </a:schemeClr>
            </a:solidFill>
            <a:latin typeface="+mn-lt"/>
            <a:ea typeface="+mn-ea"/>
            <a:cs typeface="+mn-cs"/>
          </a:endParaRPr>
        </a:p>
      </dgm:t>
    </dgm:pt>
    <dgm:pt modelId="{C1D56A9D-75BB-4BD1-8514-8A77364A9E1D}" type="parTrans" cxnId="{45D192AB-4B2C-417E-9598-BB7021E43F35}">
      <dgm:prSet/>
      <dgm:spPr/>
      <dgm:t>
        <a:bodyPr/>
        <a:lstStyle/>
        <a:p>
          <a:endParaRPr lang="zh-CN" altLang="en-US"/>
        </a:p>
      </dgm:t>
    </dgm:pt>
    <dgm:pt modelId="{24F8B370-FBA1-485F-A3C4-2B2ED54FE115}" type="sibTrans" cxnId="{45D192AB-4B2C-417E-9598-BB7021E43F35}">
      <dgm:prSet/>
      <dgm:spPr/>
      <dgm:t>
        <a:bodyPr/>
        <a:lstStyle/>
        <a:p>
          <a:endParaRPr lang="zh-CN" altLang="en-US"/>
        </a:p>
      </dgm:t>
    </dgm:pt>
    <dgm:pt modelId="{BC74C1B8-7EF4-434D-A76B-6C4B69C8B496}">
      <dgm:prSet custT="1">
        <dgm:style>
          <a:lnRef idx="3">
            <a:schemeClr val="lt1"/>
          </a:lnRef>
          <a:fillRef idx="1">
            <a:schemeClr val="accent1"/>
          </a:fillRef>
          <a:effectRef idx="1">
            <a:schemeClr val="accent1"/>
          </a:effectRef>
          <a:fontRef idx="minor">
            <a:schemeClr val="lt1"/>
          </a:fontRef>
        </dgm:style>
      </dgm:prSet>
      <dgm:spPr>
        <a:solidFill>
          <a:schemeClr val="accent1">
            <a:lumMod val="20000"/>
            <a:lumOff val="8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pPr marL="0" algn="ctr" defTabSz="914400" rtl="0" eaLnBrk="1" latinLnBrk="0" hangingPunct="1"/>
          <a:r>
            <a:rPr lang="en-US" altLang="zh-CN" sz="1800" b="1" kern="1200" dirty="0">
              <a:solidFill>
                <a:schemeClr val="tx1"/>
              </a:solidFill>
              <a:latin typeface="+mn-lt"/>
              <a:ea typeface="+mn-ea"/>
              <a:cs typeface="+mn-cs"/>
            </a:rPr>
            <a:t>Incorrect state identification</a:t>
          </a:r>
          <a:endParaRPr lang="zh-CN" altLang="en-US" sz="1800" b="1" kern="1200" dirty="0">
            <a:solidFill>
              <a:schemeClr val="tx1"/>
            </a:solidFill>
            <a:latin typeface="+mn-lt"/>
            <a:ea typeface="+mn-ea"/>
            <a:cs typeface="+mn-cs"/>
          </a:endParaRPr>
        </a:p>
      </dgm:t>
    </dgm:pt>
    <dgm:pt modelId="{3A90CD26-334B-45ED-A325-F0EA6BAACBD5}" type="parTrans" cxnId="{75C26F83-F065-46FE-B6BC-366990CADAC2}">
      <dgm:prSet/>
      <dgm:spPr/>
      <dgm:t>
        <a:bodyPr/>
        <a:lstStyle/>
        <a:p>
          <a:endParaRPr lang="zh-CN" altLang="en-US"/>
        </a:p>
      </dgm:t>
    </dgm:pt>
    <dgm:pt modelId="{FF452B57-7A81-4DAD-BE03-74474D9F145C}" type="sibTrans" cxnId="{75C26F83-F065-46FE-B6BC-366990CADAC2}">
      <dgm:prSet/>
      <dgm:spPr/>
      <dgm:t>
        <a:bodyPr/>
        <a:lstStyle/>
        <a:p>
          <a:endParaRPr lang="zh-CN" altLang="en-US"/>
        </a:p>
      </dgm:t>
    </dgm:pt>
    <dgm:pt modelId="{8E3C6B10-F465-4C6C-9831-CAFA431E8E28}" type="pres">
      <dgm:prSet presAssocID="{4D0AC625-45F2-4A61-9FDD-518529C81316}" presName="diagram" presStyleCnt="0">
        <dgm:presLayoutVars>
          <dgm:chPref val="1"/>
          <dgm:dir/>
          <dgm:animOne val="branch"/>
          <dgm:animLvl val="lvl"/>
          <dgm:resizeHandles/>
        </dgm:presLayoutVars>
      </dgm:prSet>
      <dgm:spPr/>
    </dgm:pt>
    <dgm:pt modelId="{F7C9B11E-8696-4DA8-836F-0E3422790ED1}" type="pres">
      <dgm:prSet presAssocID="{ECF82A5B-0AD2-4653-89D4-6B51592E99CC}" presName="root" presStyleCnt="0"/>
      <dgm:spPr/>
    </dgm:pt>
    <dgm:pt modelId="{0C7B39B8-AA68-464A-962C-B60D4F22ABAD}" type="pres">
      <dgm:prSet presAssocID="{ECF82A5B-0AD2-4653-89D4-6B51592E99CC}" presName="rootComposite" presStyleCnt="0"/>
      <dgm:spPr/>
    </dgm:pt>
    <dgm:pt modelId="{9438E160-96A9-4A3F-A12D-5748AB5411F5}" type="pres">
      <dgm:prSet presAssocID="{ECF82A5B-0AD2-4653-89D4-6B51592E99CC}" presName="rootText" presStyleLbl="node1" presStyleIdx="0" presStyleCnt="1" custScaleX="75744" custScaleY="49350"/>
      <dgm:spPr>
        <a:xfrm>
          <a:off x="1069939" y="2243"/>
          <a:ext cx="1419404" cy="709702"/>
        </a:xfrm>
        <a:prstGeom prst="roundRect">
          <a:avLst>
            <a:gd name="adj" fmla="val 10000"/>
          </a:avLst>
        </a:prstGeom>
      </dgm:spPr>
    </dgm:pt>
    <dgm:pt modelId="{D3C43303-0A77-4185-A5C9-415EAC9F0CD9}" type="pres">
      <dgm:prSet presAssocID="{ECF82A5B-0AD2-4653-89D4-6B51592E99CC}" presName="rootConnector" presStyleLbl="node1" presStyleIdx="0" presStyleCnt="1"/>
      <dgm:spPr/>
    </dgm:pt>
    <dgm:pt modelId="{075A98AE-52F2-4508-A9D7-2ABA41744D6F}" type="pres">
      <dgm:prSet presAssocID="{ECF82A5B-0AD2-4653-89D4-6B51592E99CC}" presName="childShape" presStyleCnt="0"/>
      <dgm:spPr/>
    </dgm:pt>
    <dgm:pt modelId="{D27AD58F-B157-4129-93CE-D20501F67860}" type="pres">
      <dgm:prSet presAssocID="{436CF909-8A48-4B7B-B216-CBB0AB28BFE6}" presName="Name13" presStyleLbl="parChTrans1D2" presStyleIdx="0" presStyleCnt="3"/>
      <dgm:spPr/>
    </dgm:pt>
    <dgm:pt modelId="{5B66D88F-6C29-4A24-A84E-E33FBAB6C7F8}" type="pres">
      <dgm:prSet presAssocID="{38A1E8C5-0A90-49D7-B4DD-D63C7F487D74}" presName="childText" presStyleLbl="bgAcc1" presStyleIdx="0" presStyleCnt="3" custScaleX="98126" custScaleY="42500" custLinFactNeighborY="-12032">
        <dgm:presLayoutVars>
          <dgm:bulletEnabled val="1"/>
        </dgm:presLayoutVars>
      </dgm:prSet>
      <dgm:spPr>
        <a:xfrm>
          <a:off x="1272416" y="889119"/>
          <a:ext cx="1135754" cy="709846"/>
        </a:xfrm>
        <a:prstGeom prst="roundRect">
          <a:avLst>
            <a:gd name="adj" fmla="val 10000"/>
          </a:avLst>
        </a:prstGeom>
      </dgm:spPr>
    </dgm:pt>
    <dgm:pt modelId="{69C88A7B-89B2-48B0-A8F1-46875AEA377A}" type="pres">
      <dgm:prSet presAssocID="{C1D56A9D-75BB-4BD1-8514-8A77364A9E1D}" presName="Name13" presStyleLbl="parChTrans1D2" presStyleIdx="1" presStyleCnt="3"/>
      <dgm:spPr/>
    </dgm:pt>
    <dgm:pt modelId="{7A530961-1523-4A36-A24B-F5CE060B3CE1}" type="pres">
      <dgm:prSet presAssocID="{3885AEA6-F005-4414-AA8A-B1F55207B089}" presName="childText" presStyleLbl="bgAcc1" presStyleIdx="1" presStyleCnt="3" custScaleX="98126" custScaleY="42500" custLinFactNeighborX="-836" custLinFactNeighborY="-29411">
        <dgm:presLayoutVars>
          <dgm:bulletEnabled val="1"/>
        </dgm:presLayoutVars>
      </dgm:prSet>
      <dgm:spPr>
        <a:xfrm>
          <a:off x="647494" y="1735367"/>
          <a:ext cx="1955239" cy="1222024"/>
        </a:xfrm>
        <a:prstGeom prst="roundRect">
          <a:avLst>
            <a:gd name="adj" fmla="val 10000"/>
          </a:avLst>
        </a:prstGeom>
      </dgm:spPr>
    </dgm:pt>
    <dgm:pt modelId="{E1A9E86E-BE31-4673-BA74-168725731F71}" type="pres">
      <dgm:prSet presAssocID="{3A90CD26-334B-45ED-A325-F0EA6BAACBD5}" presName="Name13" presStyleLbl="parChTrans1D2" presStyleIdx="2" presStyleCnt="3"/>
      <dgm:spPr/>
    </dgm:pt>
    <dgm:pt modelId="{1025AA6C-9319-45EE-822E-812D439BDA55}" type="pres">
      <dgm:prSet presAssocID="{BC74C1B8-7EF4-434D-A76B-6C4B69C8B496}" presName="childText" presStyleLbl="bgAcc1" presStyleIdx="2" presStyleCnt="3" custScaleX="98126" custScaleY="42500" custLinFactNeighborX="-717" custLinFactNeighborY="-46126">
        <dgm:presLayoutVars>
          <dgm:bulletEnabled val="1"/>
        </dgm:presLayoutVars>
      </dgm:prSet>
      <dgm:spPr>
        <a:xfrm>
          <a:off x="506140" y="3200677"/>
          <a:ext cx="2303988" cy="1439992"/>
        </a:xfrm>
        <a:prstGeom prst="roundRect">
          <a:avLst>
            <a:gd name="adj" fmla="val 10000"/>
          </a:avLst>
        </a:prstGeom>
      </dgm:spPr>
    </dgm:pt>
  </dgm:ptLst>
  <dgm:cxnLst>
    <dgm:cxn modelId="{CB698510-3521-44CE-87AC-9D240333B86C}" type="presOf" srcId="{C1D56A9D-75BB-4BD1-8514-8A77364A9E1D}" destId="{69C88A7B-89B2-48B0-A8F1-46875AEA377A}" srcOrd="0" destOrd="0" presId="urn:microsoft.com/office/officeart/2005/8/layout/hierarchy3"/>
    <dgm:cxn modelId="{5D74292C-2BB4-46F6-8DB3-6138C9D6B2E2}" type="presOf" srcId="{4D0AC625-45F2-4A61-9FDD-518529C81316}" destId="{8E3C6B10-F465-4C6C-9831-CAFA431E8E28}" srcOrd="0" destOrd="0" presId="urn:microsoft.com/office/officeart/2005/8/layout/hierarchy3"/>
    <dgm:cxn modelId="{E8C72563-0433-4FC3-9DA2-4CF0EB8C2848}" type="presOf" srcId="{436CF909-8A48-4B7B-B216-CBB0AB28BFE6}" destId="{D27AD58F-B157-4129-93CE-D20501F67860}" srcOrd="0" destOrd="0" presId="urn:microsoft.com/office/officeart/2005/8/layout/hierarchy3"/>
    <dgm:cxn modelId="{66CB996E-D302-4911-9B4F-E483BE62695B}" type="presOf" srcId="{ECF82A5B-0AD2-4653-89D4-6B51592E99CC}" destId="{D3C43303-0A77-4185-A5C9-415EAC9F0CD9}" srcOrd="1" destOrd="0" presId="urn:microsoft.com/office/officeart/2005/8/layout/hierarchy3"/>
    <dgm:cxn modelId="{65DDFE77-8ADC-4CBD-AC03-9BCD92A1E6A1}" type="presOf" srcId="{ECF82A5B-0AD2-4653-89D4-6B51592E99CC}" destId="{9438E160-96A9-4A3F-A12D-5748AB5411F5}" srcOrd="0" destOrd="0" presId="urn:microsoft.com/office/officeart/2005/8/layout/hierarchy3"/>
    <dgm:cxn modelId="{75C26F83-F065-46FE-B6BC-366990CADAC2}" srcId="{ECF82A5B-0AD2-4653-89D4-6B51592E99CC}" destId="{BC74C1B8-7EF4-434D-A76B-6C4B69C8B496}" srcOrd="2" destOrd="0" parTransId="{3A90CD26-334B-45ED-A325-F0EA6BAACBD5}" sibTransId="{FF452B57-7A81-4DAD-BE03-74474D9F145C}"/>
    <dgm:cxn modelId="{1D1716A0-EA5D-4EC0-A261-C0CD1E32DF28}" srcId="{4D0AC625-45F2-4A61-9FDD-518529C81316}" destId="{ECF82A5B-0AD2-4653-89D4-6B51592E99CC}" srcOrd="0" destOrd="0" parTransId="{054AD4F7-8CAA-448A-88A5-3B4314166B12}" sibTransId="{9B8BE2C0-C293-4B07-BC43-2B3C7D565F27}"/>
    <dgm:cxn modelId="{45D192AB-4B2C-417E-9598-BB7021E43F35}" srcId="{ECF82A5B-0AD2-4653-89D4-6B51592E99CC}" destId="{3885AEA6-F005-4414-AA8A-B1F55207B089}" srcOrd="1" destOrd="0" parTransId="{C1D56A9D-75BB-4BD1-8514-8A77364A9E1D}" sibTransId="{24F8B370-FBA1-485F-A3C4-2B2ED54FE115}"/>
    <dgm:cxn modelId="{723791C3-6AF3-426A-BF83-A71F3FD0686D}" type="presOf" srcId="{3885AEA6-F005-4414-AA8A-B1F55207B089}" destId="{7A530961-1523-4A36-A24B-F5CE060B3CE1}" srcOrd="0" destOrd="0" presId="urn:microsoft.com/office/officeart/2005/8/layout/hierarchy3"/>
    <dgm:cxn modelId="{A0CD91C8-13B2-430E-BC0F-63D89D989C1A}" type="presOf" srcId="{3A90CD26-334B-45ED-A325-F0EA6BAACBD5}" destId="{E1A9E86E-BE31-4673-BA74-168725731F71}" srcOrd="0" destOrd="0" presId="urn:microsoft.com/office/officeart/2005/8/layout/hierarchy3"/>
    <dgm:cxn modelId="{B654A3E1-E140-4396-9446-EBC5D85D9189}" type="presOf" srcId="{38A1E8C5-0A90-49D7-B4DD-D63C7F487D74}" destId="{5B66D88F-6C29-4A24-A84E-E33FBAB6C7F8}" srcOrd="0" destOrd="0" presId="urn:microsoft.com/office/officeart/2005/8/layout/hierarchy3"/>
    <dgm:cxn modelId="{2F29B0E7-A17D-40A7-B6C8-A523A90DF394}" srcId="{ECF82A5B-0AD2-4653-89D4-6B51592E99CC}" destId="{38A1E8C5-0A90-49D7-B4DD-D63C7F487D74}" srcOrd="0" destOrd="0" parTransId="{436CF909-8A48-4B7B-B216-CBB0AB28BFE6}" sibTransId="{4CDC3330-A516-46D4-8060-893E63D833D5}"/>
    <dgm:cxn modelId="{B6B56EFE-45AB-4DC5-A491-C111D5736CF0}" type="presOf" srcId="{BC74C1B8-7EF4-434D-A76B-6C4B69C8B496}" destId="{1025AA6C-9319-45EE-822E-812D439BDA55}" srcOrd="0" destOrd="0" presId="urn:microsoft.com/office/officeart/2005/8/layout/hierarchy3"/>
    <dgm:cxn modelId="{606EE18A-02A4-49C8-88C2-6F8403110B4D}" type="presParOf" srcId="{8E3C6B10-F465-4C6C-9831-CAFA431E8E28}" destId="{F7C9B11E-8696-4DA8-836F-0E3422790ED1}" srcOrd="0" destOrd="0" presId="urn:microsoft.com/office/officeart/2005/8/layout/hierarchy3"/>
    <dgm:cxn modelId="{A58CE3A8-1F2F-445C-A881-D0E8D973F5AF}" type="presParOf" srcId="{F7C9B11E-8696-4DA8-836F-0E3422790ED1}" destId="{0C7B39B8-AA68-464A-962C-B60D4F22ABAD}" srcOrd="0" destOrd="0" presId="urn:microsoft.com/office/officeart/2005/8/layout/hierarchy3"/>
    <dgm:cxn modelId="{C43AC5CA-6391-4725-8788-43376CCB09BD}" type="presParOf" srcId="{0C7B39B8-AA68-464A-962C-B60D4F22ABAD}" destId="{9438E160-96A9-4A3F-A12D-5748AB5411F5}" srcOrd="0" destOrd="0" presId="urn:microsoft.com/office/officeart/2005/8/layout/hierarchy3"/>
    <dgm:cxn modelId="{996A83EE-2DAF-445A-AF4A-B99BB8F52B14}" type="presParOf" srcId="{0C7B39B8-AA68-464A-962C-B60D4F22ABAD}" destId="{D3C43303-0A77-4185-A5C9-415EAC9F0CD9}" srcOrd="1" destOrd="0" presId="urn:microsoft.com/office/officeart/2005/8/layout/hierarchy3"/>
    <dgm:cxn modelId="{492DEAD0-4907-4DBD-BA1D-D2518D1C1436}" type="presParOf" srcId="{F7C9B11E-8696-4DA8-836F-0E3422790ED1}" destId="{075A98AE-52F2-4508-A9D7-2ABA41744D6F}" srcOrd="1" destOrd="0" presId="urn:microsoft.com/office/officeart/2005/8/layout/hierarchy3"/>
    <dgm:cxn modelId="{30C3BDE0-F6CD-45FE-8C97-9CF8F97D39F7}" type="presParOf" srcId="{075A98AE-52F2-4508-A9D7-2ABA41744D6F}" destId="{D27AD58F-B157-4129-93CE-D20501F67860}" srcOrd="0" destOrd="0" presId="urn:microsoft.com/office/officeart/2005/8/layout/hierarchy3"/>
    <dgm:cxn modelId="{ED8AD98D-8F79-43D1-AA18-76C92A18FD09}" type="presParOf" srcId="{075A98AE-52F2-4508-A9D7-2ABA41744D6F}" destId="{5B66D88F-6C29-4A24-A84E-E33FBAB6C7F8}" srcOrd="1" destOrd="0" presId="urn:microsoft.com/office/officeart/2005/8/layout/hierarchy3"/>
    <dgm:cxn modelId="{4038A9FA-9CAA-461F-BACF-E02991837F7A}" type="presParOf" srcId="{075A98AE-52F2-4508-A9D7-2ABA41744D6F}" destId="{69C88A7B-89B2-48B0-A8F1-46875AEA377A}" srcOrd="2" destOrd="0" presId="urn:microsoft.com/office/officeart/2005/8/layout/hierarchy3"/>
    <dgm:cxn modelId="{1792FEF1-65E9-47F7-B7E4-65AC6BA47DF4}" type="presParOf" srcId="{075A98AE-52F2-4508-A9D7-2ABA41744D6F}" destId="{7A530961-1523-4A36-A24B-F5CE060B3CE1}" srcOrd="3" destOrd="0" presId="urn:microsoft.com/office/officeart/2005/8/layout/hierarchy3"/>
    <dgm:cxn modelId="{5EC33234-40E2-44FD-94E0-9A4889612CD2}" type="presParOf" srcId="{075A98AE-52F2-4508-A9D7-2ABA41744D6F}" destId="{E1A9E86E-BE31-4673-BA74-168725731F71}" srcOrd="4" destOrd="0" presId="urn:microsoft.com/office/officeart/2005/8/layout/hierarchy3"/>
    <dgm:cxn modelId="{98482253-3823-4B03-83F9-07C360075FF3}" type="presParOf" srcId="{075A98AE-52F2-4508-A9D7-2ABA41744D6F}" destId="{1025AA6C-9319-45EE-822E-812D439BDA55}" srcOrd="5"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4D0AC625-45F2-4A61-9FDD-518529C81316}"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zh-CN" altLang="en-US"/>
        </a:p>
      </dgm:t>
    </dgm:pt>
    <dgm:pt modelId="{ECF82A5B-0AD2-4653-89D4-6B51592E99CC}">
      <dgm:prSet phldrT="[文本]" custT="1">
        <dgm:style>
          <a:lnRef idx="3">
            <a:schemeClr val="lt1"/>
          </a:lnRef>
          <a:fillRef idx="1">
            <a:schemeClr val="accent1"/>
          </a:fillRef>
          <a:effectRef idx="1">
            <a:schemeClr val="accent1"/>
          </a:effectRef>
          <a:fontRef idx="minor">
            <a:schemeClr val="lt1"/>
          </a:fontRef>
        </dgm:style>
      </dgm:prSet>
      <dgm:spPr>
        <a:solidFill>
          <a:schemeClr val="accent1">
            <a:lumMod val="40000"/>
            <a:lumOff val="6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2000" b="1" kern="1200" dirty="0">
              <a:solidFill>
                <a:schemeClr val="tx1"/>
              </a:solidFill>
              <a:latin typeface="+mn-lt"/>
              <a:ea typeface="+mn-ea"/>
              <a:cs typeface="+mn-cs"/>
            </a:rPr>
            <a:t>Root cause</a:t>
          </a:r>
          <a:endParaRPr lang="zh-CN" altLang="en-US" sz="2000" b="1" kern="1200" dirty="0">
            <a:solidFill>
              <a:schemeClr val="tx1"/>
            </a:solidFill>
            <a:latin typeface="+mn-lt"/>
            <a:ea typeface="+mn-ea"/>
            <a:cs typeface="+mn-cs"/>
          </a:endParaRPr>
        </a:p>
      </dgm:t>
    </dgm:pt>
    <dgm:pt modelId="{054AD4F7-8CAA-448A-88A5-3B4314166B12}" type="parTrans" cxnId="{1D1716A0-EA5D-4EC0-A261-C0CD1E32DF28}">
      <dgm:prSet/>
      <dgm:spPr/>
      <dgm:t>
        <a:bodyPr/>
        <a:lstStyle/>
        <a:p>
          <a:endParaRPr lang="zh-CN" altLang="en-US" sz="2000"/>
        </a:p>
      </dgm:t>
    </dgm:pt>
    <dgm:pt modelId="{9B8BE2C0-C293-4B07-BC43-2B3C7D565F27}" type="sibTrans" cxnId="{1D1716A0-EA5D-4EC0-A261-C0CD1E32DF28}">
      <dgm:prSet/>
      <dgm:spPr/>
      <dgm:t>
        <a:bodyPr/>
        <a:lstStyle/>
        <a:p>
          <a:endParaRPr lang="zh-CN" altLang="en-US" sz="2000"/>
        </a:p>
      </dgm:t>
    </dgm:pt>
    <dgm:pt modelId="{38A1E8C5-0A90-49D7-B4DD-D63C7F487D74}">
      <dgm:prSet phldrT="[文本]" custT="1">
        <dgm:style>
          <a:lnRef idx="3">
            <a:schemeClr val="lt1"/>
          </a:lnRef>
          <a:fillRef idx="1">
            <a:schemeClr val="accent1"/>
          </a:fillRef>
          <a:effectRef idx="1">
            <a:schemeClr val="accent1"/>
          </a:effectRef>
          <a:fontRef idx="minor">
            <a:schemeClr val="lt1"/>
          </a:fontRef>
        </dgm:style>
      </dgm:prSet>
      <dgm:spPr>
        <a:solidFill>
          <a:schemeClr val="bg1">
            <a:lumMod val="85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1800" b="1" dirty="0">
              <a:solidFill>
                <a:schemeClr val="tx1">
                  <a:lumMod val="50000"/>
                  <a:lumOff val="50000"/>
                </a:schemeClr>
              </a:solidFill>
            </a:rPr>
            <a:t>Incorrect backup</a:t>
          </a:r>
          <a:endParaRPr lang="zh-CN" altLang="en-US" sz="1800" dirty="0">
            <a:solidFill>
              <a:schemeClr val="tx1">
                <a:lumMod val="50000"/>
                <a:lumOff val="50000"/>
              </a:schemeClr>
            </a:solidFill>
          </a:endParaRPr>
        </a:p>
      </dgm:t>
    </dgm:pt>
    <dgm:pt modelId="{436CF909-8A48-4B7B-B216-CBB0AB28BFE6}" type="parTrans" cxnId="{2F29B0E7-A17D-40A7-B6C8-A523A90DF394}">
      <dgm:prSet/>
      <dgm:spPr/>
      <dgm:t>
        <a:bodyPr/>
        <a:lstStyle/>
        <a:p>
          <a:endParaRPr lang="zh-CN" altLang="en-US" sz="2000"/>
        </a:p>
      </dgm:t>
    </dgm:pt>
    <dgm:pt modelId="{4CDC3330-A516-46D4-8060-893E63D833D5}" type="sibTrans" cxnId="{2F29B0E7-A17D-40A7-B6C8-A523A90DF394}">
      <dgm:prSet/>
      <dgm:spPr/>
      <dgm:t>
        <a:bodyPr/>
        <a:lstStyle/>
        <a:p>
          <a:endParaRPr lang="zh-CN" altLang="en-US" sz="2000"/>
        </a:p>
      </dgm:t>
    </dgm:pt>
    <dgm:pt modelId="{3885AEA6-F005-4414-AA8A-B1F55207B089}">
      <dgm:prSet custT="1">
        <dgm:style>
          <a:lnRef idx="3">
            <a:schemeClr val="lt1"/>
          </a:lnRef>
          <a:fillRef idx="1">
            <a:schemeClr val="accent1"/>
          </a:fillRef>
          <a:effectRef idx="1">
            <a:schemeClr val="accent1"/>
          </a:effectRef>
          <a:fontRef idx="minor">
            <a:schemeClr val="lt1"/>
          </a:fontRef>
        </dgm:style>
      </dgm:prSet>
      <dgm:spPr>
        <a:solidFill>
          <a:schemeClr val="bg1">
            <a:lumMod val="85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pPr marL="0" algn="ctr" defTabSz="914400" rtl="0" eaLnBrk="1" latinLnBrk="0" hangingPunct="1"/>
          <a:r>
            <a:rPr lang="en-US" altLang="zh-CN" sz="1800" b="1" kern="1200" dirty="0">
              <a:solidFill>
                <a:schemeClr val="tx1">
                  <a:lumMod val="50000"/>
                  <a:lumOff val="50000"/>
                </a:schemeClr>
              </a:solidFill>
              <a:latin typeface="+mn-lt"/>
              <a:ea typeface="+mn-ea"/>
              <a:cs typeface="+mn-cs"/>
            </a:rPr>
            <a:t>Incorrect crash / reboot detection</a:t>
          </a:r>
          <a:endParaRPr lang="zh-CN" altLang="en-US" sz="1800" b="1" kern="1200" dirty="0">
            <a:solidFill>
              <a:schemeClr val="tx1">
                <a:lumMod val="50000"/>
                <a:lumOff val="50000"/>
              </a:schemeClr>
            </a:solidFill>
            <a:latin typeface="+mn-lt"/>
            <a:ea typeface="+mn-ea"/>
            <a:cs typeface="+mn-cs"/>
          </a:endParaRPr>
        </a:p>
      </dgm:t>
    </dgm:pt>
    <dgm:pt modelId="{C1D56A9D-75BB-4BD1-8514-8A77364A9E1D}" type="parTrans" cxnId="{45D192AB-4B2C-417E-9598-BB7021E43F35}">
      <dgm:prSet/>
      <dgm:spPr/>
      <dgm:t>
        <a:bodyPr/>
        <a:lstStyle/>
        <a:p>
          <a:endParaRPr lang="zh-CN" altLang="en-US"/>
        </a:p>
      </dgm:t>
    </dgm:pt>
    <dgm:pt modelId="{24F8B370-FBA1-485F-A3C4-2B2ED54FE115}" type="sibTrans" cxnId="{45D192AB-4B2C-417E-9598-BB7021E43F35}">
      <dgm:prSet/>
      <dgm:spPr/>
      <dgm:t>
        <a:bodyPr/>
        <a:lstStyle/>
        <a:p>
          <a:endParaRPr lang="zh-CN" altLang="en-US"/>
        </a:p>
      </dgm:t>
    </dgm:pt>
    <dgm:pt modelId="{BC74C1B8-7EF4-434D-A76B-6C4B69C8B496}">
      <dgm:prSet custT="1">
        <dgm:style>
          <a:lnRef idx="3">
            <a:schemeClr val="lt1"/>
          </a:lnRef>
          <a:fillRef idx="1">
            <a:schemeClr val="accent1"/>
          </a:fillRef>
          <a:effectRef idx="1">
            <a:schemeClr val="accent1"/>
          </a:effectRef>
          <a:fontRef idx="minor">
            <a:schemeClr val="lt1"/>
          </a:fontRef>
        </dgm:style>
      </dgm:prSet>
      <dgm:spPr>
        <a:solidFill>
          <a:schemeClr val="accent1">
            <a:lumMod val="20000"/>
            <a:lumOff val="8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pPr marL="0" algn="ctr" defTabSz="914400" rtl="0" eaLnBrk="1" latinLnBrk="0" hangingPunct="1"/>
          <a:r>
            <a:rPr lang="en-US" altLang="zh-CN" sz="1800" b="1" kern="1200" dirty="0">
              <a:solidFill>
                <a:schemeClr val="tx1"/>
              </a:solidFill>
              <a:latin typeface="+mn-lt"/>
              <a:ea typeface="+mn-ea"/>
              <a:cs typeface="+mn-cs"/>
            </a:rPr>
            <a:t>Incorrect state identification</a:t>
          </a:r>
          <a:endParaRPr lang="zh-CN" altLang="en-US" sz="1800" b="1" kern="1200" dirty="0">
            <a:solidFill>
              <a:schemeClr val="tx1"/>
            </a:solidFill>
            <a:latin typeface="+mn-lt"/>
            <a:ea typeface="+mn-ea"/>
            <a:cs typeface="+mn-cs"/>
          </a:endParaRPr>
        </a:p>
      </dgm:t>
    </dgm:pt>
    <dgm:pt modelId="{3A90CD26-334B-45ED-A325-F0EA6BAACBD5}" type="parTrans" cxnId="{75C26F83-F065-46FE-B6BC-366990CADAC2}">
      <dgm:prSet/>
      <dgm:spPr/>
      <dgm:t>
        <a:bodyPr/>
        <a:lstStyle/>
        <a:p>
          <a:endParaRPr lang="zh-CN" altLang="en-US"/>
        </a:p>
      </dgm:t>
    </dgm:pt>
    <dgm:pt modelId="{FF452B57-7A81-4DAD-BE03-74474D9F145C}" type="sibTrans" cxnId="{75C26F83-F065-46FE-B6BC-366990CADAC2}">
      <dgm:prSet/>
      <dgm:spPr/>
      <dgm:t>
        <a:bodyPr/>
        <a:lstStyle/>
        <a:p>
          <a:endParaRPr lang="zh-CN" altLang="en-US"/>
        </a:p>
      </dgm:t>
    </dgm:pt>
    <dgm:pt modelId="{8E3C6B10-F465-4C6C-9831-CAFA431E8E28}" type="pres">
      <dgm:prSet presAssocID="{4D0AC625-45F2-4A61-9FDD-518529C81316}" presName="diagram" presStyleCnt="0">
        <dgm:presLayoutVars>
          <dgm:chPref val="1"/>
          <dgm:dir/>
          <dgm:animOne val="branch"/>
          <dgm:animLvl val="lvl"/>
          <dgm:resizeHandles/>
        </dgm:presLayoutVars>
      </dgm:prSet>
      <dgm:spPr/>
    </dgm:pt>
    <dgm:pt modelId="{F7C9B11E-8696-4DA8-836F-0E3422790ED1}" type="pres">
      <dgm:prSet presAssocID="{ECF82A5B-0AD2-4653-89D4-6B51592E99CC}" presName="root" presStyleCnt="0"/>
      <dgm:spPr/>
    </dgm:pt>
    <dgm:pt modelId="{0C7B39B8-AA68-464A-962C-B60D4F22ABAD}" type="pres">
      <dgm:prSet presAssocID="{ECF82A5B-0AD2-4653-89D4-6B51592E99CC}" presName="rootComposite" presStyleCnt="0"/>
      <dgm:spPr/>
    </dgm:pt>
    <dgm:pt modelId="{9438E160-96A9-4A3F-A12D-5748AB5411F5}" type="pres">
      <dgm:prSet presAssocID="{ECF82A5B-0AD2-4653-89D4-6B51592E99CC}" presName="rootText" presStyleLbl="node1" presStyleIdx="0" presStyleCnt="1" custScaleX="75744" custScaleY="49350"/>
      <dgm:spPr>
        <a:xfrm>
          <a:off x="1069939" y="2243"/>
          <a:ext cx="1419404" cy="709702"/>
        </a:xfrm>
        <a:prstGeom prst="roundRect">
          <a:avLst>
            <a:gd name="adj" fmla="val 10000"/>
          </a:avLst>
        </a:prstGeom>
      </dgm:spPr>
    </dgm:pt>
    <dgm:pt modelId="{D3C43303-0A77-4185-A5C9-415EAC9F0CD9}" type="pres">
      <dgm:prSet presAssocID="{ECF82A5B-0AD2-4653-89D4-6B51592E99CC}" presName="rootConnector" presStyleLbl="node1" presStyleIdx="0" presStyleCnt="1"/>
      <dgm:spPr/>
    </dgm:pt>
    <dgm:pt modelId="{075A98AE-52F2-4508-A9D7-2ABA41744D6F}" type="pres">
      <dgm:prSet presAssocID="{ECF82A5B-0AD2-4653-89D4-6B51592E99CC}" presName="childShape" presStyleCnt="0"/>
      <dgm:spPr/>
    </dgm:pt>
    <dgm:pt modelId="{D27AD58F-B157-4129-93CE-D20501F67860}" type="pres">
      <dgm:prSet presAssocID="{436CF909-8A48-4B7B-B216-CBB0AB28BFE6}" presName="Name13" presStyleLbl="parChTrans1D2" presStyleIdx="0" presStyleCnt="3"/>
      <dgm:spPr/>
    </dgm:pt>
    <dgm:pt modelId="{5B66D88F-6C29-4A24-A84E-E33FBAB6C7F8}" type="pres">
      <dgm:prSet presAssocID="{38A1E8C5-0A90-49D7-B4DD-D63C7F487D74}" presName="childText" presStyleLbl="bgAcc1" presStyleIdx="0" presStyleCnt="3" custScaleX="98126" custScaleY="42500" custLinFactNeighborY="-12032">
        <dgm:presLayoutVars>
          <dgm:bulletEnabled val="1"/>
        </dgm:presLayoutVars>
      </dgm:prSet>
      <dgm:spPr>
        <a:xfrm>
          <a:off x="1272416" y="889119"/>
          <a:ext cx="1135754" cy="709846"/>
        </a:xfrm>
        <a:prstGeom prst="roundRect">
          <a:avLst>
            <a:gd name="adj" fmla="val 10000"/>
          </a:avLst>
        </a:prstGeom>
      </dgm:spPr>
    </dgm:pt>
    <dgm:pt modelId="{69C88A7B-89B2-48B0-A8F1-46875AEA377A}" type="pres">
      <dgm:prSet presAssocID="{C1D56A9D-75BB-4BD1-8514-8A77364A9E1D}" presName="Name13" presStyleLbl="parChTrans1D2" presStyleIdx="1" presStyleCnt="3"/>
      <dgm:spPr/>
    </dgm:pt>
    <dgm:pt modelId="{7A530961-1523-4A36-A24B-F5CE060B3CE1}" type="pres">
      <dgm:prSet presAssocID="{3885AEA6-F005-4414-AA8A-B1F55207B089}" presName="childText" presStyleLbl="bgAcc1" presStyleIdx="1" presStyleCnt="3" custScaleX="98126" custScaleY="42500" custLinFactNeighborX="-836" custLinFactNeighborY="-29411">
        <dgm:presLayoutVars>
          <dgm:bulletEnabled val="1"/>
        </dgm:presLayoutVars>
      </dgm:prSet>
      <dgm:spPr>
        <a:xfrm>
          <a:off x="647494" y="1735367"/>
          <a:ext cx="1955239" cy="1222024"/>
        </a:xfrm>
        <a:prstGeom prst="roundRect">
          <a:avLst>
            <a:gd name="adj" fmla="val 10000"/>
          </a:avLst>
        </a:prstGeom>
      </dgm:spPr>
    </dgm:pt>
    <dgm:pt modelId="{E1A9E86E-BE31-4673-BA74-168725731F71}" type="pres">
      <dgm:prSet presAssocID="{3A90CD26-334B-45ED-A325-F0EA6BAACBD5}" presName="Name13" presStyleLbl="parChTrans1D2" presStyleIdx="2" presStyleCnt="3"/>
      <dgm:spPr/>
    </dgm:pt>
    <dgm:pt modelId="{1025AA6C-9319-45EE-822E-812D439BDA55}" type="pres">
      <dgm:prSet presAssocID="{BC74C1B8-7EF4-434D-A76B-6C4B69C8B496}" presName="childText" presStyleLbl="bgAcc1" presStyleIdx="2" presStyleCnt="3" custScaleX="98126" custScaleY="42500" custLinFactNeighborX="-717" custLinFactNeighborY="-46126">
        <dgm:presLayoutVars>
          <dgm:bulletEnabled val="1"/>
        </dgm:presLayoutVars>
      </dgm:prSet>
      <dgm:spPr>
        <a:xfrm>
          <a:off x="506140" y="3200677"/>
          <a:ext cx="2303988" cy="1439992"/>
        </a:xfrm>
        <a:prstGeom prst="roundRect">
          <a:avLst>
            <a:gd name="adj" fmla="val 10000"/>
          </a:avLst>
        </a:prstGeom>
      </dgm:spPr>
    </dgm:pt>
  </dgm:ptLst>
  <dgm:cxnLst>
    <dgm:cxn modelId="{CB698510-3521-44CE-87AC-9D240333B86C}" type="presOf" srcId="{C1D56A9D-75BB-4BD1-8514-8A77364A9E1D}" destId="{69C88A7B-89B2-48B0-A8F1-46875AEA377A}" srcOrd="0" destOrd="0" presId="urn:microsoft.com/office/officeart/2005/8/layout/hierarchy3"/>
    <dgm:cxn modelId="{5D74292C-2BB4-46F6-8DB3-6138C9D6B2E2}" type="presOf" srcId="{4D0AC625-45F2-4A61-9FDD-518529C81316}" destId="{8E3C6B10-F465-4C6C-9831-CAFA431E8E28}" srcOrd="0" destOrd="0" presId="urn:microsoft.com/office/officeart/2005/8/layout/hierarchy3"/>
    <dgm:cxn modelId="{E8C72563-0433-4FC3-9DA2-4CF0EB8C2848}" type="presOf" srcId="{436CF909-8A48-4B7B-B216-CBB0AB28BFE6}" destId="{D27AD58F-B157-4129-93CE-D20501F67860}" srcOrd="0" destOrd="0" presId="urn:microsoft.com/office/officeart/2005/8/layout/hierarchy3"/>
    <dgm:cxn modelId="{66CB996E-D302-4911-9B4F-E483BE62695B}" type="presOf" srcId="{ECF82A5B-0AD2-4653-89D4-6B51592E99CC}" destId="{D3C43303-0A77-4185-A5C9-415EAC9F0CD9}" srcOrd="1" destOrd="0" presId="urn:microsoft.com/office/officeart/2005/8/layout/hierarchy3"/>
    <dgm:cxn modelId="{65DDFE77-8ADC-4CBD-AC03-9BCD92A1E6A1}" type="presOf" srcId="{ECF82A5B-0AD2-4653-89D4-6B51592E99CC}" destId="{9438E160-96A9-4A3F-A12D-5748AB5411F5}" srcOrd="0" destOrd="0" presId="urn:microsoft.com/office/officeart/2005/8/layout/hierarchy3"/>
    <dgm:cxn modelId="{75C26F83-F065-46FE-B6BC-366990CADAC2}" srcId="{ECF82A5B-0AD2-4653-89D4-6B51592E99CC}" destId="{BC74C1B8-7EF4-434D-A76B-6C4B69C8B496}" srcOrd="2" destOrd="0" parTransId="{3A90CD26-334B-45ED-A325-F0EA6BAACBD5}" sibTransId="{FF452B57-7A81-4DAD-BE03-74474D9F145C}"/>
    <dgm:cxn modelId="{1D1716A0-EA5D-4EC0-A261-C0CD1E32DF28}" srcId="{4D0AC625-45F2-4A61-9FDD-518529C81316}" destId="{ECF82A5B-0AD2-4653-89D4-6B51592E99CC}" srcOrd="0" destOrd="0" parTransId="{054AD4F7-8CAA-448A-88A5-3B4314166B12}" sibTransId="{9B8BE2C0-C293-4B07-BC43-2B3C7D565F27}"/>
    <dgm:cxn modelId="{45D192AB-4B2C-417E-9598-BB7021E43F35}" srcId="{ECF82A5B-0AD2-4653-89D4-6B51592E99CC}" destId="{3885AEA6-F005-4414-AA8A-B1F55207B089}" srcOrd="1" destOrd="0" parTransId="{C1D56A9D-75BB-4BD1-8514-8A77364A9E1D}" sibTransId="{24F8B370-FBA1-485F-A3C4-2B2ED54FE115}"/>
    <dgm:cxn modelId="{723791C3-6AF3-426A-BF83-A71F3FD0686D}" type="presOf" srcId="{3885AEA6-F005-4414-AA8A-B1F55207B089}" destId="{7A530961-1523-4A36-A24B-F5CE060B3CE1}" srcOrd="0" destOrd="0" presId="urn:microsoft.com/office/officeart/2005/8/layout/hierarchy3"/>
    <dgm:cxn modelId="{A0CD91C8-13B2-430E-BC0F-63D89D989C1A}" type="presOf" srcId="{3A90CD26-334B-45ED-A325-F0EA6BAACBD5}" destId="{E1A9E86E-BE31-4673-BA74-168725731F71}" srcOrd="0" destOrd="0" presId="urn:microsoft.com/office/officeart/2005/8/layout/hierarchy3"/>
    <dgm:cxn modelId="{B654A3E1-E140-4396-9446-EBC5D85D9189}" type="presOf" srcId="{38A1E8C5-0A90-49D7-B4DD-D63C7F487D74}" destId="{5B66D88F-6C29-4A24-A84E-E33FBAB6C7F8}" srcOrd="0" destOrd="0" presId="urn:microsoft.com/office/officeart/2005/8/layout/hierarchy3"/>
    <dgm:cxn modelId="{2F29B0E7-A17D-40A7-B6C8-A523A90DF394}" srcId="{ECF82A5B-0AD2-4653-89D4-6B51592E99CC}" destId="{38A1E8C5-0A90-49D7-B4DD-D63C7F487D74}" srcOrd="0" destOrd="0" parTransId="{436CF909-8A48-4B7B-B216-CBB0AB28BFE6}" sibTransId="{4CDC3330-A516-46D4-8060-893E63D833D5}"/>
    <dgm:cxn modelId="{B6B56EFE-45AB-4DC5-A491-C111D5736CF0}" type="presOf" srcId="{BC74C1B8-7EF4-434D-A76B-6C4B69C8B496}" destId="{1025AA6C-9319-45EE-822E-812D439BDA55}" srcOrd="0" destOrd="0" presId="urn:microsoft.com/office/officeart/2005/8/layout/hierarchy3"/>
    <dgm:cxn modelId="{606EE18A-02A4-49C8-88C2-6F8403110B4D}" type="presParOf" srcId="{8E3C6B10-F465-4C6C-9831-CAFA431E8E28}" destId="{F7C9B11E-8696-4DA8-836F-0E3422790ED1}" srcOrd="0" destOrd="0" presId="urn:microsoft.com/office/officeart/2005/8/layout/hierarchy3"/>
    <dgm:cxn modelId="{A58CE3A8-1F2F-445C-A881-D0E8D973F5AF}" type="presParOf" srcId="{F7C9B11E-8696-4DA8-836F-0E3422790ED1}" destId="{0C7B39B8-AA68-464A-962C-B60D4F22ABAD}" srcOrd="0" destOrd="0" presId="urn:microsoft.com/office/officeart/2005/8/layout/hierarchy3"/>
    <dgm:cxn modelId="{C43AC5CA-6391-4725-8788-43376CCB09BD}" type="presParOf" srcId="{0C7B39B8-AA68-464A-962C-B60D4F22ABAD}" destId="{9438E160-96A9-4A3F-A12D-5748AB5411F5}" srcOrd="0" destOrd="0" presId="urn:microsoft.com/office/officeart/2005/8/layout/hierarchy3"/>
    <dgm:cxn modelId="{996A83EE-2DAF-445A-AF4A-B99BB8F52B14}" type="presParOf" srcId="{0C7B39B8-AA68-464A-962C-B60D4F22ABAD}" destId="{D3C43303-0A77-4185-A5C9-415EAC9F0CD9}" srcOrd="1" destOrd="0" presId="urn:microsoft.com/office/officeart/2005/8/layout/hierarchy3"/>
    <dgm:cxn modelId="{492DEAD0-4907-4DBD-BA1D-D2518D1C1436}" type="presParOf" srcId="{F7C9B11E-8696-4DA8-836F-0E3422790ED1}" destId="{075A98AE-52F2-4508-A9D7-2ABA41744D6F}" srcOrd="1" destOrd="0" presId="urn:microsoft.com/office/officeart/2005/8/layout/hierarchy3"/>
    <dgm:cxn modelId="{30C3BDE0-F6CD-45FE-8C97-9CF8F97D39F7}" type="presParOf" srcId="{075A98AE-52F2-4508-A9D7-2ABA41744D6F}" destId="{D27AD58F-B157-4129-93CE-D20501F67860}" srcOrd="0" destOrd="0" presId="urn:microsoft.com/office/officeart/2005/8/layout/hierarchy3"/>
    <dgm:cxn modelId="{ED8AD98D-8F79-43D1-AA18-76C92A18FD09}" type="presParOf" srcId="{075A98AE-52F2-4508-A9D7-2ABA41744D6F}" destId="{5B66D88F-6C29-4A24-A84E-E33FBAB6C7F8}" srcOrd="1" destOrd="0" presId="urn:microsoft.com/office/officeart/2005/8/layout/hierarchy3"/>
    <dgm:cxn modelId="{4038A9FA-9CAA-461F-BACF-E02991837F7A}" type="presParOf" srcId="{075A98AE-52F2-4508-A9D7-2ABA41744D6F}" destId="{69C88A7B-89B2-48B0-A8F1-46875AEA377A}" srcOrd="2" destOrd="0" presId="urn:microsoft.com/office/officeart/2005/8/layout/hierarchy3"/>
    <dgm:cxn modelId="{1792FEF1-65E9-47F7-B7E4-65AC6BA47DF4}" type="presParOf" srcId="{075A98AE-52F2-4508-A9D7-2ABA41744D6F}" destId="{7A530961-1523-4A36-A24B-F5CE060B3CE1}" srcOrd="3" destOrd="0" presId="urn:microsoft.com/office/officeart/2005/8/layout/hierarchy3"/>
    <dgm:cxn modelId="{5EC33234-40E2-44FD-94E0-9A4889612CD2}" type="presParOf" srcId="{075A98AE-52F2-4508-A9D7-2ABA41744D6F}" destId="{E1A9E86E-BE31-4673-BA74-168725731F71}" srcOrd="4" destOrd="0" presId="urn:microsoft.com/office/officeart/2005/8/layout/hierarchy3"/>
    <dgm:cxn modelId="{98482253-3823-4B03-83F9-07C360075FF3}" type="presParOf" srcId="{075A98AE-52F2-4508-A9D7-2ABA41744D6F}" destId="{1025AA6C-9319-45EE-822E-812D439BDA55}"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4D0AC625-45F2-4A61-9FDD-518529C81316}"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zh-CN" altLang="en-US"/>
        </a:p>
      </dgm:t>
    </dgm:pt>
    <dgm:pt modelId="{ECF82A5B-0AD2-4653-89D4-6B51592E99CC}">
      <dgm:prSet phldrT="[文本]" custT="1">
        <dgm:style>
          <a:lnRef idx="3">
            <a:schemeClr val="lt1"/>
          </a:lnRef>
          <a:fillRef idx="1">
            <a:schemeClr val="accent1"/>
          </a:fillRef>
          <a:effectRef idx="1">
            <a:schemeClr val="accent1"/>
          </a:effectRef>
          <a:fontRef idx="minor">
            <a:schemeClr val="lt1"/>
          </a:fontRef>
        </dgm:style>
      </dgm:prSet>
      <dgm:spPr>
        <a:solidFill>
          <a:schemeClr val="accent1">
            <a:lumMod val="40000"/>
            <a:lumOff val="6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2000" b="1" kern="1200" dirty="0">
              <a:solidFill>
                <a:schemeClr val="tx1"/>
              </a:solidFill>
              <a:latin typeface="+mn-lt"/>
              <a:ea typeface="+mn-ea"/>
              <a:cs typeface="+mn-cs"/>
            </a:rPr>
            <a:t>Root cause</a:t>
          </a:r>
          <a:endParaRPr lang="zh-CN" altLang="en-US" sz="2000" b="1" kern="1200" dirty="0">
            <a:solidFill>
              <a:schemeClr val="tx1"/>
            </a:solidFill>
            <a:latin typeface="+mn-lt"/>
            <a:ea typeface="+mn-ea"/>
            <a:cs typeface="+mn-cs"/>
          </a:endParaRPr>
        </a:p>
      </dgm:t>
    </dgm:pt>
    <dgm:pt modelId="{054AD4F7-8CAA-448A-88A5-3B4314166B12}" type="parTrans" cxnId="{1D1716A0-EA5D-4EC0-A261-C0CD1E32DF28}">
      <dgm:prSet/>
      <dgm:spPr/>
      <dgm:t>
        <a:bodyPr/>
        <a:lstStyle/>
        <a:p>
          <a:endParaRPr lang="zh-CN" altLang="en-US" sz="2000"/>
        </a:p>
      </dgm:t>
    </dgm:pt>
    <dgm:pt modelId="{9B8BE2C0-C293-4B07-BC43-2B3C7D565F27}" type="sibTrans" cxnId="{1D1716A0-EA5D-4EC0-A261-C0CD1E32DF28}">
      <dgm:prSet/>
      <dgm:spPr/>
      <dgm:t>
        <a:bodyPr/>
        <a:lstStyle/>
        <a:p>
          <a:endParaRPr lang="zh-CN" altLang="en-US" sz="2000"/>
        </a:p>
      </dgm:t>
    </dgm:pt>
    <dgm:pt modelId="{38A1E8C5-0A90-49D7-B4DD-D63C7F487D74}">
      <dgm:prSet phldrT="[文本]" custT="1">
        <dgm:style>
          <a:lnRef idx="3">
            <a:schemeClr val="lt1"/>
          </a:lnRef>
          <a:fillRef idx="1">
            <a:schemeClr val="accent1"/>
          </a:fillRef>
          <a:effectRef idx="1">
            <a:schemeClr val="accent1"/>
          </a:effectRef>
          <a:fontRef idx="minor">
            <a:schemeClr val="lt1"/>
          </a:fontRef>
        </dgm:style>
      </dgm:prSet>
      <dgm:spPr>
        <a:solidFill>
          <a:schemeClr val="bg1">
            <a:lumMod val="85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1800" b="1" dirty="0">
              <a:solidFill>
                <a:schemeClr val="tx1">
                  <a:lumMod val="50000"/>
                  <a:lumOff val="50000"/>
                </a:schemeClr>
              </a:solidFill>
            </a:rPr>
            <a:t>Incorrect backup</a:t>
          </a:r>
          <a:endParaRPr lang="zh-CN" altLang="en-US" sz="1800" dirty="0">
            <a:solidFill>
              <a:schemeClr val="tx1">
                <a:lumMod val="50000"/>
                <a:lumOff val="50000"/>
              </a:schemeClr>
            </a:solidFill>
          </a:endParaRPr>
        </a:p>
      </dgm:t>
    </dgm:pt>
    <dgm:pt modelId="{436CF909-8A48-4B7B-B216-CBB0AB28BFE6}" type="parTrans" cxnId="{2F29B0E7-A17D-40A7-B6C8-A523A90DF394}">
      <dgm:prSet/>
      <dgm:spPr/>
      <dgm:t>
        <a:bodyPr/>
        <a:lstStyle/>
        <a:p>
          <a:endParaRPr lang="zh-CN" altLang="en-US" sz="2000"/>
        </a:p>
      </dgm:t>
    </dgm:pt>
    <dgm:pt modelId="{4CDC3330-A516-46D4-8060-893E63D833D5}" type="sibTrans" cxnId="{2F29B0E7-A17D-40A7-B6C8-A523A90DF394}">
      <dgm:prSet/>
      <dgm:spPr/>
      <dgm:t>
        <a:bodyPr/>
        <a:lstStyle/>
        <a:p>
          <a:endParaRPr lang="zh-CN" altLang="en-US" sz="2000"/>
        </a:p>
      </dgm:t>
    </dgm:pt>
    <dgm:pt modelId="{3885AEA6-F005-4414-AA8A-B1F55207B089}">
      <dgm:prSet custT="1">
        <dgm:style>
          <a:lnRef idx="3">
            <a:schemeClr val="lt1"/>
          </a:lnRef>
          <a:fillRef idx="1">
            <a:schemeClr val="accent1"/>
          </a:fillRef>
          <a:effectRef idx="1">
            <a:schemeClr val="accent1"/>
          </a:effectRef>
          <a:fontRef idx="minor">
            <a:schemeClr val="lt1"/>
          </a:fontRef>
        </dgm:style>
      </dgm:prSet>
      <dgm:spPr>
        <a:solidFill>
          <a:schemeClr val="bg1">
            <a:lumMod val="85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pPr marL="0" algn="ctr" defTabSz="914400" rtl="0" eaLnBrk="1" latinLnBrk="0" hangingPunct="1"/>
          <a:r>
            <a:rPr lang="en-US" altLang="zh-CN" sz="1800" b="1" kern="1200" dirty="0">
              <a:solidFill>
                <a:schemeClr val="tx1">
                  <a:lumMod val="50000"/>
                  <a:lumOff val="50000"/>
                </a:schemeClr>
              </a:solidFill>
              <a:latin typeface="+mn-lt"/>
              <a:ea typeface="+mn-ea"/>
              <a:cs typeface="+mn-cs"/>
            </a:rPr>
            <a:t>Incorrect crash / reboot detection</a:t>
          </a:r>
          <a:endParaRPr lang="zh-CN" altLang="en-US" sz="1800" b="1" kern="1200" dirty="0">
            <a:solidFill>
              <a:schemeClr val="tx1">
                <a:lumMod val="50000"/>
                <a:lumOff val="50000"/>
              </a:schemeClr>
            </a:solidFill>
            <a:latin typeface="+mn-lt"/>
            <a:ea typeface="+mn-ea"/>
            <a:cs typeface="+mn-cs"/>
          </a:endParaRPr>
        </a:p>
      </dgm:t>
    </dgm:pt>
    <dgm:pt modelId="{C1D56A9D-75BB-4BD1-8514-8A77364A9E1D}" type="parTrans" cxnId="{45D192AB-4B2C-417E-9598-BB7021E43F35}">
      <dgm:prSet/>
      <dgm:spPr/>
      <dgm:t>
        <a:bodyPr/>
        <a:lstStyle/>
        <a:p>
          <a:endParaRPr lang="zh-CN" altLang="en-US"/>
        </a:p>
      </dgm:t>
    </dgm:pt>
    <dgm:pt modelId="{24F8B370-FBA1-485F-A3C4-2B2ED54FE115}" type="sibTrans" cxnId="{45D192AB-4B2C-417E-9598-BB7021E43F35}">
      <dgm:prSet/>
      <dgm:spPr/>
      <dgm:t>
        <a:bodyPr/>
        <a:lstStyle/>
        <a:p>
          <a:endParaRPr lang="zh-CN" altLang="en-US"/>
        </a:p>
      </dgm:t>
    </dgm:pt>
    <dgm:pt modelId="{BC74C1B8-7EF4-434D-A76B-6C4B69C8B496}">
      <dgm:prSet custT="1">
        <dgm:style>
          <a:lnRef idx="3">
            <a:schemeClr val="lt1"/>
          </a:lnRef>
          <a:fillRef idx="1">
            <a:schemeClr val="accent1"/>
          </a:fillRef>
          <a:effectRef idx="1">
            <a:schemeClr val="accent1"/>
          </a:effectRef>
          <a:fontRef idx="minor">
            <a:schemeClr val="lt1"/>
          </a:fontRef>
        </dgm:style>
      </dgm:prSet>
      <dgm:spPr>
        <a:solidFill>
          <a:schemeClr val="bg1">
            <a:lumMod val="85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pPr marL="0" algn="ctr" defTabSz="914400" rtl="0" eaLnBrk="1" latinLnBrk="0" hangingPunct="1"/>
          <a:r>
            <a:rPr lang="en-US" altLang="zh-CN" sz="1800" b="1" kern="1200" dirty="0">
              <a:solidFill>
                <a:schemeClr val="tx1">
                  <a:lumMod val="50000"/>
                  <a:lumOff val="50000"/>
                </a:schemeClr>
              </a:solidFill>
              <a:latin typeface="+mn-lt"/>
              <a:ea typeface="+mn-ea"/>
              <a:cs typeface="+mn-cs"/>
            </a:rPr>
            <a:t>Incorrect state identification</a:t>
          </a:r>
          <a:endParaRPr lang="zh-CN" altLang="en-US" sz="1800" b="1" kern="1200" dirty="0">
            <a:solidFill>
              <a:schemeClr val="tx1">
                <a:lumMod val="50000"/>
                <a:lumOff val="50000"/>
              </a:schemeClr>
            </a:solidFill>
            <a:latin typeface="+mn-lt"/>
            <a:ea typeface="+mn-ea"/>
            <a:cs typeface="+mn-cs"/>
          </a:endParaRPr>
        </a:p>
      </dgm:t>
    </dgm:pt>
    <dgm:pt modelId="{3A90CD26-334B-45ED-A325-F0EA6BAACBD5}" type="parTrans" cxnId="{75C26F83-F065-46FE-B6BC-366990CADAC2}">
      <dgm:prSet/>
      <dgm:spPr/>
      <dgm:t>
        <a:bodyPr/>
        <a:lstStyle/>
        <a:p>
          <a:endParaRPr lang="zh-CN" altLang="en-US"/>
        </a:p>
      </dgm:t>
    </dgm:pt>
    <dgm:pt modelId="{FF452B57-7A81-4DAD-BE03-74474D9F145C}" type="sibTrans" cxnId="{75C26F83-F065-46FE-B6BC-366990CADAC2}">
      <dgm:prSet/>
      <dgm:spPr/>
      <dgm:t>
        <a:bodyPr/>
        <a:lstStyle/>
        <a:p>
          <a:endParaRPr lang="zh-CN" altLang="en-US"/>
        </a:p>
      </dgm:t>
    </dgm:pt>
    <dgm:pt modelId="{B5D399B8-C1A6-4BB7-8721-0C6065BCB5C6}">
      <dgm:prSet custT="1">
        <dgm:style>
          <a:lnRef idx="3">
            <a:schemeClr val="lt1"/>
          </a:lnRef>
          <a:fillRef idx="1">
            <a:schemeClr val="accent1"/>
          </a:fillRef>
          <a:effectRef idx="1">
            <a:schemeClr val="accent1"/>
          </a:effectRef>
          <a:fontRef idx="minor">
            <a:schemeClr val="lt1"/>
          </a:fontRef>
        </dgm:style>
      </dgm:prSet>
      <dgm:spPr>
        <a:solidFill>
          <a:schemeClr val="accent1">
            <a:lumMod val="20000"/>
            <a:lumOff val="8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pPr marL="0" algn="ctr" defTabSz="914400" rtl="0" eaLnBrk="1" latinLnBrk="0" hangingPunct="1"/>
          <a:r>
            <a:rPr lang="en-US" altLang="zh-CN" sz="1800" b="1" kern="1200" dirty="0">
              <a:solidFill>
                <a:schemeClr val="tx1"/>
              </a:solidFill>
              <a:latin typeface="+mn-lt"/>
              <a:ea typeface="+mn-ea"/>
              <a:cs typeface="+mn-cs"/>
            </a:rPr>
            <a:t>Incorrect state recovery</a:t>
          </a:r>
          <a:endParaRPr lang="zh-CN" altLang="en-US" sz="1800" b="1" kern="1200" dirty="0">
            <a:solidFill>
              <a:schemeClr val="tx1"/>
            </a:solidFill>
            <a:latin typeface="+mn-lt"/>
            <a:ea typeface="+mn-ea"/>
            <a:cs typeface="+mn-cs"/>
          </a:endParaRPr>
        </a:p>
      </dgm:t>
    </dgm:pt>
    <dgm:pt modelId="{20721CE2-6811-4778-BE28-0A333609D9EC}" type="parTrans" cxnId="{01F80E76-E83D-4889-988F-419F647A594C}">
      <dgm:prSet/>
      <dgm:spPr/>
      <dgm:t>
        <a:bodyPr/>
        <a:lstStyle/>
        <a:p>
          <a:endParaRPr lang="zh-CN" altLang="en-US"/>
        </a:p>
      </dgm:t>
    </dgm:pt>
    <dgm:pt modelId="{97D685F9-6A43-44EE-9D20-01CD2BAD4161}" type="sibTrans" cxnId="{01F80E76-E83D-4889-988F-419F647A594C}">
      <dgm:prSet/>
      <dgm:spPr/>
      <dgm:t>
        <a:bodyPr/>
        <a:lstStyle/>
        <a:p>
          <a:endParaRPr lang="zh-CN" altLang="en-US"/>
        </a:p>
      </dgm:t>
    </dgm:pt>
    <dgm:pt modelId="{8E3C6B10-F465-4C6C-9831-CAFA431E8E28}" type="pres">
      <dgm:prSet presAssocID="{4D0AC625-45F2-4A61-9FDD-518529C81316}" presName="diagram" presStyleCnt="0">
        <dgm:presLayoutVars>
          <dgm:chPref val="1"/>
          <dgm:dir/>
          <dgm:animOne val="branch"/>
          <dgm:animLvl val="lvl"/>
          <dgm:resizeHandles/>
        </dgm:presLayoutVars>
      </dgm:prSet>
      <dgm:spPr/>
    </dgm:pt>
    <dgm:pt modelId="{F7C9B11E-8696-4DA8-836F-0E3422790ED1}" type="pres">
      <dgm:prSet presAssocID="{ECF82A5B-0AD2-4653-89D4-6B51592E99CC}" presName="root" presStyleCnt="0"/>
      <dgm:spPr/>
    </dgm:pt>
    <dgm:pt modelId="{0C7B39B8-AA68-464A-962C-B60D4F22ABAD}" type="pres">
      <dgm:prSet presAssocID="{ECF82A5B-0AD2-4653-89D4-6B51592E99CC}" presName="rootComposite" presStyleCnt="0"/>
      <dgm:spPr/>
    </dgm:pt>
    <dgm:pt modelId="{9438E160-96A9-4A3F-A12D-5748AB5411F5}" type="pres">
      <dgm:prSet presAssocID="{ECF82A5B-0AD2-4653-89D4-6B51592E99CC}" presName="rootText" presStyleLbl="node1" presStyleIdx="0" presStyleCnt="1" custScaleX="79218" custScaleY="51493"/>
      <dgm:spPr>
        <a:xfrm>
          <a:off x="1069939" y="2243"/>
          <a:ext cx="1419404" cy="709702"/>
        </a:xfrm>
        <a:prstGeom prst="roundRect">
          <a:avLst>
            <a:gd name="adj" fmla="val 10000"/>
          </a:avLst>
        </a:prstGeom>
      </dgm:spPr>
    </dgm:pt>
    <dgm:pt modelId="{D3C43303-0A77-4185-A5C9-415EAC9F0CD9}" type="pres">
      <dgm:prSet presAssocID="{ECF82A5B-0AD2-4653-89D4-6B51592E99CC}" presName="rootConnector" presStyleLbl="node1" presStyleIdx="0" presStyleCnt="1"/>
      <dgm:spPr/>
    </dgm:pt>
    <dgm:pt modelId="{075A98AE-52F2-4508-A9D7-2ABA41744D6F}" type="pres">
      <dgm:prSet presAssocID="{ECF82A5B-0AD2-4653-89D4-6B51592E99CC}" presName="childShape" presStyleCnt="0"/>
      <dgm:spPr/>
    </dgm:pt>
    <dgm:pt modelId="{D27AD58F-B157-4129-93CE-D20501F67860}" type="pres">
      <dgm:prSet presAssocID="{436CF909-8A48-4B7B-B216-CBB0AB28BFE6}" presName="Name13" presStyleLbl="parChTrans1D2" presStyleIdx="0" presStyleCnt="4"/>
      <dgm:spPr/>
    </dgm:pt>
    <dgm:pt modelId="{5B66D88F-6C29-4A24-A84E-E33FBAB6C7F8}" type="pres">
      <dgm:prSet presAssocID="{38A1E8C5-0A90-49D7-B4DD-D63C7F487D74}" presName="childText" presStyleLbl="bgAcc1" presStyleIdx="0" presStyleCnt="4" custScaleX="102617" custScaleY="44386" custLinFactNeighborY="-12032">
        <dgm:presLayoutVars>
          <dgm:bulletEnabled val="1"/>
        </dgm:presLayoutVars>
      </dgm:prSet>
      <dgm:spPr>
        <a:xfrm>
          <a:off x="1272416" y="889119"/>
          <a:ext cx="1135754" cy="709846"/>
        </a:xfrm>
        <a:prstGeom prst="roundRect">
          <a:avLst>
            <a:gd name="adj" fmla="val 10000"/>
          </a:avLst>
        </a:prstGeom>
      </dgm:spPr>
    </dgm:pt>
    <dgm:pt modelId="{69C88A7B-89B2-48B0-A8F1-46875AEA377A}" type="pres">
      <dgm:prSet presAssocID="{C1D56A9D-75BB-4BD1-8514-8A77364A9E1D}" presName="Name13" presStyleLbl="parChTrans1D2" presStyleIdx="1" presStyleCnt="4"/>
      <dgm:spPr/>
    </dgm:pt>
    <dgm:pt modelId="{7A530961-1523-4A36-A24B-F5CE060B3CE1}" type="pres">
      <dgm:prSet presAssocID="{3885AEA6-F005-4414-AA8A-B1F55207B089}" presName="childText" presStyleLbl="bgAcc1" presStyleIdx="1" presStyleCnt="4" custScaleX="102617" custScaleY="44386" custLinFactNeighborX="-836" custLinFactNeighborY="-29411">
        <dgm:presLayoutVars>
          <dgm:bulletEnabled val="1"/>
        </dgm:presLayoutVars>
      </dgm:prSet>
      <dgm:spPr>
        <a:xfrm>
          <a:off x="647494" y="1735367"/>
          <a:ext cx="1955239" cy="1222024"/>
        </a:xfrm>
        <a:prstGeom prst="roundRect">
          <a:avLst>
            <a:gd name="adj" fmla="val 10000"/>
          </a:avLst>
        </a:prstGeom>
      </dgm:spPr>
    </dgm:pt>
    <dgm:pt modelId="{E1A9E86E-BE31-4673-BA74-168725731F71}" type="pres">
      <dgm:prSet presAssocID="{3A90CD26-334B-45ED-A325-F0EA6BAACBD5}" presName="Name13" presStyleLbl="parChTrans1D2" presStyleIdx="2" presStyleCnt="4"/>
      <dgm:spPr/>
    </dgm:pt>
    <dgm:pt modelId="{1025AA6C-9319-45EE-822E-812D439BDA55}" type="pres">
      <dgm:prSet presAssocID="{BC74C1B8-7EF4-434D-A76B-6C4B69C8B496}" presName="childText" presStyleLbl="bgAcc1" presStyleIdx="2" presStyleCnt="4" custScaleX="102617" custScaleY="44386" custLinFactNeighborX="-717" custLinFactNeighborY="-46126">
        <dgm:presLayoutVars>
          <dgm:bulletEnabled val="1"/>
        </dgm:presLayoutVars>
      </dgm:prSet>
      <dgm:spPr>
        <a:xfrm>
          <a:off x="506140" y="3200677"/>
          <a:ext cx="2303988" cy="1439992"/>
        </a:xfrm>
        <a:prstGeom prst="roundRect">
          <a:avLst>
            <a:gd name="adj" fmla="val 10000"/>
          </a:avLst>
        </a:prstGeom>
      </dgm:spPr>
    </dgm:pt>
    <dgm:pt modelId="{C34AFD89-E226-4A77-8239-EFDADA7A6564}" type="pres">
      <dgm:prSet presAssocID="{20721CE2-6811-4778-BE28-0A333609D9EC}" presName="Name13" presStyleLbl="parChTrans1D2" presStyleIdx="3" presStyleCnt="4"/>
      <dgm:spPr/>
    </dgm:pt>
    <dgm:pt modelId="{DD5189FD-3012-4A24-ADAA-0751243280EC}" type="pres">
      <dgm:prSet presAssocID="{B5D399B8-C1A6-4BB7-8721-0C6065BCB5C6}" presName="childText" presStyleLbl="bgAcc1" presStyleIdx="3" presStyleCnt="4" custScaleX="102617" custScaleY="44386" custLinFactNeighborX="-1102" custLinFactNeighborY="-63202">
        <dgm:presLayoutVars>
          <dgm:bulletEnabled val="1"/>
        </dgm:presLayoutVars>
      </dgm:prSet>
      <dgm:spPr>
        <a:xfrm>
          <a:off x="527728" y="4280166"/>
          <a:ext cx="2260811" cy="611996"/>
        </a:xfrm>
        <a:prstGeom prst="roundRect">
          <a:avLst>
            <a:gd name="adj" fmla="val 10000"/>
          </a:avLst>
        </a:prstGeom>
      </dgm:spPr>
    </dgm:pt>
  </dgm:ptLst>
  <dgm:cxnLst>
    <dgm:cxn modelId="{CB698510-3521-44CE-87AC-9D240333B86C}" type="presOf" srcId="{C1D56A9D-75BB-4BD1-8514-8A77364A9E1D}" destId="{69C88A7B-89B2-48B0-A8F1-46875AEA377A}" srcOrd="0" destOrd="0" presId="urn:microsoft.com/office/officeart/2005/8/layout/hierarchy3"/>
    <dgm:cxn modelId="{5D74292C-2BB4-46F6-8DB3-6138C9D6B2E2}" type="presOf" srcId="{4D0AC625-45F2-4A61-9FDD-518529C81316}" destId="{8E3C6B10-F465-4C6C-9831-CAFA431E8E28}" srcOrd="0" destOrd="0" presId="urn:microsoft.com/office/officeart/2005/8/layout/hierarchy3"/>
    <dgm:cxn modelId="{E8C72563-0433-4FC3-9DA2-4CF0EB8C2848}" type="presOf" srcId="{436CF909-8A48-4B7B-B216-CBB0AB28BFE6}" destId="{D27AD58F-B157-4129-93CE-D20501F67860}" srcOrd="0" destOrd="0" presId="urn:microsoft.com/office/officeart/2005/8/layout/hierarchy3"/>
    <dgm:cxn modelId="{66CB996E-D302-4911-9B4F-E483BE62695B}" type="presOf" srcId="{ECF82A5B-0AD2-4653-89D4-6B51592E99CC}" destId="{D3C43303-0A77-4185-A5C9-415EAC9F0CD9}" srcOrd="1" destOrd="0" presId="urn:microsoft.com/office/officeart/2005/8/layout/hierarchy3"/>
    <dgm:cxn modelId="{01F80E76-E83D-4889-988F-419F647A594C}" srcId="{ECF82A5B-0AD2-4653-89D4-6B51592E99CC}" destId="{B5D399B8-C1A6-4BB7-8721-0C6065BCB5C6}" srcOrd="3" destOrd="0" parTransId="{20721CE2-6811-4778-BE28-0A333609D9EC}" sibTransId="{97D685F9-6A43-44EE-9D20-01CD2BAD4161}"/>
    <dgm:cxn modelId="{65DDFE77-8ADC-4CBD-AC03-9BCD92A1E6A1}" type="presOf" srcId="{ECF82A5B-0AD2-4653-89D4-6B51592E99CC}" destId="{9438E160-96A9-4A3F-A12D-5748AB5411F5}" srcOrd="0" destOrd="0" presId="urn:microsoft.com/office/officeart/2005/8/layout/hierarchy3"/>
    <dgm:cxn modelId="{CDB0987A-12A8-4A18-BB5B-00AA2F4EDDCE}" type="presOf" srcId="{B5D399B8-C1A6-4BB7-8721-0C6065BCB5C6}" destId="{DD5189FD-3012-4A24-ADAA-0751243280EC}" srcOrd="0" destOrd="0" presId="urn:microsoft.com/office/officeart/2005/8/layout/hierarchy3"/>
    <dgm:cxn modelId="{75C26F83-F065-46FE-B6BC-366990CADAC2}" srcId="{ECF82A5B-0AD2-4653-89D4-6B51592E99CC}" destId="{BC74C1B8-7EF4-434D-A76B-6C4B69C8B496}" srcOrd="2" destOrd="0" parTransId="{3A90CD26-334B-45ED-A325-F0EA6BAACBD5}" sibTransId="{FF452B57-7A81-4DAD-BE03-74474D9F145C}"/>
    <dgm:cxn modelId="{1D1716A0-EA5D-4EC0-A261-C0CD1E32DF28}" srcId="{4D0AC625-45F2-4A61-9FDD-518529C81316}" destId="{ECF82A5B-0AD2-4653-89D4-6B51592E99CC}" srcOrd="0" destOrd="0" parTransId="{054AD4F7-8CAA-448A-88A5-3B4314166B12}" sibTransId="{9B8BE2C0-C293-4B07-BC43-2B3C7D565F27}"/>
    <dgm:cxn modelId="{45D192AB-4B2C-417E-9598-BB7021E43F35}" srcId="{ECF82A5B-0AD2-4653-89D4-6B51592E99CC}" destId="{3885AEA6-F005-4414-AA8A-B1F55207B089}" srcOrd="1" destOrd="0" parTransId="{C1D56A9D-75BB-4BD1-8514-8A77364A9E1D}" sibTransId="{24F8B370-FBA1-485F-A3C4-2B2ED54FE115}"/>
    <dgm:cxn modelId="{723791C3-6AF3-426A-BF83-A71F3FD0686D}" type="presOf" srcId="{3885AEA6-F005-4414-AA8A-B1F55207B089}" destId="{7A530961-1523-4A36-A24B-F5CE060B3CE1}" srcOrd="0" destOrd="0" presId="urn:microsoft.com/office/officeart/2005/8/layout/hierarchy3"/>
    <dgm:cxn modelId="{A0CD91C8-13B2-430E-BC0F-63D89D989C1A}" type="presOf" srcId="{3A90CD26-334B-45ED-A325-F0EA6BAACBD5}" destId="{E1A9E86E-BE31-4673-BA74-168725731F71}" srcOrd="0" destOrd="0" presId="urn:microsoft.com/office/officeart/2005/8/layout/hierarchy3"/>
    <dgm:cxn modelId="{B654A3E1-E140-4396-9446-EBC5D85D9189}" type="presOf" srcId="{38A1E8C5-0A90-49D7-B4DD-D63C7F487D74}" destId="{5B66D88F-6C29-4A24-A84E-E33FBAB6C7F8}" srcOrd="0" destOrd="0" presId="urn:microsoft.com/office/officeart/2005/8/layout/hierarchy3"/>
    <dgm:cxn modelId="{2F29B0E7-A17D-40A7-B6C8-A523A90DF394}" srcId="{ECF82A5B-0AD2-4653-89D4-6B51592E99CC}" destId="{38A1E8C5-0A90-49D7-B4DD-D63C7F487D74}" srcOrd="0" destOrd="0" parTransId="{436CF909-8A48-4B7B-B216-CBB0AB28BFE6}" sibTransId="{4CDC3330-A516-46D4-8060-893E63D833D5}"/>
    <dgm:cxn modelId="{FEBC4DF3-9FB3-42C1-880A-0C78BEF53886}" type="presOf" srcId="{20721CE2-6811-4778-BE28-0A333609D9EC}" destId="{C34AFD89-E226-4A77-8239-EFDADA7A6564}" srcOrd="0" destOrd="0" presId="urn:microsoft.com/office/officeart/2005/8/layout/hierarchy3"/>
    <dgm:cxn modelId="{B6B56EFE-45AB-4DC5-A491-C111D5736CF0}" type="presOf" srcId="{BC74C1B8-7EF4-434D-A76B-6C4B69C8B496}" destId="{1025AA6C-9319-45EE-822E-812D439BDA55}" srcOrd="0" destOrd="0" presId="urn:microsoft.com/office/officeart/2005/8/layout/hierarchy3"/>
    <dgm:cxn modelId="{606EE18A-02A4-49C8-88C2-6F8403110B4D}" type="presParOf" srcId="{8E3C6B10-F465-4C6C-9831-CAFA431E8E28}" destId="{F7C9B11E-8696-4DA8-836F-0E3422790ED1}" srcOrd="0" destOrd="0" presId="urn:microsoft.com/office/officeart/2005/8/layout/hierarchy3"/>
    <dgm:cxn modelId="{A58CE3A8-1F2F-445C-A881-D0E8D973F5AF}" type="presParOf" srcId="{F7C9B11E-8696-4DA8-836F-0E3422790ED1}" destId="{0C7B39B8-AA68-464A-962C-B60D4F22ABAD}" srcOrd="0" destOrd="0" presId="urn:microsoft.com/office/officeart/2005/8/layout/hierarchy3"/>
    <dgm:cxn modelId="{C43AC5CA-6391-4725-8788-43376CCB09BD}" type="presParOf" srcId="{0C7B39B8-AA68-464A-962C-B60D4F22ABAD}" destId="{9438E160-96A9-4A3F-A12D-5748AB5411F5}" srcOrd="0" destOrd="0" presId="urn:microsoft.com/office/officeart/2005/8/layout/hierarchy3"/>
    <dgm:cxn modelId="{996A83EE-2DAF-445A-AF4A-B99BB8F52B14}" type="presParOf" srcId="{0C7B39B8-AA68-464A-962C-B60D4F22ABAD}" destId="{D3C43303-0A77-4185-A5C9-415EAC9F0CD9}" srcOrd="1" destOrd="0" presId="urn:microsoft.com/office/officeart/2005/8/layout/hierarchy3"/>
    <dgm:cxn modelId="{492DEAD0-4907-4DBD-BA1D-D2518D1C1436}" type="presParOf" srcId="{F7C9B11E-8696-4DA8-836F-0E3422790ED1}" destId="{075A98AE-52F2-4508-A9D7-2ABA41744D6F}" srcOrd="1" destOrd="0" presId="urn:microsoft.com/office/officeart/2005/8/layout/hierarchy3"/>
    <dgm:cxn modelId="{30C3BDE0-F6CD-45FE-8C97-9CF8F97D39F7}" type="presParOf" srcId="{075A98AE-52F2-4508-A9D7-2ABA41744D6F}" destId="{D27AD58F-B157-4129-93CE-D20501F67860}" srcOrd="0" destOrd="0" presId="urn:microsoft.com/office/officeart/2005/8/layout/hierarchy3"/>
    <dgm:cxn modelId="{ED8AD98D-8F79-43D1-AA18-76C92A18FD09}" type="presParOf" srcId="{075A98AE-52F2-4508-A9D7-2ABA41744D6F}" destId="{5B66D88F-6C29-4A24-A84E-E33FBAB6C7F8}" srcOrd="1" destOrd="0" presId="urn:microsoft.com/office/officeart/2005/8/layout/hierarchy3"/>
    <dgm:cxn modelId="{4038A9FA-9CAA-461F-BACF-E02991837F7A}" type="presParOf" srcId="{075A98AE-52F2-4508-A9D7-2ABA41744D6F}" destId="{69C88A7B-89B2-48B0-A8F1-46875AEA377A}" srcOrd="2" destOrd="0" presId="urn:microsoft.com/office/officeart/2005/8/layout/hierarchy3"/>
    <dgm:cxn modelId="{1792FEF1-65E9-47F7-B7E4-65AC6BA47DF4}" type="presParOf" srcId="{075A98AE-52F2-4508-A9D7-2ABA41744D6F}" destId="{7A530961-1523-4A36-A24B-F5CE060B3CE1}" srcOrd="3" destOrd="0" presId="urn:microsoft.com/office/officeart/2005/8/layout/hierarchy3"/>
    <dgm:cxn modelId="{5EC33234-40E2-44FD-94E0-9A4889612CD2}" type="presParOf" srcId="{075A98AE-52F2-4508-A9D7-2ABA41744D6F}" destId="{E1A9E86E-BE31-4673-BA74-168725731F71}" srcOrd="4" destOrd="0" presId="urn:microsoft.com/office/officeart/2005/8/layout/hierarchy3"/>
    <dgm:cxn modelId="{98482253-3823-4B03-83F9-07C360075FF3}" type="presParOf" srcId="{075A98AE-52F2-4508-A9D7-2ABA41744D6F}" destId="{1025AA6C-9319-45EE-822E-812D439BDA55}" srcOrd="5" destOrd="0" presId="urn:microsoft.com/office/officeart/2005/8/layout/hierarchy3"/>
    <dgm:cxn modelId="{40707A0C-C712-4F9F-8E1D-C657233CE4A1}" type="presParOf" srcId="{075A98AE-52F2-4508-A9D7-2ABA41744D6F}" destId="{C34AFD89-E226-4A77-8239-EFDADA7A6564}" srcOrd="6" destOrd="0" presId="urn:microsoft.com/office/officeart/2005/8/layout/hierarchy3"/>
    <dgm:cxn modelId="{39CEE644-E5F7-4A5F-A6D0-E26E33BD0E8A}" type="presParOf" srcId="{075A98AE-52F2-4508-A9D7-2ABA41744D6F}" destId="{DD5189FD-3012-4A24-ADAA-0751243280EC}" srcOrd="7"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4D0AC625-45F2-4A61-9FDD-518529C81316}"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zh-CN" altLang="en-US"/>
        </a:p>
      </dgm:t>
    </dgm:pt>
    <dgm:pt modelId="{ECF82A5B-0AD2-4653-89D4-6B51592E99CC}">
      <dgm:prSet phldrT="[文本]" custT="1">
        <dgm:style>
          <a:lnRef idx="3">
            <a:schemeClr val="lt1"/>
          </a:lnRef>
          <a:fillRef idx="1">
            <a:schemeClr val="accent1"/>
          </a:fillRef>
          <a:effectRef idx="1">
            <a:schemeClr val="accent1"/>
          </a:effectRef>
          <a:fontRef idx="minor">
            <a:schemeClr val="lt1"/>
          </a:fontRef>
        </dgm:style>
      </dgm:prSet>
      <dgm:spPr>
        <a:solidFill>
          <a:schemeClr val="accent1">
            <a:lumMod val="40000"/>
            <a:lumOff val="6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2000" b="1" kern="1200" dirty="0">
              <a:solidFill>
                <a:schemeClr val="tx1"/>
              </a:solidFill>
              <a:latin typeface="+mn-lt"/>
              <a:ea typeface="+mn-ea"/>
              <a:cs typeface="+mn-cs"/>
            </a:rPr>
            <a:t>Root cause</a:t>
          </a:r>
          <a:endParaRPr lang="zh-CN" altLang="en-US" sz="2000" b="1" kern="1200" dirty="0">
            <a:solidFill>
              <a:schemeClr val="tx1"/>
            </a:solidFill>
            <a:latin typeface="+mn-lt"/>
            <a:ea typeface="+mn-ea"/>
            <a:cs typeface="+mn-cs"/>
          </a:endParaRPr>
        </a:p>
      </dgm:t>
    </dgm:pt>
    <dgm:pt modelId="{054AD4F7-8CAA-448A-88A5-3B4314166B12}" type="parTrans" cxnId="{1D1716A0-EA5D-4EC0-A261-C0CD1E32DF28}">
      <dgm:prSet/>
      <dgm:spPr/>
      <dgm:t>
        <a:bodyPr/>
        <a:lstStyle/>
        <a:p>
          <a:endParaRPr lang="zh-CN" altLang="en-US" sz="2000"/>
        </a:p>
      </dgm:t>
    </dgm:pt>
    <dgm:pt modelId="{9B8BE2C0-C293-4B07-BC43-2B3C7D565F27}" type="sibTrans" cxnId="{1D1716A0-EA5D-4EC0-A261-C0CD1E32DF28}">
      <dgm:prSet/>
      <dgm:spPr/>
      <dgm:t>
        <a:bodyPr/>
        <a:lstStyle/>
        <a:p>
          <a:endParaRPr lang="zh-CN" altLang="en-US" sz="2000"/>
        </a:p>
      </dgm:t>
    </dgm:pt>
    <dgm:pt modelId="{38A1E8C5-0A90-49D7-B4DD-D63C7F487D74}">
      <dgm:prSet phldrT="[文本]" custT="1">
        <dgm:style>
          <a:lnRef idx="3">
            <a:schemeClr val="lt1"/>
          </a:lnRef>
          <a:fillRef idx="1">
            <a:schemeClr val="accent1"/>
          </a:fillRef>
          <a:effectRef idx="1">
            <a:schemeClr val="accent1"/>
          </a:effectRef>
          <a:fontRef idx="minor">
            <a:schemeClr val="lt1"/>
          </a:fontRef>
        </dgm:style>
      </dgm:prSet>
      <dgm:spPr>
        <a:solidFill>
          <a:schemeClr val="bg1">
            <a:lumMod val="85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1800" b="1" dirty="0">
              <a:solidFill>
                <a:schemeClr val="tx1">
                  <a:lumMod val="50000"/>
                  <a:lumOff val="50000"/>
                </a:schemeClr>
              </a:solidFill>
            </a:rPr>
            <a:t>Incorrect backup</a:t>
          </a:r>
          <a:endParaRPr lang="zh-CN" altLang="en-US" sz="1800" dirty="0">
            <a:solidFill>
              <a:schemeClr val="tx1">
                <a:lumMod val="50000"/>
                <a:lumOff val="50000"/>
              </a:schemeClr>
            </a:solidFill>
          </a:endParaRPr>
        </a:p>
      </dgm:t>
    </dgm:pt>
    <dgm:pt modelId="{436CF909-8A48-4B7B-B216-CBB0AB28BFE6}" type="parTrans" cxnId="{2F29B0E7-A17D-40A7-B6C8-A523A90DF394}">
      <dgm:prSet/>
      <dgm:spPr/>
      <dgm:t>
        <a:bodyPr/>
        <a:lstStyle/>
        <a:p>
          <a:endParaRPr lang="zh-CN" altLang="en-US" sz="2000"/>
        </a:p>
      </dgm:t>
    </dgm:pt>
    <dgm:pt modelId="{4CDC3330-A516-46D4-8060-893E63D833D5}" type="sibTrans" cxnId="{2F29B0E7-A17D-40A7-B6C8-A523A90DF394}">
      <dgm:prSet/>
      <dgm:spPr/>
      <dgm:t>
        <a:bodyPr/>
        <a:lstStyle/>
        <a:p>
          <a:endParaRPr lang="zh-CN" altLang="en-US" sz="2000"/>
        </a:p>
      </dgm:t>
    </dgm:pt>
    <dgm:pt modelId="{3885AEA6-F005-4414-AA8A-B1F55207B089}">
      <dgm:prSet custT="1">
        <dgm:style>
          <a:lnRef idx="3">
            <a:schemeClr val="lt1"/>
          </a:lnRef>
          <a:fillRef idx="1">
            <a:schemeClr val="accent1"/>
          </a:fillRef>
          <a:effectRef idx="1">
            <a:schemeClr val="accent1"/>
          </a:effectRef>
          <a:fontRef idx="minor">
            <a:schemeClr val="lt1"/>
          </a:fontRef>
        </dgm:style>
      </dgm:prSet>
      <dgm:spPr>
        <a:solidFill>
          <a:schemeClr val="bg1">
            <a:lumMod val="85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pPr marL="0" algn="ctr" defTabSz="914400" rtl="0" eaLnBrk="1" latinLnBrk="0" hangingPunct="1"/>
          <a:r>
            <a:rPr lang="en-US" altLang="zh-CN" sz="1800" b="1" kern="1200" dirty="0">
              <a:solidFill>
                <a:schemeClr val="tx1">
                  <a:lumMod val="50000"/>
                  <a:lumOff val="50000"/>
                </a:schemeClr>
              </a:solidFill>
              <a:latin typeface="+mn-lt"/>
              <a:ea typeface="+mn-ea"/>
              <a:cs typeface="+mn-cs"/>
            </a:rPr>
            <a:t>Incorrect crash / reboot detection</a:t>
          </a:r>
          <a:endParaRPr lang="zh-CN" altLang="en-US" sz="1800" b="1" kern="1200" dirty="0">
            <a:solidFill>
              <a:schemeClr val="tx1">
                <a:lumMod val="50000"/>
                <a:lumOff val="50000"/>
              </a:schemeClr>
            </a:solidFill>
            <a:latin typeface="+mn-lt"/>
            <a:ea typeface="+mn-ea"/>
            <a:cs typeface="+mn-cs"/>
          </a:endParaRPr>
        </a:p>
      </dgm:t>
    </dgm:pt>
    <dgm:pt modelId="{C1D56A9D-75BB-4BD1-8514-8A77364A9E1D}" type="parTrans" cxnId="{45D192AB-4B2C-417E-9598-BB7021E43F35}">
      <dgm:prSet/>
      <dgm:spPr/>
      <dgm:t>
        <a:bodyPr/>
        <a:lstStyle/>
        <a:p>
          <a:endParaRPr lang="zh-CN" altLang="en-US"/>
        </a:p>
      </dgm:t>
    </dgm:pt>
    <dgm:pt modelId="{24F8B370-FBA1-485F-A3C4-2B2ED54FE115}" type="sibTrans" cxnId="{45D192AB-4B2C-417E-9598-BB7021E43F35}">
      <dgm:prSet/>
      <dgm:spPr/>
      <dgm:t>
        <a:bodyPr/>
        <a:lstStyle/>
        <a:p>
          <a:endParaRPr lang="zh-CN" altLang="en-US"/>
        </a:p>
      </dgm:t>
    </dgm:pt>
    <dgm:pt modelId="{BC74C1B8-7EF4-434D-A76B-6C4B69C8B496}">
      <dgm:prSet custT="1">
        <dgm:style>
          <a:lnRef idx="3">
            <a:schemeClr val="lt1"/>
          </a:lnRef>
          <a:fillRef idx="1">
            <a:schemeClr val="accent1"/>
          </a:fillRef>
          <a:effectRef idx="1">
            <a:schemeClr val="accent1"/>
          </a:effectRef>
          <a:fontRef idx="minor">
            <a:schemeClr val="lt1"/>
          </a:fontRef>
        </dgm:style>
      </dgm:prSet>
      <dgm:spPr>
        <a:solidFill>
          <a:schemeClr val="bg1">
            <a:lumMod val="85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pPr marL="0" algn="ctr" defTabSz="914400" rtl="0" eaLnBrk="1" latinLnBrk="0" hangingPunct="1"/>
          <a:r>
            <a:rPr lang="en-US" altLang="zh-CN" sz="1800" b="1" kern="1200" dirty="0">
              <a:solidFill>
                <a:schemeClr val="tx1">
                  <a:lumMod val="50000"/>
                  <a:lumOff val="50000"/>
                </a:schemeClr>
              </a:solidFill>
              <a:latin typeface="+mn-lt"/>
              <a:ea typeface="+mn-ea"/>
              <a:cs typeface="+mn-cs"/>
            </a:rPr>
            <a:t>Incorrect state identification</a:t>
          </a:r>
          <a:endParaRPr lang="zh-CN" altLang="en-US" sz="1800" b="1" kern="1200" dirty="0">
            <a:solidFill>
              <a:schemeClr val="tx1">
                <a:lumMod val="50000"/>
                <a:lumOff val="50000"/>
              </a:schemeClr>
            </a:solidFill>
            <a:latin typeface="+mn-lt"/>
            <a:ea typeface="+mn-ea"/>
            <a:cs typeface="+mn-cs"/>
          </a:endParaRPr>
        </a:p>
      </dgm:t>
    </dgm:pt>
    <dgm:pt modelId="{3A90CD26-334B-45ED-A325-F0EA6BAACBD5}" type="parTrans" cxnId="{75C26F83-F065-46FE-B6BC-366990CADAC2}">
      <dgm:prSet/>
      <dgm:spPr/>
      <dgm:t>
        <a:bodyPr/>
        <a:lstStyle/>
        <a:p>
          <a:endParaRPr lang="zh-CN" altLang="en-US"/>
        </a:p>
      </dgm:t>
    </dgm:pt>
    <dgm:pt modelId="{FF452B57-7A81-4DAD-BE03-74474D9F145C}" type="sibTrans" cxnId="{75C26F83-F065-46FE-B6BC-366990CADAC2}">
      <dgm:prSet/>
      <dgm:spPr/>
      <dgm:t>
        <a:bodyPr/>
        <a:lstStyle/>
        <a:p>
          <a:endParaRPr lang="zh-CN" altLang="en-US"/>
        </a:p>
      </dgm:t>
    </dgm:pt>
    <dgm:pt modelId="{B5D399B8-C1A6-4BB7-8721-0C6065BCB5C6}">
      <dgm:prSet custT="1">
        <dgm:style>
          <a:lnRef idx="3">
            <a:schemeClr val="lt1"/>
          </a:lnRef>
          <a:fillRef idx="1">
            <a:schemeClr val="accent1"/>
          </a:fillRef>
          <a:effectRef idx="1">
            <a:schemeClr val="accent1"/>
          </a:effectRef>
          <a:fontRef idx="minor">
            <a:schemeClr val="lt1"/>
          </a:fontRef>
        </dgm:style>
      </dgm:prSet>
      <dgm:spPr>
        <a:solidFill>
          <a:schemeClr val="accent1">
            <a:lumMod val="20000"/>
            <a:lumOff val="8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pPr marL="0" algn="ctr" defTabSz="914400" rtl="0" eaLnBrk="1" latinLnBrk="0" hangingPunct="1"/>
          <a:r>
            <a:rPr lang="en-US" altLang="zh-CN" sz="1800" b="1" kern="1200" dirty="0">
              <a:solidFill>
                <a:schemeClr val="tx1"/>
              </a:solidFill>
              <a:latin typeface="+mn-lt"/>
              <a:ea typeface="+mn-ea"/>
              <a:cs typeface="+mn-cs"/>
            </a:rPr>
            <a:t>Incorrect state recovery</a:t>
          </a:r>
          <a:endParaRPr lang="zh-CN" altLang="en-US" sz="1800" b="1" kern="1200" dirty="0">
            <a:solidFill>
              <a:schemeClr val="tx1"/>
            </a:solidFill>
            <a:latin typeface="+mn-lt"/>
            <a:ea typeface="+mn-ea"/>
            <a:cs typeface="+mn-cs"/>
          </a:endParaRPr>
        </a:p>
      </dgm:t>
    </dgm:pt>
    <dgm:pt modelId="{20721CE2-6811-4778-BE28-0A333609D9EC}" type="parTrans" cxnId="{01F80E76-E83D-4889-988F-419F647A594C}">
      <dgm:prSet/>
      <dgm:spPr/>
      <dgm:t>
        <a:bodyPr/>
        <a:lstStyle/>
        <a:p>
          <a:endParaRPr lang="zh-CN" altLang="en-US"/>
        </a:p>
      </dgm:t>
    </dgm:pt>
    <dgm:pt modelId="{97D685F9-6A43-44EE-9D20-01CD2BAD4161}" type="sibTrans" cxnId="{01F80E76-E83D-4889-988F-419F647A594C}">
      <dgm:prSet/>
      <dgm:spPr/>
      <dgm:t>
        <a:bodyPr/>
        <a:lstStyle/>
        <a:p>
          <a:endParaRPr lang="zh-CN" altLang="en-US"/>
        </a:p>
      </dgm:t>
    </dgm:pt>
    <dgm:pt modelId="{8E3C6B10-F465-4C6C-9831-CAFA431E8E28}" type="pres">
      <dgm:prSet presAssocID="{4D0AC625-45F2-4A61-9FDD-518529C81316}" presName="diagram" presStyleCnt="0">
        <dgm:presLayoutVars>
          <dgm:chPref val="1"/>
          <dgm:dir/>
          <dgm:animOne val="branch"/>
          <dgm:animLvl val="lvl"/>
          <dgm:resizeHandles/>
        </dgm:presLayoutVars>
      </dgm:prSet>
      <dgm:spPr/>
    </dgm:pt>
    <dgm:pt modelId="{F7C9B11E-8696-4DA8-836F-0E3422790ED1}" type="pres">
      <dgm:prSet presAssocID="{ECF82A5B-0AD2-4653-89D4-6B51592E99CC}" presName="root" presStyleCnt="0"/>
      <dgm:spPr/>
    </dgm:pt>
    <dgm:pt modelId="{0C7B39B8-AA68-464A-962C-B60D4F22ABAD}" type="pres">
      <dgm:prSet presAssocID="{ECF82A5B-0AD2-4653-89D4-6B51592E99CC}" presName="rootComposite" presStyleCnt="0"/>
      <dgm:spPr/>
    </dgm:pt>
    <dgm:pt modelId="{9438E160-96A9-4A3F-A12D-5748AB5411F5}" type="pres">
      <dgm:prSet presAssocID="{ECF82A5B-0AD2-4653-89D4-6B51592E99CC}" presName="rootText" presStyleLbl="node1" presStyleIdx="0" presStyleCnt="1" custScaleX="79218" custScaleY="51493"/>
      <dgm:spPr>
        <a:xfrm>
          <a:off x="1069939" y="2243"/>
          <a:ext cx="1419404" cy="709702"/>
        </a:xfrm>
        <a:prstGeom prst="roundRect">
          <a:avLst>
            <a:gd name="adj" fmla="val 10000"/>
          </a:avLst>
        </a:prstGeom>
      </dgm:spPr>
    </dgm:pt>
    <dgm:pt modelId="{D3C43303-0A77-4185-A5C9-415EAC9F0CD9}" type="pres">
      <dgm:prSet presAssocID="{ECF82A5B-0AD2-4653-89D4-6B51592E99CC}" presName="rootConnector" presStyleLbl="node1" presStyleIdx="0" presStyleCnt="1"/>
      <dgm:spPr/>
    </dgm:pt>
    <dgm:pt modelId="{075A98AE-52F2-4508-A9D7-2ABA41744D6F}" type="pres">
      <dgm:prSet presAssocID="{ECF82A5B-0AD2-4653-89D4-6B51592E99CC}" presName="childShape" presStyleCnt="0"/>
      <dgm:spPr/>
    </dgm:pt>
    <dgm:pt modelId="{D27AD58F-B157-4129-93CE-D20501F67860}" type="pres">
      <dgm:prSet presAssocID="{436CF909-8A48-4B7B-B216-CBB0AB28BFE6}" presName="Name13" presStyleLbl="parChTrans1D2" presStyleIdx="0" presStyleCnt="4"/>
      <dgm:spPr/>
    </dgm:pt>
    <dgm:pt modelId="{5B66D88F-6C29-4A24-A84E-E33FBAB6C7F8}" type="pres">
      <dgm:prSet presAssocID="{38A1E8C5-0A90-49D7-B4DD-D63C7F487D74}" presName="childText" presStyleLbl="bgAcc1" presStyleIdx="0" presStyleCnt="4" custScaleX="102617" custScaleY="44386" custLinFactNeighborY="-12032">
        <dgm:presLayoutVars>
          <dgm:bulletEnabled val="1"/>
        </dgm:presLayoutVars>
      </dgm:prSet>
      <dgm:spPr>
        <a:xfrm>
          <a:off x="1272416" y="889119"/>
          <a:ext cx="1135754" cy="709846"/>
        </a:xfrm>
        <a:prstGeom prst="roundRect">
          <a:avLst>
            <a:gd name="adj" fmla="val 10000"/>
          </a:avLst>
        </a:prstGeom>
      </dgm:spPr>
    </dgm:pt>
    <dgm:pt modelId="{69C88A7B-89B2-48B0-A8F1-46875AEA377A}" type="pres">
      <dgm:prSet presAssocID="{C1D56A9D-75BB-4BD1-8514-8A77364A9E1D}" presName="Name13" presStyleLbl="parChTrans1D2" presStyleIdx="1" presStyleCnt="4"/>
      <dgm:spPr/>
    </dgm:pt>
    <dgm:pt modelId="{7A530961-1523-4A36-A24B-F5CE060B3CE1}" type="pres">
      <dgm:prSet presAssocID="{3885AEA6-F005-4414-AA8A-B1F55207B089}" presName="childText" presStyleLbl="bgAcc1" presStyleIdx="1" presStyleCnt="4" custScaleX="102617" custScaleY="44386" custLinFactNeighborX="-836" custLinFactNeighborY="-29411">
        <dgm:presLayoutVars>
          <dgm:bulletEnabled val="1"/>
        </dgm:presLayoutVars>
      </dgm:prSet>
      <dgm:spPr>
        <a:xfrm>
          <a:off x="647494" y="1735367"/>
          <a:ext cx="1955239" cy="1222024"/>
        </a:xfrm>
        <a:prstGeom prst="roundRect">
          <a:avLst>
            <a:gd name="adj" fmla="val 10000"/>
          </a:avLst>
        </a:prstGeom>
      </dgm:spPr>
    </dgm:pt>
    <dgm:pt modelId="{E1A9E86E-BE31-4673-BA74-168725731F71}" type="pres">
      <dgm:prSet presAssocID="{3A90CD26-334B-45ED-A325-F0EA6BAACBD5}" presName="Name13" presStyleLbl="parChTrans1D2" presStyleIdx="2" presStyleCnt="4"/>
      <dgm:spPr/>
    </dgm:pt>
    <dgm:pt modelId="{1025AA6C-9319-45EE-822E-812D439BDA55}" type="pres">
      <dgm:prSet presAssocID="{BC74C1B8-7EF4-434D-A76B-6C4B69C8B496}" presName="childText" presStyleLbl="bgAcc1" presStyleIdx="2" presStyleCnt="4" custScaleX="102617" custScaleY="44386" custLinFactNeighborX="-717" custLinFactNeighborY="-46126">
        <dgm:presLayoutVars>
          <dgm:bulletEnabled val="1"/>
        </dgm:presLayoutVars>
      </dgm:prSet>
      <dgm:spPr>
        <a:xfrm>
          <a:off x="506140" y="3200677"/>
          <a:ext cx="2303988" cy="1439992"/>
        </a:xfrm>
        <a:prstGeom prst="roundRect">
          <a:avLst>
            <a:gd name="adj" fmla="val 10000"/>
          </a:avLst>
        </a:prstGeom>
      </dgm:spPr>
    </dgm:pt>
    <dgm:pt modelId="{C34AFD89-E226-4A77-8239-EFDADA7A6564}" type="pres">
      <dgm:prSet presAssocID="{20721CE2-6811-4778-BE28-0A333609D9EC}" presName="Name13" presStyleLbl="parChTrans1D2" presStyleIdx="3" presStyleCnt="4"/>
      <dgm:spPr/>
    </dgm:pt>
    <dgm:pt modelId="{DD5189FD-3012-4A24-ADAA-0751243280EC}" type="pres">
      <dgm:prSet presAssocID="{B5D399B8-C1A6-4BB7-8721-0C6065BCB5C6}" presName="childText" presStyleLbl="bgAcc1" presStyleIdx="3" presStyleCnt="4" custScaleX="102617" custScaleY="44386" custLinFactNeighborX="-1102" custLinFactNeighborY="-63202">
        <dgm:presLayoutVars>
          <dgm:bulletEnabled val="1"/>
        </dgm:presLayoutVars>
      </dgm:prSet>
      <dgm:spPr>
        <a:xfrm>
          <a:off x="527728" y="4280166"/>
          <a:ext cx="2260811" cy="611996"/>
        </a:xfrm>
        <a:prstGeom prst="roundRect">
          <a:avLst>
            <a:gd name="adj" fmla="val 10000"/>
          </a:avLst>
        </a:prstGeom>
      </dgm:spPr>
    </dgm:pt>
  </dgm:ptLst>
  <dgm:cxnLst>
    <dgm:cxn modelId="{CB698510-3521-44CE-87AC-9D240333B86C}" type="presOf" srcId="{C1D56A9D-75BB-4BD1-8514-8A77364A9E1D}" destId="{69C88A7B-89B2-48B0-A8F1-46875AEA377A}" srcOrd="0" destOrd="0" presId="urn:microsoft.com/office/officeart/2005/8/layout/hierarchy3"/>
    <dgm:cxn modelId="{5D74292C-2BB4-46F6-8DB3-6138C9D6B2E2}" type="presOf" srcId="{4D0AC625-45F2-4A61-9FDD-518529C81316}" destId="{8E3C6B10-F465-4C6C-9831-CAFA431E8E28}" srcOrd="0" destOrd="0" presId="urn:microsoft.com/office/officeart/2005/8/layout/hierarchy3"/>
    <dgm:cxn modelId="{E8C72563-0433-4FC3-9DA2-4CF0EB8C2848}" type="presOf" srcId="{436CF909-8A48-4B7B-B216-CBB0AB28BFE6}" destId="{D27AD58F-B157-4129-93CE-D20501F67860}" srcOrd="0" destOrd="0" presId="urn:microsoft.com/office/officeart/2005/8/layout/hierarchy3"/>
    <dgm:cxn modelId="{66CB996E-D302-4911-9B4F-E483BE62695B}" type="presOf" srcId="{ECF82A5B-0AD2-4653-89D4-6B51592E99CC}" destId="{D3C43303-0A77-4185-A5C9-415EAC9F0CD9}" srcOrd="1" destOrd="0" presId="urn:microsoft.com/office/officeart/2005/8/layout/hierarchy3"/>
    <dgm:cxn modelId="{01F80E76-E83D-4889-988F-419F647A594C}" srcId="{ECF82A5B-0AD2-4653-89D4-6B51592E99CC}" destId="{B5D399B8-C1A6-4BB7-8721-0C6065BCB5C6}" srcOrd="3" destOrd="0" parTransId="{20721CE2-6811-4778-BE28-0A333609D9EC}" sibTransId="{97D685F9-6A43-44EE-9D20-01CD2BAD4161}"/>
    <dgm:cxn modelId="{65DDFE77-8ADC-4CBD-AC03-9BCD92A1E6A1}" type="presOf" srcId="{ECF82A5B-0AD2-4653-89D4-6B51592E99CC}" destId="{9438E160-96A9-4A3F-A12D-5748AB5411F5}" srcOrd="0" destOrd="0" presId="urn:microsoft.com/office/officeart/2005/8/layout/hierarchy3"/>
    <dgm:cxn modelId="{CDB0987A-12A8-4A18-BB5B-00AA2F4EDDCE}" type="presOf" srcId="{B5D399B8-C1A6-4BB7-8721-0C6065BCB5C6}" destId="{DD5189FD-3012-4A24-ADAA-0751243280EC}" srcOrd="0" destOrd="0" presId="urn:microsoft.com/office/officeart/2005/8/layout/hierarchy3"/>
    <dgm:cxn modelId="{75C26F83-F065-46FE-B6BC-366990CADAC2}" srcId="{ECF82A5B-0AD2-4653-89D4-6B51592E99CC}" destId="{BC74C1B8-7EF4-434D-A76B-6C4B69C8B496}" srcOrd="2" destOrd="0" parTransId="{3A90CD26-334B-45ED-A325-F0EA6BAACBD5}" sibTransId="{FF452B57-7A81-4DAD-BE03-74474D9F145C}"/>
    <dgm:cxn modelId="{1D1716A0-EA5D-4EC0-A261-C0CD1E32DF28}" srcId="{4D0AC625-45F2-4A61-9FDD-518529C81316}" destId="{ECF82A5B-0AD2-4653-89D4-6B51592E99CC}" srcOrd="0" destOrd="0" parTransId="{054AD4F7-8CAA-448A-88A5-3B4314166B12}" sibTransId="{9B8BE2C0-C293-4B07-BC43-2B3C7D565F27}"/>
    <dgm:cxn modelId="{45D192AB-4B2C-417E-9598-BB7021E43F35}" srcId="{ECF82A5B-0AD2-4653-89D4-6B51592E99CC}" destId="{3885AEA6-F005-4414-AA8A-B1F55207B089}" srcOrd="1" destOrd="0" parTransId="{C1D56A9D-75BB-4BD1-8514-8A77364A9E1D}" sibTransId="{24F8B370-FBA1-485F-A3C4-2B2ED54FE115}"/>
    <dgm:cxn modelId="{723791C3-6AF3-426A-BF83-A71F3FD0686D}" type="presOf" srcId="{3885AEA6-F005-4414-AA8A-B1F55207B089}" destId="{7A530961-1523-4A36-A24B-F5CE060B3CE1}" srcOrd="0" destOrd="0" presId="urn:microsoft.com/office/officeart/2005/8/layout/hierarchy3"/>
    <dgm:cxn modelId="{A0CD91C8-13B2-430E-BC0F-63D89D989C1A}" type="presOf" srcId="{3A90CD26-334B-45ED-A325-F0EA6BAACBD5}" destId="{E1A9E86E-BE31-4673-BA74-168725731F71}" srcOrd="0" destOrd="0" presId="urn:microsoft.com/office/officeart/2005/8/layout/hierarchy3"/>
    <dgm:cxn modelId="{B654A3E1-E140-4396-9446-EBC5D85D9189}" type="presOf" srcId="{38A1E8C5-0A90-49D7-B4DD-D63C7F487D74}" destId="{5B66D88F-6C29-4A24-A84E-E33FBAB6C7F8}" srcOrd="0" destOrd="0" presId="urn:microsoft.com/office/officeart/2005/8/layout/hierarchy3"/>
    <dgm:cxn modelId="{2F29B0E7-A17D-40A7-B6C8-A523A90DF394}" srcId="{ECF82A5B-0AD2-4653-89D4-6B51592E99CC}" destId="{38A1E8C5-0A90-49D7-B4DD-D63C7F487D74}" srcOrd="0" destOrd="0" parTransId="{436CF909-8A48-4B7B-B216-CBB0AB28BFE6}" sibTransId="{4CDC3330-A516-46D4-8060-893E63D833D5}"/>
    <dgm:cxn modelId="{FEBC4DF3-9FB3-42C1-880A-0C78BEF53886}" type="presOf" srcId="{20721CE2-6811-4778-BE28-0A333609D9EC}" destId="{C34AFD89-E226-4A77-8239-EFDADA7A6564}" srcOrd="0" destOrd="0" presId="urn:microsoft.com/office/officeart/2005/8/layout/hierarchy3"/>
    <dgm:cxn modelId="{B6B56EFE-45AB-4DC5-A491-C111D5736CF0}" type="presOf" srcId="{BC74C1B8-7EF4-434D-A76B-6C4B69C8B496}" destId="{1025AA6C-9319-45EE-822E-812D439BDA55}" srcOrd="0" destOrd="0" presId="urn:microsoft.com/office/officeart/2005/8/layout/hierarchy3"/>
    <dgm:cxn modelId="{606EE18A-02A4-49C8-88C2-6F8403110B4D}" type="presParOf" srcId="{8E3C6B10-F465-4C6C-9831-CAFA431E8E28}" destId="{F7C9B11E-8696-4DA8-836F-0E3422790ED1}" srcOrd="0" destOrd="0" presId="urn:microsoft.com/office/officeart/2005/8/layout/hierarchy3"/>
    <dgm:cxn modelId="{A58CE3A8-1F2F-445C-A881-D0E8D973F5AF}" type="presParOf" srcId="{F7C9B11E-8696-4DA8-836F-0E3422790ED1}" destId="{0C7B39B8-AA68-464A-962C-B60D4F22ABAD}" srcOrd="0" destOrd="0" presId="urn:microsoft.com/office/officeart/2005/8/layout/hierarchy3"/>
    <dgm:cxn modelId="{C43AC5CA-6391-4725-8788-43376CCB09BD}" type="presParOf" srcId="{0C7B39B8-AA68-464A-962C-B60D4F22ABAD}" destId="{9438E160-96A9-4A3F-A12D-5748AB5411F5}" srcOrd="0" destOrd="0" presId="urn:microsoft.com/office/officeart/2005/8/layout/hierarchy3"/>
    <dgm:cxn modelId="{996A83EE-2DAF-445A-AF4A-B99BB8F52B14}" type="presParOf" srcId="{0C7B39B8-AA68-464A-962C-B60D4F22ABAD}" destId="{D3C43303-0A77-4185-A5C9-415EAC9F0CD9}" srcOrd="1" destOrd="0" presId="urn:microsoft.com/office/officeart/2005/8/layout/hierarchy3"/>
    <dgm:cxn modelId="{492DEAD0-4907-4DBD-BA1D-D2518D1C1436}" type="presParOf" srcId="{F7C9B11E-8696-4DA8-836F-0E3422790ED1}" destId="{075A98AE-52F2-4508-A9D7-2ABA41744D6F}" srcOrd="1" destOrd="0" presId="urn:microsoft.com/office/officeart/2005/8/layout/hierarchy3"/>
    <dgm:cxn modelId="{30C3BDE0-F6CD-45FE-8C97-9CF8F97D39F7}" type="presParOf" srcId="{075A98AE-52F2-4508-A9D7-2ABA41744D6F}" destId="{D27AD58F-B157-4129-93CE-D20501F67860}" srcOrd="0" destOrd="0" presId="urn:microsoft.com/office/officeart/2005/8/layout/hierarchy3"/>
    <dgm:cxn modelId="{ED8AD98D-8F79-43D1-AA18-76C92A18FD09}" type="presParOf" srcId="{075A98AE-52F2-4508-A9D7-2ABA41744D6F}" destId="{5B66D88F-6C29-4A24-A84E-E33FBAB6C7F8}" srcOrd="1" destOrd="0" presId="urn:microsoft.com/office/officeart/2005/8/layout/hierarchy3"/>
    <dgm:cxn modelId="{4038A9FA-9CAA-461F-BACF-E02991837F7A}" type="presParOf" srcId="{075A98AE-52F2-4508-A9D7-2ABA41744D6F}" destId="{69C88A7B-89B2-48B0-A8F1-46875AEA377A}" srcOrd="2" destOrd="0" presId="urn:microsoft.com/office/officeart/2005/8/layout/hierarchy3"/>
    <dgm:cxn modelId="{1792FEF1-65E9-47F7-B7E4-65AC6BA47DF4}" type="presParOf" srcId="{075A98AE-52F2-4508-A9D7-2ABA41744D6F}" destId="{7A530961-1523-4A36-A24B-F5CE060B3CE1}" srcOrd="3" destOrd="0" presId="urn:microsoft.com/office/officeart/2005/8/layout/hierarchy3"/>
    <dgm:cxn modelId="{5EC33234-40E2-44FD-94E0-9A4889612CD2}" type="presParOf" srcId="{075A98AE-52F2-4508-A9D7-2ABA41744D6F}" destId="{E1A9E86E-BE31-4673-BA74-168725731F71}" srcOrd="4" destOrd="0" presId="urn:microsoft.com/office/officeart/2005/8/layout/hierarchy3"/>
    <dgm:cxn modelId="{98482253-3823-4B03-83F9-07C360075FF3}" type="presParOf" srcId="{075A98AE-52F2-4508-A9D7-2ABA41744D6F}" destId="{1025AA6C-9319-45EE-822E-812D439BDA55}" srcOrd="5" destOrd="0" presId="urn:microsoft.com/office/officeart/2005/8/layout/hierarchy3"/>
    <dgm:cxn modelId="{40707A0C-C712-4F9F-8E1D-C657233CE4A1}" type="presParOf" srcId="{075A98AE-52F2-4508-A9D7-2ABA41744D6F}" destId="{C34AFD89-E226-4A77-8239-EFDADA7A6564}" srcOrd="6" destOrd="0" presId="urn:microsoft.com/office/officeart/2005/8/layout/hierarchy3"/>
    <dgm:cxn modelId="{39CEE644-E5F7-4A5F-A6D0-E26E33BD0E8A}" type="presParOf" srcId="{075A98AE-52F2-4508-A9D7-2ABA41744D6F}" destId="{DD5189FD-3012-4A24-ADAA-0751243280EC}" srcOrd="7"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4D0AC625-45F2-4A61-9FDD-518529C81316}"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zh-CN" altLang="en-US"/>
        </a:p>
      </dgm:t>
    </dgm:pt>
    <dgm:pt modelId="{ECF82A5B-0AD2-4653-89D4-6B51592E99CC}">
      <dgm:prSet phldrT="[文本]" custT="1">
        <dgm:style>
          <a:lnRef idx="3">
            <a:schemeClr val="lt1"/>
          </a:lnRef>
          <a:fillRef idx="1">
            <a:schemeClr val="accent1"/>
          </a:fillRef>
          <a:effectRef idx="1">
            <a:schemeClr val="accent1"/>
          </a:effectRef>
          <a:fontRef idx="minor">
            <a:schemeClr val="lt1"/>
          </a:fontRef>
        </dgm:style>
      </dgm:prSet>
      <dgm:spPr>
        <a:solidFill>
          <a:schemeClr val="accent1">
            <a:lumMod val="40000"/>
            <a:lumOff val="6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2000" b="1" kern="1200" dirty="0">
              <a:solidFill>
                <a:schemeClr val="tx1"/>
              </a:solidFill>
              <a:latin typeface="+mn-lt"/>
              <a:ea typeface="+mn-ea"/>
              <a:cs typeface="+mn-cs"/>
            </a:rPr>
            <a:t>Root cause</a:t>
          </a:r>
          <a:endParaRPr lang="zh-CN" altLang="en-US" sz="2000" b="1" kern="1200" dirty="0">
            <a:solidFill>
              <a:schemeClr val="tx1"/>
            </a:solidFill>
            <a:latin typeface="+mn-lt"/>
            <a:ea typeface="+mn-ea"/>
            <a:cs typeface="+mn-cs"/>
          </a:endParaRPr>
        </a:p>
      </dgm:t>
    </dgm:pt>
    <dgm:pt modelId="{054AD4F7-8CAA-448A-88A5-3B4314166B12}" type="parTrans" cxnId="{1D1716A0-EA5D-4EC0-A261-C0CD1E32DF28}">
      <dgm:prSet/>
      <dgm:spPr/>
      <dgm:t>
        <a:bodyPr/>
        <a:lstStyle/>
        <a:p>
          <a:endParaRPr lang="zh-CN" altLang="en-US" sz="2000"/>
        </a:p>
      </dgm:t>
    </dgm:pt>
    <dgm:pt modelId="{9B8BE2C0-C293-4B07-BC43-2B3C7D565F27}" type="sibTrans" cxnId="{1D1716A0-EA5D-4EC0-A261-C0CD1E32DF28}">
      <dgm:prSet/>
      <dgm:spPr/>
      <dgm:t>
        <a:bodyPr/>
        <a:lstStyle/>
        <a:p>
          <a:endParaRPr lang="zh-CN" altLang="en-US" sz="2000"/>
        </a:p>
      </dgm:t>
    </dgm:pt>
    <dgm:pt modelId="{38A1E8C5-0A90-49D7-B4DD-D63C7F487D74}">
      <dgm:prSet phldrT="[文本]" custT="1">
        <dgm:style>
          <a:lnRef idx="3">
            <a:schemeClr val="lt1"/>
          </a:lnRef>
          <a:fillRef idx="1">
            <a:schemeClr val="accent1"/>
          </a:fillRef>
          <a:effectRef idx="1">
            <a:schemeClr val="accent1"/>
          </a:effectRef>
          <a:fontRef idx="minor">
            <a:schemeClr val="lt1"/>
          </a:fontRef>
        </dgm:style>
      </dgm:prSet>
      <dgm:spPr>
        <a:solidFill>
          <a:schemeClr val="bg1">
            <a:lumMod val="85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1800" b="1" dirty="0">
              <a:solidFill>
                <a:schemeClr val="tx1">
                  <a:lumMod val="50000"/>
                  <a:lumOff val="50000"/>
                </a:schemeClr>
              </a:solidFill>
            </a:rPr>
            <a:t>Incorrect backup</a:t>
          </a:r>
          <a:endParaRPr lang="zh-CN" altLang="en-US" sz="1800" dirty="0">
            <a:solidFill>
              <a:schemeClr val="tx1">
                <a:lumMod val="50000"/>
                <a:lumOff val="50000"/>
              </a:schemeClr>
            </a:solidFill>
          </a:endParaRPr>
        </a:p>
      </dgm:t>
    </dgm:pt>
    <dgm:pt modelId="{436CF909-8A48-4B7B-B216-CBB0AB28BFE6}" type="parTrans" cxnId="{2F29B0E7-A17D-40A7-B6C8-A523A90DF394}">
      <dgm:prSet/>
      <dgm:spPr/>
      <dgm:t>
        <a:bodyPr/>
        <a:lstStyle/>
        <a:p>
          <a:endParaRPr lang="zh-CN" altLang="en-US" sz="2000"/>
        </a:p>
      </dgm:t>
    </dgm:pt>
    <dgm:pt modelId="{4CDC3330-A516-46D4-8060-893E63D833D5}" type="sibTrans" cxnId="{2F29B0E7-A17D-40A7-B6C8-A523A90DF394}">
      <dgm:prSet/>
      <dgm:spPr/>
      <dgm:t>
        <a:bodyPr/>
        <a:lstStyle/>
        <a:p>
          <a:endParaRPr lang="zh-CN" altLang="en-US" sz="2000"/>
        </a:p>
      </dgm:t>
    </dgm:pt>
    <dgm:pt modelId="{3885AEA6-F005-4414-AA8A-B1F55207B089}">
      <dgm:prSet custT="1">
        <dgm:style>
          <a:lnRef idx="3">
            <a:schemeClr val="lt1"/>
          </a:lnRef>
          <a:fillRef idx="1">
            <a:schemeClr val="accent1"/>
          </a:fillRef>
          <a:effectRef idx="1">
            <a:schemeClr val="accent1"/>
          </a:effectRef>
          <a:fontRef idx="minor">
            <a:schemeClr val="lt1"/>
          </a:fontRef>
        </dgm:style>
      </dgm:prSet>
      <dgm:spPr>
        <a:solidFill>
          <a:schemeClr val="bg1">
            <a:lumMod val="85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pPr marL="0" algn="ctr" defTabSz="914400" rtl="0" eaLnBrk="1" latinLnBrk="0" hangingPunct="1"/>
          <a:r>
            <a:rPr lang="en-US" altLang="zh-CN" sz="1800" b="1" kern="1200" dirty="0">
              <a:solidFill>
                <a:schemeClr val="tx1">
                  <a:lumMod val="50000"/>
                  <a:lumOff val="50000"/>
                </a:schemeClr>
              </a:solidFill>
              <a:latin typeface="+mn-lt"/>
              <a:ea typeface="+mn-ea"/>
              <a:cs typeface="+mn-cs"/>
            </a:rPr>
            <a:t>Incorrect crash / reboot detection</a:t>
          </a:r>
          <a:endParaRPr lang="zh-CN" altLang="en-US" sz="1800" b="1" kern="1200" dirty="0">
            <a:solidFill>
              <a:schemeClr val="tx1">
                <a:lumMod val="50000"/>
                <a:lumOff val="50000"/>
              </a:schemeClr>
            </a:solidFill>
            <a:latin typeface="+mn-lt"/>
            <a:ea typeface="+mn-ea"/>
            <a:cs typeface="+mn-cs"/>
          </a:endParaRPr>
        </a:p>
      </dgm:t>
    </dgm:pt>
    <dgm:pt modelId="{C1D56A9D-75BB-4BD1-8514-8A77364A9E1D}" type="parTrans" cxnId="{45D192AB-4B2C-417E-9598-BB7021E43F35}">
      <dgm:prSet/>
      <dgm:spPr/>
      <dgm:t>
        <a:bodyPr/>
        <a:lstStyle/>
        <a:p>
          <a:endParaRPr lang="zh-CN" altLang="en-US"/>
        </a:p>
      </dgm:t>
    </dgm:pt>
    <dgm:pt modelId="{24F8B370-FBA1-485F-A3C4-2B2ED54FE115}" type="sibTrans" cxnId="{45D192AB-4B2C-417E-9598-BB7021E43F35}">
      <dgm:prSet/>
      <dgm:spPr/>
      <dgm:t>
        <a:bodyPr/>
        <a:lstStyle/>
        <a:p>
          <a:endParaRPr lang="zh-CN" altLang="en-US"/>
        </a:p>
      </dgm:t>
    </dgm:pt>
    <dgm:pt modelId="{BC74C1B8-7EF4-434D-A76B-6C4B69C8B496}">
      <dgm:prSet custT="1">
        <dgm:style>
          <a:lnRef idx="3">
            <a:schemeClr val="lt1"/>
          </a:lnRef>
          <a:fillRef idx="1">
            <a:schemeClr val="accent1"/>
          </a:fillRef>
          <a:effectRef idx="1">
            <a:schemeClr val="accent1"/>
          </a:effectRef>
          <a:fontRef idx="minor">
            <a:schemeClr val="lt1"/>
          </a:fontRef>
        </dgm:style>
      </dgm:prSet>
      <dgm:spPr>
        <a:solidFill>
          <a:schemeClr val="bg1">
            <a:lumMod val="85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pPr marL="0" algn="ctr" defTabSz="914400" rtl="0" eaLnBrk="1" latinLnBrk="0" hangingPunct="1"/>
          <a:r>
            <a:rPr lang="en-US" altLang="zh-CN" sz="1800" b="1" kern="1200" dirty="0">
              <a:solidFill>
                <a:schemeClr val="tx1">
                  <a:lumMod val="50000"/>
                  <a:lumOff val="50000"/>
                </a:schemeClr>
              </a:solidFill>
              <a:latin typeface="+mn-lt"/>
              <a:ea typeface="+mn-ea"/>
              <a:cs typeface="+mn-cs"/>
            </a:rPr>
            <a:t>Incorrect state identification</a:t>
          </a:r>
          <a:endParaRPr lang="zh-CN" altLang="en-US" sz="1800" b="1" kern="1200" dirty="0">
            <a:solidFill>
              <a:schemeClr val="tx1">
                <a:lumMod val="50000"/>
                <a:lumOff val="50000"/>
              </a:schemeClr>
            </a:solidFill>
            <a:latin typeface="+mn-lt"/>
            <a:ea typeface="+mn-ea"/>
            <a:cs typeface="+mn-cs"/>
          </a:endParaRPr>
        </a:p>
      </dgm:t>
    </dgm:pt>
    <dgm:pt modelId="{3A90CD26-334B-45ED-A325-F0EA6BAACBD5}" type="parTrans" cxnId="{75C26F83-F065-46FE-B6BC-366990CADAC2}">
      <dgm:prSet/>
      <dgm:spPr/>
      <dgm:t>
        <a:bodyPr/>
        <a:lstStyle/>
        <a:p>
          <a:endParaRPr lang="zh-CN" altLang="en-US"/>
        </a:p>
      </dgm:t>
    </dgm:pt>
    <dgm:pt modelId="{FF452B57-7A81-4DAD-BE03-74474D9F145C}" type="sibTrans" cxnId="{75C26F83-F065-46FE-B6BC-366990CADAC2}">
      <dgm:prSet/>
      <dgm:spPr/>
      <dgm:t>
        <a:bodyPr/>
        <a:lstStyle/>
        <a:p>
          <a:endParaRPr lang="zh-CN" altLang="en-US"/>
        </a:p>
      </dgm:t>
    </dgm:pt>
    <dgm:pt modelId="{B5D399B8-C1A6-4BB7-8721-0C6065BCB5C6}">
      <dgm:prSet custT="1">
        <dgm:style>
          <a:lnRef idx="3">
            <a:schemeClr val="lt1"/>
          </a:lnRef>
          <a:fillRef idx="1">
            <a:schemeClr val="accent1"/>
          </a:fillRef>
          <a:effectRef idx="1">
            <a:schemeClr val="accent1"/>
          </a:effectRef>
          <a:fontRef idx="minor">
            <a:schemeClr val="lt1"/>
          </a:fontRef>
        </dgm:style>
      </dgm:prSet>
      <dgm:spPr>
        <a:solidFill>
          <a:schemeClr val="accent1">
            <a:lumMod val="20000"/>
            <a:lumOff val="8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pPr marL="0" algn="ctr" defTabSz="914400" rtl="0" eaLnBrk="1" latinLnBrk="0" hangingPunct="1"/>
          <a:r>
            <a:rPr lang="en-US" altLang="zh-CN" sz="1800" b="1" kern="1200" dirty="0">
              <a:solidFill>
                <a:schemeClr val="tx1"/>
              </a:solidFill>
              <a:latin typeface="+mn-lt"/>
              <a:ea typeface="+mn-ea"/>
              <a:cs typeface="+mn-cs"/>
            </a:rPr>
            <a:t>Incorrect state recovery</a:t>
          </a:r>
          <a:endParaRPr lang="zh-CN" altLang="en-US" sz="1800" b="1" kern="1200" dirty="0">
            <a:solidFill>
              <a:schemeClr val="tx1"/>
            </a:solidFill>
            <a:latin typeface="+mn-lt"/>
            <a:ea typeface="+mn-ea"/>
            <a:cs typeface="+mn-cs"/>
          </a:endParaRPr>
        </a:p>
      </dgm:t>
    </dgm:pt>
    <dgm:pt modelId="{20721CE2-6811-4778-BE28-0A333609D9EC}" type="parTrans" cxnId="{01F80E76-E83D-4889-988F-419F647A594C}">
      <dgm:prSet/>
      <dgm:spPr/>
      <dgm:t>
        <a:bodyPr/>
        <a:lstStyle/>
        <a:p>
          <a:endParaRPr lang="zh-CN" altLang="en-US"/>
        </a:p>
      </dgm:t>
    </dgm:pt>
    <dgm:pt modelId="{97D685F9-6A43-44EE-9D20-01CD2BAD4161}" type="sibTrans" cxnId="{01F80E76-E83D-4889-988F-419F647A594C}">
      <dgm:prSet/>
      <dgm:spPr/>
      <dgm:t>
        <a:bodyPr/>
        <a:lstStyle/>
        <a:p>
          <a:endParaRPr lang="zh-CN" altLang="en-US"/>
        </a:p>
      </dgm:t>
    </dgm:pt>
    <dgm:pt modelId="{8E3C6B10-F465-4C6C-9831-CAFA431E8E28}" type="pres">
      <dgm:prSet presAssocID="{4D0AC625-45F2-4A61-9FDD-518529C81316}" presName="diagram" presStyleCnt="0">
        <dgm:presLayoutVars>
          <dgm:chPref val="1"/>
          <dgm:dir/>
          <dgm:animOne val="branch"/>
          <dgm:animLvl val="lvl"/>
          <dgm:resizeHandles/>
        </dgm:presLayoutVars>
      </dgm:prSet>
      <dgm:spPr/>
    </dgm:pt>
    <dgm:pt modelId="{F7C9B11E-8696-4DA8-836F-0E3422790ED1}" type="pres">
      <dgm:prSet presAssocID="{ECF82A5B-0AD2-4653-89D4-6B51592E99CC}" presName="root" presStyleCnt="0"/>
      <dgm:spPr/>
    </dgm:pt>
    <dgm:pt modelId="{0C7B39B8-AA68-464A-962C-B60D4F22ABAD}" type="pres">
      <dgm:prSet presAssocID="{ECF82A5B-0AD2-4653-89D4-6B51592E99CC}" presName="rootComposite" presStyleCnt="0"/>
      <dgm:spPr/>
    </dgm:pt>
    <dgm:pt modelId="{9438E160-96A9-4A3F-A12D-5748AB5411F5}" type="pres">
      <dgm:prSet presAssocID="{ECF82A5B-0AD2-4653-89D4-6B51592E99CC}" presName="rootText" presStyleLbl="node1" presStyleIdx="0" presStyleCnt="1" custScaleX="79218" custScaleY="51493"/>
      <dgm:spPr>
        <a:xfrm>
          <a:off x="1069939" y="2243"/>
          <a:ext cx="1419404" cy="709702"/>
        </a:xfrm>
        <a:prstGeom prst="roundRect">
          <a:avLst>
            <a:gd name="adj" fmla="val 10000"/>
          </a:avLst>
        </a:prstGeom>
      </dgm:spPr>
    </dgm:pt>
    <dgm:pt modelId="{D3C43303-0A77-4185-A5C9-415EAC9F0CD9}" type="pres">
      <dgm:prSet presAssocID="{ECF82A5B-0AD2-4653-89D4-6B51592E99CC}" presName="rootConnector" presStyleLbl="node1" presStyleIdx="0" presStyleCnt="1"/>
      <dgm:spPr/>
    </dgm:pt>
    <dgm:pt modelId="{075A98AE-52F2-4508-A9D7-2ABA41744D6F}" type="pres">
      <dgm:prSet presAssocID="{ECF82A5B-0AD2-4653-89D4-6B51592E99CC}" presName="childShape" presStyleCnt="0"/>
      <dgm:spPr/>
    </dgm:pt>
    <dgm:pt modelId="{D27AD58F-B157-4129-93CE-D20501F67860}" type="pres">
      <dgm:prSet presAssocID="{436CF909-8A48-4B7B-B216-CBB0AB28BFE6}" presName="Name13" presStyleLbl="parChTrans1D2" presStyleIdx="0" presStyleCnt="4"/>
      <dgm:spPr/>
    </dgm:pt>
    <dgm:pt modelId="{5B66D88F-6C29-4A24-A84E-E33FBAB6C7F8}" type="pres">
      <dgm:prSet presAssocID="{38A1E8C5-0A90-49D7-B4DD-D63C7F487D74}" presName="childText" presStyleLbl="bgAcc1" presStyleIdx="0" presStyleCnt="4" custScaleX="102617" custScaleY="44386" custLinFactNeighborY="-12032">
        <dgm:presLayoutVars>
          <dgm:bulletEnabled val="1"/>
        </dgm:presLayoutVars>
      </dgm:prSet>
      <dgm:spPr>
        <a:xfrm>
          <a:off x="1272416" y="889119"/>
          <a:ext cx="1135754" cy="709846"/>
        </a:xfrm>
        <a:prstGeom prst="roundRect">
          <a:avLst>
            <a:gd name="adj" fmla="val 10000"/>
          </a:avLst>
        </a:prstGeom>
      </dgm:spPr>
    </dgm:pt>
    <dgm:pt modelId="{69C88A7B-89B2-48B0-A8F1-46875AEA377A}" type="pres">
      <dgm:prSet presAssocID="{C1D56A9D-75BB-4BD1-8514-8A77364A9E1D}" presName="Name13" presStyleLbl="parChTrans1D2" presStyleIdx="1" presStyleCnt="4"/>
      <dgm:spPr/>
    </dgm:pt>
    <dgm:pt modelId="{7A530961-1523-4A36-A24B-F5CE060B3CE1}" type="pres">
      <dgm:prSet presAssocID="{3885AEA6-F005-4414-AA8A-B1F55207B089}" presName="childText" presStyleLbl="bgAcc1" presStyleIdx="1" presStyleCnt="4" custScaleX="102617" custScaleY="44386" custLinFactNeighborX="-836" custLinFactNeighborY="-29411">
        <dgm:presLayoutVars>
          <dgm:bulletEnabled val="1"/>
        </dgm:presLayoutVars>
      </dgm:prSet>
      <dgm:spPr>
        <a:xfrm>
          <a:off x="647494" y="1735367"/>
          <a:ext cx="1955239" cy="1222024"/>
        </a:xfrm>
        <a:prstGeom prst="roundRect">
          <a:avLst>
            <a:gd name="adj" fmla="val 10000"/>
          </a:avLst>
        </a:prstGeom>
      </dgm:spPr>
    </dgm:pt>
    <dgm:pt modelId="{E1A9E86E-BE31-4673-BA74-168725731F71}" type="pres">
      <dgm:prSet presAssocID="{3A90CD26-334B-45ED-A325-F0EA6BAACBD5}" presName="Name13" presStyleLbl="parChTrans1D2" presStyleIdx="2" presStyleCnt="4"/>
      <dgm:spPr/>
    </dgm:pt>
    <dgm:pt modelId="{1025AA6C-9319-45EE-822E-812D439BDA55}" type="pres">
      <dgm:prSet presAssocID="{BC74C1B8-7EF4-434D-A76B-6C4B69C8B496}" presName="childText" presStyleLbl="bgAcc1" presStyleIdx="2" presStyleCnt="4" custScaleX="102617" custScaleY="44386" custLinFactNeighborX="-717" custLinFactNeighborY="-46126">
        <dgm:presLayoutVars>
          <dgm:bulletEnabled val="1"/>
        </dgm:presLayoutVars>
      </dgm:prSet>
      <dgm:spPr>
        <a:xfrm>
          <a:off x="506140" y="3200677"/>
          <a:ext cx="2303988" cy="1439992"/>
        </a:xfrm>
        <a:prstGeom prst="roundRect">
          <a:avLst>
            <a:gd name="adj" fmla="val 10000"/>
          </a:avLst>
        </a:prstGeom>
      </dgm:spPr>
    </dgm:pt>
    <dgm:pt modelId="{C34AFD89-E226-4A77-8239-EFDADA7A6564}" type="pres">
      <dgm:prSet presAssocID="{20721CE2-6811-4778-BE28-0A333609D9EC}" presName="Name13" presStyleLbl="parChTrans1D2" presStyleIdx="3" presStyleCnt="4"/>
      <dgm:spPr/>
    </dgm:pt>
    <dgm:pt modelId="{DD5189FD-3012-4A24-ADAA-0751243280EC}" type="pres">
      <dgm:prSet presAssocID="{B5D399B8-C1A6-4BB7-8721-0C6065BCB5C6}" presName="childText" presStyleLbl="bgAcc1" presStyleIdx="3" presStyleCnt="4" custScaleX="102617" custScaleY="44386" custLinFactNeighborX="-1102" custLinFactNeighborY="-63202">
        <dgm:presLayoutVars>
          <dgm:bulletEnabled val="1"/>
        </dgm:presLayoutVars>
      </dgm:prSet>
      <dgm:spPr>
        <a:xfrm>
          <a:off x="527728" y="4280166"/>
          <a:ext cx="2260811" cy="611996"/>
        </a:xfrm>
        <a:prstGeom prst="roundRect">
          <a:avLst>
            <a:gd name="adj" fmla="val 10000"/>
          </a:avLst>
        </a:prstGeom>
      </dgm:spPr>
    </dgm:pt>
  </dgm:ptLst>
  <dgm:cxnLst>
    <dgm:cxn modelId="{CB698510-3521-44CE-87AC-9D240333B86C}" type="presOf" srcId="{C1D56A9D-75BB-4BD1-8514-8A77364A9E1D}" destId="{69C88A7B-89B2-48B0-A8F1-46875AEA377A}" srcOrd="0" destOrd="0" presId="urn:microsoft.com/office/officeart/2005/8/layout/hierarchy3"/>
    <dgm:cxn modelId="{5D74292C-2BB4-46F6-8DB3-6138C9D6B2E2}" type="presOf" srcId="{4D0AC625-45F2-4A61-9FDD-518529C81316}" destId="{8E3C6B10-F465-4C6C-9831-CAFA431E8E28}" srcOrd="0" destOrd="0" presId="urn:microsoft.com/office/officeart/2005/8/layout/hierarchy3"/>
    <dgm:cxn modelId="{E8C72563-0433-4FC3-9DA2-4CF0EB8C2848}" type="presOf" srcId="{436CF909-8A48-4B7B-B216-CBB0AB28BFE6}" destId="{D27AD58F-B157-4129-93CE-D20501F67860}" srcOrd="0" destOrd="0" presId="urn:microsoft.com/office/officeart/2005/8/layout/hierarchy3"/>
    <dgm:cxn modelId="{66CB996E-D302-4911-9B4F-E483BE62695B}" type="presOf" srcId="{ECF82A5B-0AD2-4653-89D4-6B51592E99CC}" destId="{D3C43303-0A77-4185-A5C9-415EAC9F0CD9}" srcOrd="1" destOrd="0" presId="urn:microsoft.com/office/officeart/2005/8/layout/hierarchy3"/>
    <dgm:cxn modelId="{01F80E76-E83D-4889-988F-419F647A594C}" srcId="{ECF82A5B-0AD2-4653-89D4-6B51592E99CC}" destId="{B5D399B8-C1A6-4BB7-8721-0C6065BCB5C6}" srcOrd="3" destOrd="0" parTransId="{20721CE2-6811-4778-BE28-0A333609D9EC}" sibTransId="{97D685F9-6A43-44EE-9D20-01CD2BAD4161}"/>
    <dgm:cxn modelId="{65DDFE77-8ADC-4CBD-AC03-9BCD92A1E6A1}" type="presOf" srcId="{ECF82A5B-0AD2-4653-89D4-6B51592E99CC}" destId="{9438E160-96A9-4A3F-A12D-5748AB5411F5}" srcOrd="0" destOrd="0" presId="urn:microsoft.com/office/officeart/2005/8/layout/hierarchy3"/>
    <dgm:cxn modelId="{CDB0987A-12A8-4A18-BB5B-00AA2F4EDDCE}" type="presOf" srcId="{B5D399B8-C1A6-4BB7-8721-0C6065BCB5C6}" destId="{DD5189FD-3012-4A24-ADAA-0751243280EC}" srcOrd="0" destOrd="0" presId="urn:microsoft.com/office/officeart/2005/8/layout/hierarchy3"/>
    <dgm:cxn modelId="{75C26F83-F065-46FE-B6BC-366990CADAC2}" srcId="{ECF82A5B-0AD2-4653-89D4-6B51592E99CC}" destId="{BC74C1B8-7EF4-434D-A76B-6C4B69C8B496}" srcOrd="2" destOrd="0" parTransId="{3A90CD26-334B-45ED-A325-F0EA6BAACBD5}" sibTransId="{FF452B57-7A81-4DAD-BE03-74474D9F145C}"/>
    <dgm:cxn modelId="{1D1716A0-EA5D-4EC0-A261-C0CD1E32DF28}" srcId="{4D0AC625-45F2-4A61-9FDD-518529C81316}" destId="{ECF82A5B-0AD2-4653-89D4-6B51592E99CC}" srcOrd="0" destOrd="0" parTransId="{054AD4F7-8CAA-448A-88A5-3B4314166B12}" sibTransId="{9B8BE2C0-C293-4B07-BC43-2B3C7D565F27}"/>
    <dgm:cxn modelId="{45D192AB-4B2C-417E-9598-BB7021E43F35}" srcId="{ECF82A5B-0AD2-4653-89D4-6B51592E99CC}" destId="{3885AEA6-F005-4414-AA8A-B1F55207B089}" srcOrd="1" destOrd="0" parTransId="{C1D56A9D-75BB-4BD1-8514-8A77364A9E1D}" sibTransId="{24F8B370-FBA1-485F-A3C4-2B2ED54FE115}"/>
    <dgm:cxn modelId="{723791C3-6AF3-426A-BF83-A71F3FD0686D}" type="presOf" srcId="{3885AEA6-F005-4414-AA8A-B1F55207B089}" destId="{7A530961-1523-4A36-A24B-F5CE060B3CE1}" srcOrd="0" destOrd="0" presId="urn:microsoft.com/office/officeart/2005/8/layout/hierarchy3"/>
    <dgm:cxn modelId="{A0CD91C8-13B2-430E-BC0F-63D89D989C1A}" type="presOf" srcId="{3A90CD26-334B-45ED-A325-F0EA6BAACBD5}" destId="{E1A9E86E-BE31-4673-BA74-168725731F71}" srcOrd="0" destOrd="0" presId="urn:microsoft.com/office/officeart/2005/8/layout/hierarchy3"/>
    <dgm:cxn modelId="{B654A3E1-E140-4396-9446-EBC5D85D9189}" type="presOf" srcId="{38A1E8C5-0A90-49D7-B4DD-D63C7F487D74}" destId="{5B66D88F-6C29-4A24-A84E-E33FBAB6C7F8}" srcOrd="0" destOrd="0" presId="urn:microsoft.com/office/officeart/2005/8/layout/hierarchy3"/>
    <dgm:cxn modelId="{2F29B0E7-A17D-40A7-B6C8-A523A90DF394}" srcId="{ECF82A5B-0AD2-4653-89D4-6B51592E99CC}" destId="{38A1E8C5-0A90-49D7-B4DD-D63C7F487D74}" srcOrd="0" destOrd="0" parTransId="{436CF909-8A48-4B7B-B216-CBB0AB28BFE6}" sibTransId="{4CDC3330-A516-46D4-8060-893E63D833D5}"/>
    <dgm:cxn modelId="{FEBC4DF3-9FB3-42C1-880A-0C78BEF53886}" type="presOf" srcId="{20721CE2-6811-4778-BE28-0A333609D9EC}" destId="{C34AFD89-E226-4A77-8239-EFDADA7A6564}" srcOrd="0" destOrd="0" presId="urn:microsoft.com/office/officeart/2005/8/layout/hierarchy3"/>
    <dgm:cxn modelId="{B6B56EFE-45AB-4DC5-A491-C111D5736CF0}" type="presOf" srcId="{BC74C1B8-7EF4-434D-A76B-6C4B69C8B496}" destId="{1025AA6C-9319-45EE-822E-812D439BDA55}" srcOrd="0" destOrd="0" presId="urn:microsoft.com/office/officeart/2005/8/layout/hierarchy3"/>
    <dgm:cxn modelId="{606EE18A-02A4-49C8-88C2-6F8403110B4D}" type="presParOf" srcId="{8E3C6B10-F465-4C6C-9831-CAFA431E8E28}" destId="{F7C9B11E-8696-4DA8-836F-0E3422790ED1}" srcOrd="0" destOrd="0" presId="urn:microsoft.com/office/officeart/2005/8/layout/hierarchy3"/>
    <dgm:cxn modelId="{A58CE3A8-1F2F-445C-A881-D0E8D973F5AF}" type="presParOf" srcId="{F7C9B11E-8696-4DA8-836F-0E3422790ED1}" destId="{0C7B39B8-AA68-464A-962C-B60D4F22ABAD}" srcOrd="0" destOrd="0" presId="urn:microsoft.com/office/officeart/2005/8/layout/hierarchy3"/>
    <dgm:cxn modelId="{C43AC5CA-6391-4725-8788-43376CCB09BD}" type="presParOf" srcId="{0C7B39B8-AA68-464A-962C-B60D4F22ABAD}" destId="{9438E160-96A9-4A3F-A12D-5748AB5411F5}" srcOrd="0" destOrd="0" presId="urn:microsoft.com/office/officeart/2005/8/layout/hierarchy3"/>
    <dgm:cxn modelId="{996A83EE-2DAF-445A-AF4A-B99BB8F52B14}" type="presParOf" srcId="{0C7B39B8-AA68-464A-962C-B60D4F22ABAD}" destId="{D3C43303-0A77-4185-A5C9-415EAC9F0CD9}" srcOrd="1" destOrd="0" presId="urn:microsoft.com/office/officeart/2005/8/layout/hierarchy3"/>
    <dgm:cxn modelId="{492DEAD0-4907-4DBD-BA1D-D2518D1C1436}" type="presParOf" srcId="{F7C9B11E-8696-4DA8-836F-0E3422790ED1}" destId="{075A98AE-52F2-4508-A9D7-2ABA41744D6F}" srcOrd="1" destOrd="0" presId="urn:microsoft.com/office/officeart/2005/8/layout/hierarchy3"/>
    <dgm:cxn modelId="{30C3BDE0-F6CD-45FE-8C97-9CF8F97D39F7}" type="presParOf" srcId="{075A98AE-52F2-4508-A9D7-2ABA41744D6F}" destId="{D27AD58F-B157-4129-93CE-D20501F67860}" srcOrd="0" destOrd="0" presId="urn:microsoft.com/office/officeart/2005/8/layout/hierarchy3"/>
    <dgm:cxn modelId="{ED8AD98D-8F79-43D1-AA18-76C92A18FD09}" type="presParOf" srcId="{075A98AE-52F2-4508-A9D7-2ABA41744D6F}" destId="{5B66D88F-6C29-4A24-A84E-E33FBAB6C7F8}" srcOrd="1" destOrd="0" presId="urn:microsoft.com/office/officeart/2005/8/layout/hierarchy3"/>
    <dgm:cxn modelId="{4038A9FA-9CAA-461F-BACF-E02991837F7A}" type="presParOf" srcId="{075A98AE-52F2-4508-A9D7-2ABA41744D6F}" destId="{69C88A7B-89B2-48B0-A8F1-46875AEA377A}" srcOrd="2" destOrd="0" presId="urn:microsoft.com/office/officeart/2005/8/layout/hierarchy3"/>
    <dgm:cxn modelId="{1792FEF1-65E9-47F7-B7E4-65AC6BA47DF4}" type="presParOf" srcId="{075A98AE-52F2-4508-A9D7-2ABA41744D6F}" destId="{7A530961-1523-4A36-A24B-F5CE060B3CE1}" srcOrd="3" destOrd="0" presId="urn:microsoft.com/office/officeart/2005/8/layout/hierarchy3"/>
    <dgm:cxn modelId="{5EC33234-40E2-44FD-94E0-9A4889612CD2}" type="presParOf" srcId="{075A98AE-52F2-4508-A9D7-2ABA41744D6F}" destId="{E1A9E86E-BE31-4673-BA74-168725731F71}" srcOrd="4" destOrd="0" presId="urn:microsoft.com/office/officeart/2005/8/layout/hierarchy3"/>
    <dgm:cxn modelId="{98482253-3823-4B03-83F9-07C360075FF3}" type="presParOf" srcId="{075A98AE-52F2-4508-A9D7-2ABA41744D6F}" destId="{1025AA6C-9319-45EE-822E-812D439BDA55}" srcOrd="5" destOrd="0" presId="urn:microsoft.com/office/officeart/2005/8/layout/hierarchy3"/>
    <dgm:cxn modelId="{40707A0C-C712-4F9F-8E1D-C657233CE4A1}" type="presParOf" srcId="{075A98AE-52F2-4508-A9D7-2ABA41744D6F}" destId="{C34AFD89-E226-4A77-8239-EFDADA7A6564}" srcOrd="6" destOrd="0" presId="urn:microsoft.com/office/officeart/2005/8/layout/hierarchy3"/>
    <dgm:cxn modelId="{39CEE644-E5F7-4A5F-A6D0-E26E33BD0E8A}" type="presParOf" srcId="{075A98AE-52F2-4508-A9D7-2ABA41744D6F}" destId="{DD5189FD-3012-4A24-ADAA-0751243280EC}" srcOrd="7"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4D0AC625-45F2-4A61-9FDD-518529C81316}"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zh-CN" altLang="en-US"/>
        </a:p>
      </dgm:t>
    </dgm:pt>
    <dgm:pt modelId="{ECF82A5B-0AD2-4653-89D4-6B51592E99CC}">
      <dgm:prSet phldrT="[文本]" custT="1">
        <dgm:style>
          <a:lnRef idx="3">
            <a:schemeClr val="lt1"/>
          </a:lnRef>
          <a:fillRef idx="1">
            <a:schemeClr val="accent1"/>
          </a:fillRef>
          <a:effectRef idx="1">
            <a:schemeClr val="accent1"/>
          </a:effectRef>
          <a:fontRef idx="minor">
            <a:schemeClr val="lt1"/>
          </a:fontRef>
        </dgm:style>
      </dgm:prSet>
      <dgm:spPr>
        <a:solidFill>
          <a:schemeClr val="accent1">
            <a:lumMod val="40000"/>
            <a:lumOff val="6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2000" b="1" kern="1200" dirty="0">
              <a:solidFill>
                <a:schemeClr val="tx1"/>
              </a:solidFill>
              <a:latin typeface="+mn-lt"/>
              <a:ea typeface="+mn-ea"/>
              <a:cs typeface="+mn-cs"/>
            </a:rPr>
            <a:t>Root cause</a:t>
          </a:r>
          <a:endParaRPr lang="zh-CN" altLang="en-US" sz="2000" b="1" kern="1200" dirty="0">
            <a:solidFill>
              <a:schemeClr val="tx1"/>
            </a:solidFill>
            <a:latin typeface="+mn-lt"/>
            <a:ea typeface="+mn-ea"/>
            <a:cs typeface="+mn-cs"/>
          </a:endParaRPr>
        </a:p>
      </dgm:t>
    </dgm:pt>
    <dgm:pt modelId="{054AD4F7-8CAA-448A-88A5-3B4314166B12}" type="parTrans" cxnId="{1D1716A0-EA5D-4EC0-A261-C0CD1E32DF28}">
      <dgm:prSet/>
      <dgm:spPr/>
      <dgm:t>
        <a:bodyPr/>
        <a:lstStyle/>
        <a:p>
          <a:endParaRPr lang="zh-CN" altLang="en-US" sz="2000"/>
        </a:p>
      </dgm:t>
    </dgm:pt>
    <dgm:pt modelId="{9B8BE2C0-C293-4B07-BC43-2B3C7D565F27}" type="sibTrans" cxnId="{1D1716A0-EA5D-4EC0-A261-C0CD1E32DF28}">
      <dgm:prSet/>
      <dgm:spPr/>
      <dgm:t>
        <a:bodyPr/>
        <a:lstStyle/>
        <a:p>
          <a:endParaRPr lang="zh-CN" altLang="en-US" sz="2000"/>
        </a:p>
      </dgm:t>
    </dgm:pt>
    <dgm:pt modelId="{38A1E8C5-0A90-49D7-B4DD-D63C7F487D74}">
      <dgm:prSet phldrT="[文本]" custT="1">
        <dgm:style>
          <a:lnRef idx="3">
            <a:schemeClr val="lt1"/>
          </a:lnRef>
          <a:fillRef idx="1">
            <a:schemeClr val="accent1"/>
          </a:fillRef>
          <a:effectRef idx="1">
            <a:schemeClr val="accent1"/>
          </a:effectRef>
          <a:fontRef idx="minor">
            <a:schemeClr val="lt1"/>
          </a:fontRef>
        </dgm:style>
      </dgm:prSet>
      <dgm:spPr>
        <a:solidFill>
          <a:schemeClr val="bg1">
            <a:lumMod val="85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1800" b="1" dirty="0">
              <a:solidFill>
                <a:schemeClr val="tx1">
                  <a:lumMod val="50000"/>
                  <a:lumOff val="50000"/>
                </a:schemeClr>
              </a:solidFill>
            </a:rPr>
            <a:t>Incorrect backup</a:t>
          </a:r>
          <a:endParaRPr lang="zh-CN" altLang="en-US" sz="1800" dirty="0">
            <a:solidFill>
              <a:schemeClr val="tx1">
                <a:lumMod val="50000"/>
                <a:lumOff val="50000"/>
              </a:schemeClr>
            </a:solidFill>
          </a:endParaRPr>
        </a:p>
      </dgm:t>
    </dgm:pt>
    <dgm:pt modelId="{436CF909-8A48-4B7B-B216-CBB0AB28BFE6}" type="parTrans" cxnId="{2F29B0E7-A17D-40A7-B6C8-A523A90DF394}">
      <dgm:prSet/>
      <dgm:spPr/>
      <dgm:t>
        <a:bodyPr/>
        <a:lstStyle/>
        <a:p>
          <a:endParaRPr lang="zh-CN" altLang="en-US" sz="2000"/>
        </a:p>
      </dgm:t>
    </dgm:pt>
    <dgm:pt modelId="{4CDC3330-A516-46D4-8060-893E63D833D5}" type="sibTrans" cxnId="{2F29B0E7-A17D-40A7-B6C8-A523A90DF394}">
      <dgm:prSet/>
      <dgm:spPr/>
      <dgm:t>
        <a:bodyPr/>
        <a:lstStyle/>
        <a:p>
          <a:endParaRPr lang="zh-CN" altLang="en-US" sz="2000"/>
        </a:p>
      </dgm:t>
    </dgm:pt>
    <dgm:pt modelId="{3885AEA6-F005-4414-AA8A-B1F55207B089}">
      <dgm:prSet custT="1">
        <dgm:style>
          <a:lnRef idx="3">
            <a:schemeClr val="lt1"/>
          </a:lnRef>
          <a:fillRef idx="1">
            <a:schemeClr val="accent1"/>
          </a:fillRef>
          <a:effectRef idx="1">
            <a:schemeClr val="accent1"/>
          </a:effectRef>
          <a:fontRef idx="minor">
            <a:schemeClr val="lt1"/>
          </a:fontRef>
        </dgm:style>
      </dgm:prSet>
      <dgm:spPr>
        <a:solidFill>
          <a:schemeClr val="bg1">
            <a:lumMod val="85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pPr marL="0" algn="ctr" defTabSz="914400" rtl="0" eaLnBrk="1" latinLnBrk="0" hangingPunct="1"/>
          <a:r>
            <a:rPr lang="en-US" altLang="zh-CN" sz="1800" b="1" kern="1200" dirty="0">
              <a:solidFill>
                <a:schemeClr val="tx1">
                  <a:lumMod val="50000"/>
                  <a:lumOff val="50000"/>
                </a:schemeClr>
              </a:solidFill>
              <a:latin typeface="+mn-lt"/>
              <a:ea typeface="+mn-ea"/>
              <a:cs typeface="+mn-cs"/>
            </a:rPr>
            <a:t>Incorrect crash / reboot detection</a:t>
          </a:r>
          <a:endParaRPr lang="zh-CN" altLang="en-US" sz="1800" b="1" kern="1200" dirty="0">
            <a:solidFill>
              <a:schemeClr val="tx1">
                <a:lumMod val="50000"/>
                <a:lumOff val="50000"/>
              </a:schemeClr>
            </a:solidFill>
            <a:latin typeface="+mn-lt"/>
            <a:ea typeface="+mn-ea"/>
            <a:cs typeface="+mn-cs"/>
          </a:endParaRPr>
        </a:p>
      </dgm:t>
    </dgm:pt>
    <dgm:pt modelId="{C1D56A9D-75BB-4BD1-8514-8A77364A9E1D}" type="parTrans" cxnId="{45D192AB-4B2C-417E-9598-BB7021E43F35}">
      <dgm:prSet/>
      <dgm:spPr/>
      <dgm:t>
        <a:bodyPr/>
        <a:lstStyle/>
        <a:p>
          <a:endParaRPr lang="zh-CN" altLang="en-US"/>
        </a:p>
      </dgm:t>
    </dgm:pt>
    <dgm:pt modelId="{24F8B370-FBA1-485F-A3C4-2B2ED54FE115}" type="sibTrans" cxnId="{45D192AB-4B2C-417E-9598-BB7021E43F35}">
      <dgm:prSet/>
      <dgm:spPr/>
      <dgm:t>
        <a:bodyPr/>
        <a:lstStyle/>
        <a:p>
          <a:endParaRPr lang="zh-CN" altLang="en-US"/>
        </a:p>
      </dgm:t>
    </dgm:pt>
    <dgm:pt modelId="{BC74C1B8-7EF4-434D-A76B-6C4B69C8B496}">
      <dgm:prSet custT="1">
        <dgm:style>
          <a:lnRef idx="3">
            <a:schemeClr val="lt1"/>
          </a:lnRef>
          <a:fillRef idx="1">
            <a:schemeClr val="accent1"/>
          </a:fillRef>
          <a:effectRef idx="1">
            <a:schemeClr val="accent1"/>
          </a:effectRef>
          <a:fontRef idx="minor">
            <a:schemeClr val="lt1"/>
          </a:fontRef>
        </dgm:style>
      </dgm:prSet>
      <dgm:spPr>
        <a:solidFill>
          <a:schemeClr val="bg1">
            <a:lumMod val="85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pPr marL="0" algn="ctr" defTabSz="914400" rtl="0" eaLnBrk="1" latinLnBrk="0" hangingPunct="1"/>
          <a:r>
            <a:rPr lang="en-US" altLang="zh-CN" sz="1800" b="1" kern="1200" dirty="0">
              <a:solidFill>
                <a:schemeClr val="tx1">
                  <a:lumMod val="50000"/>
                  <a:lumOff val="50000"/>
                </a:schemeClr>
              </a:solidFill>
              <a:latin typeface="+mn-lt"/>
              <a:ea typeface="+mn-ea"/>
              <a:cs typeface="+mn-cs"/>
            </a:rPr>
            <a:t>Incorrect state identification</a:t>
          </a:r>
          <a:endParaRPr lang="zh-CN" altLang="en-US" sz="1800" b="1" kern="1200" dirty="0">
            <a:solidFill>
              <a:schemeClr val="tx1">
                <a:lumMod val="50000"/>
                <a:lumOff val="50000"/>
              </a:schemeClr>
            </a:solidFill>
            <a:latin typeface="+mn-lt"/>
            <a:ea typeface="+mn-ea"/>
            <a:cs typeface="+mn-cs"/>
          </a:endParaRPr>
        </a:p>
      </dgm:t>
    </dgm:pt>
    <dgm:pt modelId="{3A90CD26-334B-45ED-A325-F0EA6BAACBD5}" type="parTrans" cxnId="{75C26F83-F065-46FE-B6BC-366990CADAC2}">
      <dgm:prSet/>
      <dgm:spPr/>
      <dgm:t>
        <a:bodyPr/>
        <a:lstStyle/>
        <a:p>
          <a:endParaRPr lang="zh-CN" altLang="en-US"/>
        </a:p>
      </dgm:t>
    </dgm:pt>
    <dgm:pt modelId="{FF452B57-7A81-4DAD-BE03-74474D9F145C}" type="sibTrans" cxnId="{75C26F83-F065-46FE-B6BC-366990CADAC2}">
      <dgm:prSet/>
      <dgm:spPr/>
      <dgm:t>
        <a:bodyPr/>
        <a:lstStyle/>
        <a:p>
          <a:endParaRPr lang="zh-CN" altLang="en-US"/>
        </a:p>
      </dgm:t>
    </dgm:pt>
    <dgm:pt modelId="{B5D399B8-C1A6-4BB7-8721-0C6065BCB5C6}">
      <dgm:prSet custT="1">
        <dgm:style>
          <a:lnRef idx="3">
            <a:schemeClr val="lt1"/>
          </a:lnRef>
          <a:fillRef idx="1">
            <a:schemeClr val="accent1"/>
          </a:fillRef>
          <a:effectRef idx="1">
            <a:schemeClr val="accent1"/>
          </a:effectRef>
          <a:fontRef idx="minor">
            <a:schemeClr val="lt1"/>
          </a:fontRef>
        </dgm:style>
      </dgm:prSet>
      <dgm:spPr>
        <a:solidFill>
          <a:schemeClr val="accent1">
            <a:lumMod val="20000"/>
            <a:lumOff val="8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pPr marL="0" algn="ctr" defTabSz="914400" rtl="0" eaLnBrk="1" latinLnBrk="0" hangingPunct="1"/>
          <a:r>
            <a:rPr lang="en-US" altLang="zh-CN" sz="1800" b="1" kern="1200" dirty="0">
              <a:solidFill>
                <a:schemeClr val="tx1"/>
              </a:solidFill>
              <a:latin typeface="+mn-lt"/>
              <a:ea typeface="+mn-ea"/>
              <a:cs typeface="+mn-cs"/>
            </a:rPr>
            <a:t>Incorrect state recovery</a:t>
          </a:r>
          <a:endParaRPr lang="zh-CN" altLang="en-US" sz="1800" b="1" kern="1200" dirty="0">
            <a:solidFill>
              <a:schemeClr val="tx1"/>
            </a:solidFill>
            <a:latin typeface="+mn-lt"/>
            <a:ea typeface="+mn-ea"/>
            <a:cs typeface="+mn-cs"/>
          </a:endParaRPr>
        </a:p>
      </dgm:t>
    </dgm:pt>
    <dgm:pt modelId="{20721CE2-6811-4778-BE28-0A333609D9EC}" type="parTrans" cxnId="{01F80E76-E83D-4889-988F-419F647A594C}">
      <dgm:prSet/>
      <dgm:spPr/>
      <dgm:t>
        <a:bodyPr/>
        <a:lstStyle/>
        <a:p>
          <a:endParaRPr lang="zh-CN" altLang="en-US"/>
        </a:p>
      </dgm:t>
    </dgm:pt>
    <dgm:pt modelId="{97D685F9-6A43-44EE-9D20-01CD2BAD4161}" type="sibTrans" cxnId="{01F80E76-E83D-4889-988F-419F647A594C}">
      <dgm:prSet/>
      <dgm:spPr/>
      <dgm:t>
        <a:bodyPr/>
        <a:lstStyle/>
        <a:p>
          <a:endParaRPr lang="zh-CN" altLang="en-US"/>
        </a:p>
      </dgm:t>
    </dgm:pt>
    <dgm:pt modelId="{8E3C6B10-F465-4C6C-9831-CAFA431E8E28}" type="pres">
      <dgm:prSet presAssocID="{4D0AC625-45F2-4A61-9FDD-518529C81316}" presName="diagram" presStyleCnt="0">
        <dgm:presLayoutVars>
          <dgm:chPref val="1"/>
          <dgm:dir/>
          <dgm:animOne val="branch"/>
          <dgm:animLvl val="lvl"/>
          <dgm:resizeHandles/>
        </dgm:presLayoutVars>
      </dgm:prSet>
      <dgm:spPr/>
    </dgm:pt>
    <dgm:pt modelId="{F7C9B11E-8696-4DA8-836F-0E3422790ED1}" type="pres">
      <dgm:prSet presAssocID="{ECF82A5B-0AD2-4653-89D4-6B51592E99CC}" presName="root" presStyleCnt="0"/>
      <dgm:spPr/>
    </dgm:pt>
    <dgm:pt modelId="{0C7B39B8-AA68-464A-962C-B60D4F22ABAD}" type="pres">
      <dgm:prSet presAssocID="{ECF82A5B-0AD2-4653-89D4-6B51592E99CC}" presName="rootComposite" presStyleCnt="0"/>
      <dgm:spPr/>
    </dgm:pt>
    <dgm:pt modelId="{9438E160-96A9-4A3F-A12D-5748AB5411F5}" type="pres">
      <dgm:prSet presAssocID="{ECF82A5B-0AD2-4653-89D4-6B51592E99CC}" presName="rootText" presStyleLbl="node1" presStyleIdx="0" presStyleCnt="1" custScaleX="79218" custScaleY="51493"/>
      <dgm:spPr>
        <a:xfrm>
          <a:off x="1069939" y="2243"/>
          <a:ext cx="1419404" cy="709702"/>
        </a:xfrm>
        <a:prstGeom prst="roundRect">
          <a:avLst>
            <a:gd name="adj" fmla="val 10000"/>
          </a:avLst>
        </a:prstGeom>
      </dgm:spPr>
    </dgm:pt>
    <dgm:pt modelId="{D3C43303-0A77-4185-A5C9-415EAC9F0CD9}" type="pres">
      <dgm:prSet presAssocID="{ECF82A5B-0AD2-4653-89D4-6B51592E99CC}" presName="rootConnector" presStyleLbl="node1" presStyleIdx="0" presStyleCnt="1"/>
      <dgm:spPr/>
    </dgm:pt>
    <dgm:pt modelId="{075A98AE-52F2-4508-A9D7-2ABA41744D6F}" type="pres">
      <dgm:prSet presAssocID="{ECF82A5B-0AD2-4653-89D4-6B51592E99CC}" presName="childShape" presStyleCnt="0"/>
      <dgm:spPr/>
    </dgm:pt>
    <dgm:pt modelId="{D27AD58F-B157-4129-93CE-D20501F67860}" type="pres">
      <dgm:prSet presAssocID="{436CF909-8A48-4B7B-B216-CBB0AB28BFE6}" presName="Name13" presStyleLbl="parChTrans1D2" presStyleIdx="0" presStyleCnt="4"/>
      <dgm:spPr/>
    </dgm:pt>
    <dgm:pt modelId="{5B66D88F-6C29-4A24-A84E-E33FBAB6C7F8}" type="pres">
      <dgm:prSet presAssocID="{38A1E8C5-0A90-49D7-B4DD-D63C7F487D74}" presName="childText" presStyleLbl="bgAcc1" presStyleIdx="0" presStyleCnt="4" custScaleX="102617" custScaleY="44386" custLinFactNeighborY="-12032">
        <dgm:presLayoutVars>
          <dgm:bulletEnabled val="1"/>
        </dgm:presLayoutVars>
      </dgm:prSet>
      <dgm:spPr>
        <a:xfrm>
          <a:off x="1272416" y="889119"/>
          <a:ext cx="1135754" cy="709846"/>
        </a:xfrm>
        <a:prstGeom prst="roundRect">
          <a:avLst>
            <a:gd name="adj" fmla="val 10000"/>
          </a:avLst>
        </a:prstGeom>
      </dgm:spPr>
    </dgm:pt>
    <dgm:pt modelId="{69C88A7B-89B2-48B0-A8F1-46875AEA377A}" type="pres">
      <dgm:prSet presAssocID="{C1D56A9D-75BB-4BD1-8514-8A77364A9E1D}" presName="Name13" presStyleLbl="parChTrans1D2" presStyleIdx="1" presStyleCnt="4"/>
      <dgm:spPr/>
    </dgm:pt>
    <dgm:pt modelId="{7A530961-1523-4A36-A24B-F5CE060B3CE1}" type="pres">
      <dgm:prSet presAssocID="{3885AEA6-F005-4414-AA8A-B1F55207B089}" presName="childText" presStyleLbl="bgAcc1" presStyleIdx="1" presStyleCnt="4" custScaleX="102617" custScaleY="44386" custLinFactNeighborX="-836" custLinFactNeighborY="-29411">
        <dgm:presLayoutVars>
          <dgm:bulletEnabled val="1"/>
        </dgm:presLayoutVars>
      </dgm:prSet>
      <dgm:spPr>
        <a:xfrm>
          <a:off x="647494" y="1735367"/>
          <a:ext cx="1955239" cy="1222024"/>
        </a:xfrm>
        <a:prstGeom prst="roundRect">
          <a:avLst>
            <a:gd name="adj" fmla="val 10000"/>
          </a:avLst>
        </a:prstGeom>
      </dgm:spPr>
    </dgm:pt>
    <dgm:pt modelId="{E1A9E86E-BE31-4673-BA74-168725731F71}" type="pres">
      <dgm:prSet presAssocID="{3A90CD26-334B-45ED-A325-F0EA6BAACBD5}" presName="Name13" presStyleLbl="parChTrans1D2" presStyleIdx="2" presStyleCnt="4"/>
      <dgm:spPr/>
    </dgm:pt>
    <dgm:pt modelId="{1025AA6C-9319-45EE-822E-812D439BDA55}" type="pres">
      <dgm:prSet presAssocID="{BC74C1B8-7EF4-434D-A76B-6C4B69C8B496}" presName="childText" presStyleLbl="bgAcc1" presStyleIdx="2" presStyleCnt="4" custScaleX="102617" custScaleY="44386" custLinFactNeighborX="-717" custLinFactNeighborY="-46126">
        <dgm:presLayoutVars>
          <dgm:bulletEnabled val="1"/>
        </dgm:presLayoutVars>
      </dgm:prSet>
      <dgm:spPr>
        <a:xfrm>
          <a:off x="506140" y="3200677"/>
          <a:ext cx="2303988" cy="1439992"/>
        </a:xfrm>
        <a:prstGeom prst="roundRect">
          <a:avLst>
            <a:gd name="adj" fmla="val 10000"/>
          </a:avLst>
        </a:prstGeom>
      </dgm:spPr>
    </dgm:pt>
    <dgm:pt modelId="{C34AFD89-E226-4A77-8239-EFDADA7A6564}" type="pres">
      <dgm:prSet presAssocID="{20721CE2-6811-4778-BE28-0A333609D9EC}" presName="Name13" presStyleLbl="parChTrans1D2" presStyleIdx="3" presStyleCnt="4"/>
      <dgm:spPr/>
    </dgm:pt>
    <dgm:pt modelId="{DD5189FD-3012-4A24-ADAA-0751243280EC}" type="pres">
      <dgm:prSet presAssocID="{B5D399B8-C1A6-4BB7-8721-0C6065BCB5C6}" presName="childText" presStyleLbl="bgAcc1" presStyleIdx="3" presStyleCnt="4" custScaleX="102617" custScaleY="44386" custLinFactNeighborX="-1102" custLinFactNeighborY="-63202">
        <dgm:presLayoutVars>
          <dgm:bulletEnabled val="1"/>
        </dgm:presLayoutVars>
      </dgm:prSet>
      <dgm:spPr>
        <a:xfrm>
          <a:off x="527728" y="4280166"/>
          <a:ext cx="2260811" cy="611996"/>
        </a:xfrm>
        <a:prstGeom prst="roundRect">
          <a:avLst>
            <a:gd name="adj" fmla="val 10000"/>
          </a:avLst>
        </a:prstGeom>
      </dgm:spPr>
    </dgm:pt>
  </dgm:ptLst>
  <dgm:cxnLst>
    <dgm:cxn modelId="{CB698510-3521-44CE-87AC-9D240333B86C}" type="presOf" srcId="{C1D56A9D-75BB-4BD1-8514-8A77364A9E1D}" destId="{69C88A7B-89B2-48B0-A8F1-46875AEA377A}" srcOrd="0" destOrd="0" presId="urn:microsoft.com/office/officeart/2005/8/layout/hierarchy3"/>
    <dgm:cxn modelId="{5D74292C-2BB4-46F6-8DB3-6138C9D6B2E2}" type="presOf" srcId="{4D0AC625-45F2-4A61-9FDD-518529C81316}" destId="{8E3C6B10-F465-4C6C-9831-CAFA431E8E28}" srcOrd="0" destOrd="0" presId="urn:microsoft.com/office/officeart/2005/8/layout/hierarchy3"/>
    <dgm:cxn modelId="{E8C72563-0433-4FC3-9DA2-4CF0EB8C2848}" type="presOf" srcId="{436CF909-8A48-4B7B-B216-CBB0AB28BFE6}" destId="{D27AD58F-B157-4129-93CE-D20501F67860}" srcOrd="0" destOrd="0" presId="urn:microsoft.com/office/officeart/2005/8/layout/hierarchy3"/>
    <dgm:cxn modelId="{66CB996E-D302-4911-9B4F-E483BE62695B}" type="presOf" srcId="{ECF82A5B-0AD2-4653-89D4-6B51592E99CC}" destId="{D3C43303-0A77-4185-A5C9-415EAC9F0CD9}" srcOrd="1" destOrd="0" presId="urn:microsoft.com/office/officeart/2005/8/layout/hierarchy3"/>
    <dgm:cxn modelId="{01F80E76-E83D-4889-988F-419F647A594C}" srcId="{ECF82A5B-0AD2-4653-89D4-6B51592E99CC}" destId="{B5D399B8-C1A6-4BB7-8721-0C6065BCB5C6}" srcOrd="3" destOrd="0" parTransId="{20721CE2-6811-4778-BE28-0A333609D9EC}" sibTransId="{97D685F9-6A43-44EE-9D20-01CD2BAD4161}"/>
    <dgm:cxn modelId="{65DDFE77-8ADC-4CBD-AC03-9BCD92A1E6A1}" type="presOf" srcId="{ECF82A5B-0AD2-4653-89D4-6B51592E99CC}" destId="{9438E160-96A9-4A3F-A12D-5748AB5411F5}" srcOrd="0" destOrd="0" presId="urn:microsoft.com/office/officeart/2005/8/layout/hierarchy3"/>
    <dgm:cxn modelId="{CDB0987A-12A8-4A18-BB5B-00AA2F4EDDCE}" type="presOf" srcId="{B5D399B8-C1A6-4BB7-8721-0C6065BCB5C6}" destId="{DD5189FD-3012-4A24-ADAA-0751243280EC}" srcOrd="0" destOrd="0" presId="urn:microsoft.com/office/officeart/2005/8/layout/hierarchy3"/>
    <dgm:cxn modelId="{75C26F83-F065-46FE-B6BC-366990CADAC2}" srcId="{ECF82A5B-0AD2-4653-89D4-6B51592E99CC}" destId="{BC74C1B8-7EF4-434D-A76B-6C4B69C8B496}" srcOrd="2" destOrd="0" parTransId="{3A90CD26-334B-45ED-A325-F0EA6BAACBD5}" sibTransId="{FF452B57-7A81-4DAD-BE03-74474D9F145C}"/>
    <dgm:cxn modelId="{1D1716A0-EA5D-4EC0-A261-C0CD1E32DF28}" srcId="{4D0AC625-45F2-4A61-9FDD-518529C81316}" destId="{ECF82A5B-0AD2-4653-89D4-6B51592E99CC}" srcOrd="0" destOrd="0" parTransId="{054AD4F7-8CAA-448A-88A5-3B4314166B12}" sibTransId="{9B8BE2C0-C293-4B07-BC43-2B3C7D565F27}"/>
    <dgm:cxn modelId="{45D192AB-4B2C-417E-9598-BB7021E43F35}" srcId="{ECF82A5B-0AD2-4653-89D4-6B51592E99CC}" destId="{3885AEA6-F005-4414-AA8A-B1F55207B089}" srcOrd="1" destOrd="0" parTransId="{C1D56A9D-75BB-4BD1-8514-8A77364A9E1D}" sibTransId="{24F8B370-FBA1-485F-A3C4-2B2ED54FE115}"/>
    <dgm:cxn modelId="{723791C3-6AF3-426A-BF83-A71F3FD0686D}" type="presOf" srcId="{3885AEA6-F005-4414-AA8A-B1F55207B089}" destId="{7A530961-1523-4A36-A24B-F5CE060B3CE1}" srcOrd="0" destOrd="0" presId="urn:microsoft.com/office/officeart/2005/8/layout/hierarchy3"/>
    <dgm:cxn modelId="{A0CD91C8-13B2-430E-BC0F-63D89D989C1A}" type="presOf" srcId="{3A90CD26-334B-45ED-A325-F0EA6BAACBD5}" destId="{E1A9E86E-BE31-4673-BA74-168725731F71}" srcOrd="0" destOrd="0" presId="urn:microsoft.com/office/officeart/2005/8/layout/hierarchy3"/>
    <dgm:cxn modelId="{B654A3E1-E140-4396-9446-EBC5D85D9189}" type="presOf" srcId="{38A1E8C5-0A90-49D7-B4DD-D63C7F487D74}" destId="{5B66D88F-6C29-4A24-A84E-E33FBAB6C7F8}" srcOrd="0" destOrd="0" presId="urn:microsoft.com/office/officeart/2005/8/layout/hierarchy3"/>
    <dgm:cxn modelId="{2F29B0E7-A17D-40A7-B6C8-A523A90DF394}" srcId="{ECF82A5B-0AD2-4653-89D4-6B51592E99CC}" destId="{38A1E8C5-0A90-49D7-B4DD-D63C7F487D74}" srcOrd="0" destOrd="0" parTransId="{436CF909-8A48-4B7B-B216-CBB0AB28BFE6}" sibTransId="{4CDC3330-A516-46D4-8060-893E63D833D5}"/>
    <dgm:cxn modelId="{FEBC4DF3-9FB3-42C1-880A-0C78BEF53886}" type="presOf" srcId="{20721CE2-6811-4778-BE28-0A333609D9EC}" destId="{C34AFD89-E226-4A77-8239-EFDADA7A6564}" srcOrd="0" destOrd="0" presId="urn:microsoft.com/office/officeart/2005/8/layout/hierarchy3"/>
    <dgm:cxn modelId="{B6B56EFE-45AB-4DC5-A491-C111D5736CF0}" type="presOf" srcId="{BC74C1B8-7EF4-434D-A76B-6C4B69C8B496}" destId="{1025AA6C-9319-45EE-822E-812D439BDA55}" srcOrd="0" destOrd="0" presId="urn:microsoft.com/office/officeart/2005/8/layout/hierarchy3"/>
    <dgm:cxn modelId="{606EE18A-02A4-49C8-88C2-6F8403110B4D}" type="presParOf" srcId="{8E3C6B10-F465-4C6C-9831-CAFA431E8E28}" destId="{F7C9B11E-8696-4DA8-836F-0E3422790ED1}" srcOrd="0" destOrd="0" presId="urn:microsoft.com/office/officeart/2005/8/layout/hierarchy3"/>
    <dgm:cxn modelId="{A58CE3A8-1F2F-445C-A881-D0E8D973F5AF}" type="presParOf" srcId="{F7C9B11E-8696-4DA8-836F-0E3422790ED1}" destId="{0C7B39B8-AA68-464A-962C-B60D4F22ABAD}" srcOrd="0" destOrd="0" presId="urn:microsoft.com/office/officeart/2005/8/layout/hierarchy3"/>
    <dgm:cxn modelId="{C43AC5CA-6391-4725-8788-43376CCB09BD}" type="presParOf" srcId="{0C7B39B8-AA68-464A-962C-B60D4F22ABAD}" destId="{9438E160-96A9-4A3F-A12D-5748AB5411F5}" srcOrd="0" destOrd="0" presId="urn:microsoft.com/office/officeart/2005/8/layout/hierarchy3"/>
    <dgm:cxn modelId="{996A83EE-2DAF-445A-AF4A-B99BB8F52B14}" type="presParOf" srcId="{0C7B39B8-AA68-464A-962C-B60D4F22ABAD}" destId="{D3C43303-0A77-4185-A5C9-415EAC9F0CD9}" srcOrd="1" destOrd="0" presId="urn:microsoft.com/office/officeart/2005/8/layout/hierarchy3"/>
    <dgm:cxn modelId="{492DEAD0-4907-4DBD-BA1D-D2518D1C1436}" type="presParOf" srcId="{F7C9B11E-8696-4DA8-836F-0E3422790ED1}" destId="{075A98AE-52F2-4508-A9D7-2ABA41744D6F}" srcOrd="1" destOrd="0" presId="urn:microsoft.com/office/officeart/2005/8/layout/hierarchy3"/>
    <dgm:cxn modelId="{30C3BDE0-F6CD-45FE-8C97-9CF8F97D39F7}" type="presParOf" srcId="{075A98AE-52F2-4508-A9D7-2ABA41744D6F}" destId="{D27AD58F-B157-4129-93CE-D20501F67860}" srcOrd="0" destOrd="0" presId="urn:microsoft.com/office/officeart/2005/8/layout/hierarchy3"/>
    <dgm:cxn modelId="{ED8AD98D-8F79-43D1-AA18-76C92A18FD09}" type="presParOf" srcId="{075A98AE-52F2-4508-A9D7-2ABA41744D6F}" destId="{5B66D88F-6C29-4A24-A84E-E33FBAB6C7F8}" srcOrd="1" destOrd="0" presId="urn:microsoft.com/office/officeart/2005/8/layout/hierarchy3"/>
    <dgm:cxn modelId="{4038A9FA-9CAA-461F-BACF-E02991837F7A}" type="presParOf" srcId="{075A98AE-52F2-4508-A9D7-2ABA41744D6F}" destId="{69C88A7B-89B2-48B0-A8F1-46875AEA377A}" srcOrd="2" destOrd="0" presId="urn:microsoft.com/office/officeart/2005/8/layout/hierarchy3"/>
    <dgm:cxn modelId="{1792FEF1-65E9-47F7-B7E4-65AC6BA47DF4}" type="presParOf" srcId="{075A98AE-52F2-4508-A9D7-2ABA41744D6F}" destId="{7A530961-1523-4A36-A24B-F5CE060B3CE1}" srcOrd="3" destOrd="0" presId="urn:microsoft.com/office/officeart/2005/8/layout/hierarchy3"/>
    <dgm:cxn modelId="{5EC33234-40E2-44FD-94E0-9A4889612CD2}" type="presParOf" srcId="{075A98AE-52F2-4508-A9D7-2ABA41744D6F}" destId="{E1A9E86E-BE31-4673-BA74-168725731F71}" srcOrd="4" destOrd="0" presId="urn:microsoft.com/office/officeart/2005/8/layout/hierarchy3"/>
    <dgm:cxn modelId="{98482253-3823-4B03-83F9-07C360075FF3}" type="presParOf" srcId="{075A98AE-52F2-4508-A9D7-2ABA41744D6F}" destId="{1025AA6C-9319-45EE-822E-812D439BDA55}" srcOrd="5" destOrd="0" presId="urn:microsoft.com/office/officeart/2005/8/layout/hierarchy3"/>
    <dgm:cxn modelId="{40707A0C-C712-4F9F-8E1D-C657233CE4A1}" type="presParOf" srcId="{075A98AE-52F2-4508-A9D7-2ABA41744D6F}" destId="{C34AFD89-E226-4A77-8239-EFDADA7A6564}" srcOrd="6" destOrd="0" presId="urn:microsoft.com/office/officeart/2005/8/layout/hierarchy3"/>
    <dgm:cxn modelId="{39CEE644-E5F7-4A5F-A6D0-E26E33BD0E8A}" type="presParOf" srcId="{075A98AE-52F2-4508-A9D7-2ABA41744D6F}" destId="{DD5189FD-3012-4A24-ADAA-0751243280EC}" srcOrd="7"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4D0AC625-45F2-4A61-9FDD-518529C81316}"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zh-CN" altLang="en-US"/>
        </a:p>
      </dgm:t>
    </dgm:pt>
    <dgm:pt modelId="{ECF82A5B-0AD2-4653-89D4-6B51592E99CC}">
      <dgm:prSet phldrT="[文本]" custT="1">
        <dgm:style>
          <a:lnRef idx="3">
            <a:schemeClr val="lt1"/>
          </a:lnRef>
          <a:fillRef idx="1">
            <a:schemeClr val="accent1"/>
          </a:fillRef>
          <a:effectRef idx="1">
            <a:schemeClr val="accent1"/>
          </a:effectRef>
          <a:fontRef idx="minor">
            <a:schemeClr val="lt1"/>
          </a:fontRef>
        </dgm:style>
      </dgm:prSet>
      <dgm:spPr>
        <a:solidFill>
          <a:schemeClr val="accent1">
            <a:lumMod val="40000"/>
            <a:lumOff val="6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2000" b="1" kern="1200" dirty="0">
              <a:solidFill>
                <a:schemeClr val="tx1"/>
              </a:solidFill>
              <a:latin typeface="+mn-lt"/>
              <a:ea typeface="+mn-ea"/>
              <a:cs typeface="+mn-cs"/>
            </a:rPr>
            <a:t>Triggering condition</a:t>
          </a:r>
          <a:endParaRPr lang="zh-CN" altLang="en-US" sz="2000" b="1" kern="1200" dirty="0">
            <a:solidFill>
              <a:schemeClr val="tx1"/>
            </a:solidFill>
            <a:latin typeface="+mn-lt"/>
            <a:ea typeface="+mn-ea"/>
            <a:cs typeface="+mn-cs"/>
          </a:endParaRPr>
        </a:p>
      </dgm:t>
    </dgm:pt>
    <dgm:pt modelId="{054AD4F7-8CAA-448A-88A5-3B4314166B12}" type="parTrans" cxnId="{1D1716A0-EA5D-4EC0-A261-C0CD1E32DF28}">
      <dgm:prSet/>
      <dgm:spPr/>
      <dgm:t>
        <a:bodyPr/>
        <a:lstStyle/>
        <a:p>
          <a:endParaRPr lang="zh-CN" altLang="en-US" sz="2000"/>
        </a:p>
      </dgm:t>
    </dgm:pt>
    <dgm:pt modelId="{9B8BE2C0-C293-4B07-BC43-2B3C7D565F27}" type="sibTrans" cxnId="{1D1716A0-EA5D-4EC0-A261-C0CD1E32DF28}">
      <dgm:prSet/>
      <dgm:spPr/>
      <dgm:t>
        <a:bodyPr/>
        <a:lstStyle/>
        <a:p>
          <a:endParaRPr lang="zh-CN" altLang="en-US" sz="2000"/>
        </a:p>
      </dgm:t>
    </dgm:pt>
    <dgm:pt modelId="{38A1E8C5-0A90-49D7-B4DD-D63C7F487D74}">
      <dgm:prSet phldrT="[文本]" custT="1">
        <dgm:style>
          <a:lnRef idx="3">
            <a:schemeClr val="lt1"/>
          </a:lnRef>
          <a:fillRef idx="1">
            <a:schemeClr val="accent1"/>
          </a:fillRef>
          <a:effectRef idx="1">
            <a:schemeClr val="accent1"/>
          </a:effectRef>
          <a:fontRef idx="minor">
            <a:schemeClr val="lt1"/>
          </a:fontRef>
        </dgm:style>
      </dgm:prSet>
      <dgm:spPr>
        <a:solidFill>
          <a:schemeClr val="accent1">
            <a:lumMod val="20000"/>
            <a:lumOff val="8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1800" b="1" dirty="0">
              <a:solidFill>
                <a:schemeClr val="tx1"/>
              </a:solidFill>
            </a:rPr>
            <a:t># of nodes</a:t>
          </a:r>
          <a:endParaRPr lang="zh-CN" altLang="en-US" sz="1800" dirty="0"/>
        </a:p>
      </dgm:t>
    </dgm:pt>
    <dgm:pt modelId="{436CF909-8A48-4B7B-B216-CBB0AB28BFE6}" type="parTrans" cxnId="{2F29B0E7-A17D-40A7-B6C8-A523A90DF394}">
      <dgm:prSet/>
      <dgm:spPr/>
      <dgm:t>
        <a:bodyPr/>
        <a:lstStyle/>
        <a:p>
          <a:endParaRPr lang="zh-CN" altLang="en-US" sz="2000"/>
        </a:p>
      </dgm:t>
    </dgm:pt>
    <dgm:pt modelId="{4CDC3330-A516-46D4-8060-893E63D833D5}" type="sibTrans" cxnId="{2F29B0E7-A17D-40A7-B6C8-A523A90DF394}">
      <dgm:prSet/>
      <dgm:spPr/>
      <dgm:t>
        <a:bodyPr/>
        <a:lstStyle/>
        <a:p>
          <a:endParaRPr lang="zh-CN" altLang="en-US" sz="2000"/>
        </a:p>
      </dgm:t>
    </dgm:pt>
    <dgm:pt modelId="{8E3C6B10-F465-4C6C-9831-CAFA431E8E28}" type="pres">
      <dgm:prSet presAssocID="{4D0AC625-45F2-4A61-9FDD-518529C81316}" presName="diagram" presStyleCnt="0">
        <dgm:presLayoutVars>
          <dgm:chPref val="1"/>
          <dgm:dir/>
          <dgm:animOne val="branch"/>
          <dgm:animLvl val="lvl"/>
          <dgm:resizeHandles/>
        </dgm:presLayoutVars>
      </dgm:prSet>
      <dgm:spPr/>
    </dgm:pt>
    <dgm:pt modelId="{F7C9B11E-8696-4DA8-836F-0E3422790ED1}" type="pres">
      <dgm:prSet presAssocID="{ECF82A5B-0AD2-4653-89D4-6B51592E99CC}" presName="root" presStyleCnt="0"/>
      <dgm:spPr/>
    </dgm:pt>
    <dgm:pt modelId="{0C7B39B8-AA68-464A-962C-B60D4F22ABAD}" type="pres">
      <dgm:prSet presAssocID="{ECF82A5B-0AD2-4653-89D4-6B51592E99CC}" presName="rootComposite" presStyleCnt="0"/>
      <dgm:spPr/>
    </dgm:pt>
    <dgm:pt modelId="{9438E160-96A9-4A3F-A12D-5748AB5411F5}" type="pres">
      <dgm:prSet presAssocID="{ECF82A5B-0AD2-4653-89D4-6B51592E99CC}" presName="rootText" presStyleLbl="node1" presStyleIdx="0" presStyleCnt="1" custScaleX="75744" custScaleY="49350"/>
      <dgm:spPr>
        <a:xfrm>
          <a:off x="1069939" y="2243"/>
          <a:ext cx="1419404" cy="709702"/>
        </a:xfrm>
        <a:prstGeom prst="roundRect">
          <a:avLst>
            <a:gd name="adj" fmla="val 10000"/>
          </a:avLst>
        </a:prstGeom>
      </dgm:spPr>
    </dgm:pt>
    <dgm:pt modelId="{D3C43303-0A77-4185-A5C9-415EAC9F0CD9}" type="pres">
      <dgm:prSet presAssocID="{ECF82A5B-0AD2-4653-89D4-6B51592E99CC}" presName="rootConnector" presStyleLbl="node1" presStyleIdx="0" presStyleCnt="1"/>
      <dgm:spPr/>
    </dgm:pt>
    <dgm:pt modelId="{075A98AE-52F2-4508-A9D7-2ABA41744D6F}" type="pres">
      <dgm:prSet presAssocID="{ECF82A5B-0AD2-4653-89D4-6B51592E99CC}" presName="childShape" presStyleCnt="0"/>
      <dgm:spPr/>
    </dgm:pt>
    <dgm:pt modelId="{D27AD58F-B157-4129-93CE-D20501F67860}" type="pres">
      <dgm:prSet presAssocID="{436CF909-8A48-4B7B-B216-CBB0AB28BFE6}" presName="Name13" presStyleLbl="parChTrans1D2" presStyleIdx="0" presStyleCnt="1"/>
      <dgm:spPr/>
    </dgm:pt>
    <dgm:pt modelId="{5B66D88F-6C29-4A24-A84E-E33FBAB6C7F8}" type="pres">
      <dgm:prSet presAssocID="{38A1E8C5-0A90-49D7-B4DD-D63C7F487D74}" presName="childText" presStyleLbl="bgAcc1" presStyleIdx="0" presStyleCnt="1" custScaleX="98074" custScaleY="42535" custLinFactNeighborY="-12032">
        <dgm:presLayoutVars>
          <dgm:bulletEnabled val="1"/>
        </dgm:presLayoutVars>
      </dgm:prSet>
      <dgm:spPr>
        <a:xfrm>
          <a:off x="1272416" y="889119"/>
          <a:ext cx="1135754" cy="709846"/>
        </a:xfrm>
        <a:prstGeom prst="roundRect">
          <a:avLst>
            <a:gd name="adj" fmla="val 10000"/>
          </a:avLst>
        </a:prstGeom>
      </dgm:spPr>
    </dgm:pt>
  </dgm:ptLst>
  <dgm:cxnLst>
    <dgm:cxn modelId="{5D74292C-2BB4-46F6-8DB3-6138C9D6B2E2}" type="presOf" srcId="{4D0AC625-45F2-4A61-9FDD-518529C81316}" destId="{8E3C6B10-F465-4C6C-9831-CAFA431E8E28}" srcOrd="0" destOrd="0" presId="urn:microsoft.com/office/officeart/2005/8/layout/hierarchy3"/>
    <dgm:cxn modelId="{E8C72563-0433-4FC3-9DA2-4CF0EB8C2848}" type="presOf" srcId="{436CF909-8A48-4B7B-B216-CBB0AB28BFE6}" destId="{D27AD58F-B157-4129-93CE-D20501F67860}" srcOrd="0" destOrd="0" presId="urn:microsoft.com/office/officeart/2005/8/layout/hierarchy3"/>
    <dgm:cxn modelId="{66CB996E-D302-4911-9B4F-E483BE62695B}" type="presOf" srcId="{ECF82A5B-0AD2-4653-89D4-6B51592E99CC}" destId="{D3C43303-0A77-4185-A5C9-415EAC9F0CD9}" srcOrd="1" destOrd="0" presId="urn:microsoft.com/office/officeart/2005/8/layout/hierarchy3"/>
    <dgm:cxn modelId="{65DDFE77-8ADC-4CBD-AC03-9BCD92A1E6A1}" type="presOf" srcId="{ECF82A5B-0AD2-4653-89D4-6B51592E99CC}" destId="{9438E160-96A9-4A3F-A12D-5748AB5411F5}" srcOrd="0" destOrd="0" presId="urn:microsoft.com/office/officeart/2005/8/layout/hierarchy3"/>
    <dgm:cxn modelId="{1D1716A0-EA5D-4EC0-A261-C0CD1E32DF28}" srcId="{4D0AC625-45F2-4A61-9FDD-518529C81316}" destId="{ECF82A5B-0AD2-4653-89D4-6B51592E99CC}" srcOrd="0" destOrd="0" parTransId="{054AD4F7-8CAA-448A-88A5-3B4314166B12}" sibTransId="{9B8BE2C0-C293-4B07-BC43-2B3C7D565F27}"/>
    <dgm:cxn modelId="{B654A3E1-E140-4396-9446-EBC5D85D9189}" type="presOf" srcId="{38A1E8C5-0A90-49D7-B4DD-D63C7F487D74}" destId="{5B66D88F-6C29-4A24-A84E-E33FBAB6C7F8}" srcOrd="0" destOrd="0" presId="urn:microsoft.com/office/officeart/2005/8/layout/hierarchy3"/>
    <dgm:cxn modelId="{2F29B0E7-A17D-40A7-B6C8-A523A90DF394}" srcId="{ECF82A5B-0AD2-4653-89D4-6B51592E99CC}" destId="{38A1E8C5-0A90-49D7-B4DD-D63C7F487D74}" srcOrd="0" destOrd="0" parTransId="{436CF909-8A48-4B7B-B216-CBB0AB28BFE6}" sibTransId="{4CDC3330-A516-46D4-8060-893E63D833D5}"/>
    <dgm:cxn modelId="{606EE18A-02A4-49C8-88C2-6F8403110B4D}" type="presParOf" srcId="{8E3C6B10-F465-4C6C-9831-CAFA431E8E28}" destId="{F7C9B11E-8696-4DA8-836F-0E3422790ED1}" srcOrd="0" destOrd="0" presId="urn:microsoft.com/office/officeart/2005/8/layout/hierarchy3"/>
    <dgm:cxn modelId="{A58CE3A8-1F2F-445C-A881-D0E8D973F5AF}" type="presParOf" srcId="{F7C9B11E-8696-4DA8-836F-0E3422790ED1}" destId="{0C7B39B8-AA68-464A-962C-B60D4F22ABAD}" srcOrd="0" destOrd="0" presId="urn:microsoft.com/office/officeart/2005/8/layout/hierarchy3"/>
    <dgm:cxn modelId="{C43AC5CA-6391-4725-8788-43376CCB09BD}" type="presParOf" srcId="{0C7B39B8-AA68-464A-962C-B60D4F22ABAD}" destId="{9438E160-96A9-4A3F-A12D-5748AB5411F5}" srcOrd="0" destOrd="0" presId="urn:microsoft.com/office/officeart/2005/8/layout/hierarchy3"/>
    <dgm:cxn modelId="{996A83EE-2DAF-445A-AF4A-B99BB8F52B14}" type="presParOf" srcId="{0C7B39B8-AA68-464A-962C-B60D4F22ABAD}" destId="{D3C43303-0A77-4185-A5C9-415EAC9F0CD9}" srcOrd="1" destOrd="0" presId="urn:microsoft.com/office/officeart/2005/8/layout/hierarchy3"/>
    <dgm:cxn modelId="{492DEAD0-4907-4DBD-BA1D-D2518D1C1436}" type="presParOf" srcId="{F7C9B11E-8696-4DA8-836F-0E3422790ED1}" destId="{075A98AE-52F2-4508-A9D7-2ABA41744D6F}" srcOrd="1" destOrd="0" presId="urn:microsoft.com/office/officeart/2005/8/layout/hierarchy3"/>
    <dgm:cxn modelId="{30C3BDE0-F6CD-45FE-8C97-9CF8F97D39F7}" type="presParOf" srcId="{075A98AE-52F2-4508-A9D7-2ABA41744D6F}" destId="{D27AD58F-B157-4129-93CE-D20501F67860}" srcOrd="0" destOrd="0" presId="urn:microsoft.com/office/officeart/2005/8/layout/hierarchy3"/>
    <dgm:cxn modelId="{ED8AD98D-8F79-43D1-AA18-76C92A18FD09}" type="presParOf" srcId="{075A98AE-52F2-4508-A9D7-2ABA41744D6F}" destId="{5B66D88F-6C29-4A24-A84E-E33FBAB6C7F8}" srcOrd="1"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4D0AC625-45F2-4A61-9FDD-518529C81316}"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zh-CN" altLang="en-US"/>
        </a:p>
      </dgm:t>
    </dgm:pt>
    <dgm:pt modelId="{ECF82A5B-0AD2-4653-89D4-6B51592E99CC}">
      <dgm:prSet phldrT="[文本]" custT="1">
        <dgm:style>
          <a:lnRef idx="3">
            <a:schemeClr val="lt1"/>
          </a:lnRef>
          <a:fillRef idx="1">
            <a:schemeClr val="accent1"/>
          </a:fillRef>
          <a:effectRef idx="1">
            <a:schemeClr val="accent1"/>
          </a:effectRef>
          <a:fontRef idx="minor">
            <a:schemeClr val="lt1"/>
          </a:fontRef>
        </dgm:style>
      </dgm:prSet>
      <dgm:spPr>
        <a:solidFill>
          <a:schemeClr val="accent1">
            <a:lumMod val="40000"/>
            <a:lumOff val="6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2000" b="1" kern="1200" dirty="0">
              <a:solidFill>
                <a:schemeClr val="tx1"/>
              </a:solidFill>
              <a:latin typeface="+mn-lt"/>
              <a:ea typeface="+mn-ea"/>
              <a:cs typeface="+mn-cs"/>
            </a:rPr>
            <a:t>Triggering condition</a:t>
          </a:r>
          <a:endParaRPr lang="zh-CN" altLang="en-US" sz="2000" b="1" kern="1200" dirty="0">
            <a:solidFill>
              <a:schemeClr val="tx1"/>
            </a:solidFill>
            <a:latin typeface="+mn-lt"/>
            <a:ea typeface="+mn-ea"/>
            <a:cs typeface="+mn-cs"/>
          </a:endParaRPr>
        </a:p>
      </dgm:t>
    </dgm:pt>
    <dgm:pt modelId="{054AD4F7-8CAA-448A-88A5-3B4314166B12}" type="parTrans" cxnId="{1D1716A0-EA5D-4EC0-A261-C0CD1E32DF28}">
      <dgm:prSet/>
      <dgm:spPr/>
      <dgm:t>
        <a:bodyPr/>
        <a:lstStyle/>
        <a:p>
          <a:endParaRPr lang="zh-CN" altLang="en-US" sz="2000"/>
        </a:p>
      </dgm:t>
    </dgm:pt>
    <dgm:pt modelId="{9B8BE2C0-C293-4B07-BC43-2B3C7D565F27}" type="sibTrans" cxnId="{1D1716A0-EA5D-4EC0-A261-C0CD1E32DF28}">
      <dgm:prSet/>
      <dgm:spPr/>
      <dgm:t>
        <a:bodyPr/>
        <a:lstStyle/>
        <a:p>
          <a:endParaRPr lang="zh-CN" altLang="en-US" sz="2000"/>
        </a:p>
      </dgm:t>
    </dgm:pt>
    <dgm:pt modelId="{38A1E8C5-0A90-49D7-B4DD-D63C7F487D74}">
      <dgm:prSet phldrT="[文本]" custT="1">
        <dgm:style>
          <a:lnRef idx="3">
            <a:schemeClr val="lt1"/>
          </a:lnRef>
          <a:fillRef idx="1">
            <a:schemeClr val="accent1"/>
          </a:fillRef>
          <a:effectRef idx="1">
            <a:schemeClr val="accent1"/>
          </a:effectRef>
          <a:fontRef idx="minor">
            <a:schemeClr val="lt1"/>
          </a:fontRef>
        </dgm:style>
      </dgm:prSet>
      <dgm:spPr>
        <a:solidFill>
          <a:schemeClr val="bg1">
            <a:lumMod val="85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1800" b="1" dirty="0">
              <a:solidFill>
                <a:schemeClr val="tx1">
                  <a:lumMod val="50000"/>
                  <a:lumOff val="50000"/>
                </a:schemeClr>
              </a:solidFill>
            </a:rPr>
            <a:t># of nodes</a:t>
          </a:r>
          <a:endParaRPr lang="zh-CN" altLang="en-US" sz="1800" dirty="0">
            <a:solidFill>
              <a:schemeClr val="tx1">
                <a:lumMod val="50000"/>
                <a:lumOff val="50000"/>
              </a:schemeClr>
            </a:solidFill>
          </a:endParaRPr>
        </a:p>
      </dgm:t>
    </dgm:pt>
    <dgm:pt modelId="{436CF909-8A48-4B7B-B216-CBB0AB28BFE6}" type="parTrans" cxnId="{2F29B0E7-A17D-40A7-B6C8-A523A90DF394}">
      <dgm:prSet/>
      <dgm:spPr/>
      <dgm:t>
        <a:bodyPr/>
        <a:lstStyle/>
        <a:p>
          <a:endParaRPr lang="zh-CN" altLang="en-US" sz="2000"/>
        </a:p>
      </dgm:t>
    </dgm:pt>
    <dgm:pt modelId="{4CDC3330-A516-46D4-8060-893E63D833D5}" type="sibTrans" cxnId="{2F29B0E7-A17D-40A7-B6C8-A523A90DF394}">
      <dgm:prSet/>
      <dgm:spPr/>
      <dgm:t>
        <a:bodyPr/>
        <a:lstStyle/>
        <a:p>
          <a:endParaRPr lang="zh-CN" altLang="en-US" sz="2000"/>
        </a:p>
      </dgm:t>
    </dgm:pt>
    <dgm:pt modelId="{3885AEA6-F005-4414-AA8A-B1F55207B089}">
      <dgm:prSet custT="1">
        <dgm:style>
          <a:lnRef idx="3">
            <a:schemeClr val="lt1"/>
          </a:lnRef>
          <a:fillRef idx="1">
            <a:schemeClr val="accent1"/>
          </a:fillRef>
          <a:effectRef idx="1">
            <a:schemeClr val="accent1"/>
          </a:effectRef>
          <a:fontRef idx="minor">
            <a:schemeClr val="lt1"/>
          </a:fontRef>
        </dgm:style>
      </dgm:prSet>
      <dgm:spPr>
        <a:solidFill>
          <a:schemeClr val="accent1">
            <a:lumMod val="20000"/>
            <a:lumOff val="8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pPr marL="0" algn="ctr" defTabSz="914400" rtl="0" eaLnBrk="1" latinLnBrk="0" hangingPunct="1"/>
          <a:r>
            <a:rPr lang="en-US" altLang="zh-CN" sz="1800" b="1" kern="1200" dirty="0">
              <a:solidFill>
                <a:schemeClr val="tx1"/>
              </a:solidFill>
              <a:latin typeface="+mn-lt"/>
              <a:ea typeface="+mn-ea"/>
              <a:cs typeface="+mn-cs"/>
            </a:rPr>
            <a:t># of crashes</a:t>
          </a:r>
          <a:endParaRPr lang="zh-CN" altLang="en-US" sz="1800" b="1" kern="1200" dirty="0">
            <a:solidFill>
              <a:schemeClr val="tx1"/>
            </a:solidFill>
            <a:latin typeface="+mn-lt"/>
            <a:ea typeface="+mn-ea"/>
            <a:cs typeface="+mn-cs"/>
          </a:endParaRPr>
        </a:p>
      </dgm:t>
    </dgm:pt>
    <dgm:pt modelId="{C1D56A9D-75BB-4BD1-8514-8A77364A9E1D}" type="parTrans" cxnId="{45D192AB-4B2C-417E-9598-BB7021E43F35}">
      <dgm:prSet/>
      <dgm:spPr/>
      <dgm:t>
        <a:bodyPr/>
        <a:lstStyle/>
        <a:p>
          <a:endParaRPr lang="zh-CN" altLang="en-US"/>
        </a:p>
      </dgm:t>
    </dgm:pt>
    <dgm:pt modelId="{24F8B370-FBA1-485F-A3C4-2B2ED54FE115}" type="sibTrans" cxnId="{45D192AB-4B2C-417E-9598-BB7021E43F35}">
      <dgm:prSet/>
      <dgm:spPr/>
      <dgm:t>
        <a:bodyPr/>
        <a:lstStyle/>
        <a:p>
          <a:endParaRPr lang="zh-CN" altLang="en-US"/>
        </a:p>
      </dgm:t>
    </dgm:pt>
    <dgm:pt modelId="{8E3C6B10-F465-4C6C-9831-CAFA431E8E28}" type="pres">
      <dgm:prSet presAssocID="{4D0AC625-45F2-4A61-9FDD-518529C81316}" presName="diagram" presStyleCnt="0">
        <dgm:presLayoutVars>
          <dgm:chPref val="1"/>
          <dgm:dir/>
          <dgm:animOne val="branch"/>
          <dgm:animLvl val="lvl"/>
          <dgm:resizeHandles/>
        </dgm:presLayoutVars>
      </dgm:prSet>
      <dgm:spPr/>
    </dgm:pt>
    <dgm:pt modelId="{F7C9B11E-8696-4DA8-836F-0E3422790ED1}" type="pres">
      <dgm:prSet presAssocID="{ECF82A5B-0AD2-4653-89D4-6B51592E99CC}" presName="root" presStyleCnt="0"/>
      <dgm:spPr/>
    </dgm:pt>
    <dgm:pt modelId="{0C7B39B8-AA68-464A-962C-B60D4F22ABAD}" type="pres">
      <dgm:prSet presAssocID="{ECF82A5B-0AD2-4653-89D4-6B51592E99CC}" presName="rootComposite" presStyleCnt="0"/>
      <dgm:spPr/>
    </dgm:pt>
    <dgm:pt modelId="{9438E160-96A9-4A3F-A12D-5748AB5411F5}" type="pres">
      <dgm:prSet presAssocID="{ECF82A5B-0AD2-4653-89D4-6B51592E99CC}" presName="rootText" presStyleLbl="node1" presStyleIdx="0" presStyleCnt="1" custScaleX="75744" custScaleY="49350"/>
      <dgm:spPr>
        <a:xfrm>
          <a:off x="1069939" y="2243"/>
          <a:ext cx="1419404" cy="709702"/>
        </a:xfrm>
        <a:prstGeom prst="roundRect">
          <a:avLst>
            <a:gd name="adj" fmla="val 10000"/>
          </a:avLst>
        </a:prstGeom>
      </dgm:spPr>
    </dgm:pt>
    <dgm:pt modelId="{D3C43303-0A77-4185-A5C9-415EAC9F0CD9}" type="pres">
      <dgm:prSet presAssocID="{ECF82A5B-0AD2-4653-89D4-6B51592E99CC}" presName="rootConnector" presStyleLbl="node1" presStyleIdx="0" presStyleCnt="1"/>
      <dgm:spPr/>
    </dgm:pt>
    <dgm:pt modelId="{075A98AE-52F2-4508-A9D7-2ABA41744D6F}" type="pres">
      <dgm:prSet presAssocID="{ECF82A5B-0AD2-4653-89D4-6B51592E99CC}" presName="childShape" presStyleCnt="0"/>
      <dgm:spPr/>
    </dgm:pt>
    <dgm:pt modelId="{D27AD58F-B157-4129-93CE-D20501F67860}" type="pres">
      <dgm:prSet presAssocID="{436CF909-8A48-4B7B-B216-CBB0AB28BFE6}" presName="Name13" presStyleLbl="parChTrans1D2" presStyleIdx="0" presStyleCnt="2"/>
      <dgm:spPr/>
    </dgm:pt>
    <dgm:pt modelId="{5B66D88F-6C29-4A24-A84E-E33FBAB6C7F8}" type="pres">
      <dgm:prSet presAssocID="{38A1E8C5-0A90-49D7-B4DD-D63C7F487D74}" presName="childText" presStyleLbl="bgAcc1" presStyleIdx="0" presStyleCnt="2" custScaleX="98126" custScaleY="42500" custLinFactNeighborY="-12032">
        <dgm:presLayoutVars>
          <dgm:bulletEnabled val="1"/>
        </dgm:presLayoutVars>
      </dgm:prSet>
      <dgm:spPr>
        <a:xfrm>
          <a:off x="1272416" y="889119"/>
          <a:ext cx="1135754" cy="709846"/>
        </a:xfrm>
        <a:prstGeom prst="roundRect">
          <a:avLst>
            <a:gd name="adj" fmla="val 10000"/>
          </a:avLst>
        </a:prstGeom>
      </dgm:spPr>
    </dgm:pt>
    <dgm:pt modelId="{69C88A7B-89B2-48B0-A8F1-46875AEA377A}" type="pres">
      <dgm:prSet presAssocID="{C1D56A9D-75BB-4BD1-8514-8A77364A9E1D}" presName="Name13" presStyleLbl="parChTrans1D2" presStyleIdx="1" presStyleCnt="2"/>
      <dgm:spPr/>
    </dgm:pt>
    <dgm:pt modelId="{7A530961-1523-4A36-A24B-F5CE060B3CE1}" type="pres">
      <dgm:prSet presAssocID="{3885AEA6-F005-4414-AA8A-B1F55207B089}" presName="childText" presStyleLbl="bgAcc1" presStyleIdx="1" presStyleCnt="2" custScaleX="98126" custScaleY="42500" custLinFactNeighborX="-836" custLinFactNeighborY="-29411">
        <dgm:presLayoutVars>
          <dgm:bulletEnabled val="1"/>
        </dgm:presLayoutVars>
      </dgm:prSet>
      <dgm:spPr>
        <a:xfrm>
          <a:off x="647494" y="1735367"/>
          <a:ext cx="1955239" cy="1222024"/>
        </a:xfrm>
        <a:prstGeom prst="roundRect">
          <a:avLst>
            <a:gd name="adj" fmla="val 10000"/>
          </a:avLst>
        </a:prstGeom>
      </dgm:spPr>
    </dgm:pt>
  </dgm:ptLst>
  <dgm:cxnLst>
    <dgm:cxn modelId="{CB698510-3521-44CE-87AC-9D240333B86C}" type="presOf" srcId="{C1D56A9D-75BB-4BD1-8514-8A77364A9E1D}" destId="{69C88A7B-89B2-48B0-A8F1-46875AEA377A}" srcOrd="0" destOrd="0" presId="urn:microsoft.com/office/officeart/2005/8/layout/hierarchy3"/>
    <dgm:cxn modelId="{5D74292C-2BB4-46F6-8DB3-6138C9D6B2E2}" type="presOf" srcId="{4D0AC625-45F2-4A61-9FDD-518529C81316}" destId="{8E3C6B10-F465-4C6C-9831-CAFA431E8E28}" srcOrd="0" destOrd="0" presId="urn:microsoft.com/office/officeart/2005/8/layout/hierarchy3"/>
    <dgm:cxn modelId="{E8C72563-0433-4FC3-9DA2-4CF0EB8C2848}" type="presOf" srcId="{436CF909-8A48-4B7B-B216-CBB0AB28BFE6}" destId="{D27AD58F-B157-4129-93CE-D20501F67860}" srcOrd="0" destOrd="0" presId="urn:microsoft.com/office/officeart/2005/8/layout/hierarchy3"/>
    <dgm:cxn modelId="{66CB996E-D302-4911-9B4F-E483BE62695B}" type="presOf" srcId="{ECF82A5B-0AD2-4653-89D4-6B51592E99CC}" destId="{D3C43303-0A77-4185-A5C9-415EAC9F0CD9}" srcOrd="1" destOrd="0" presId="urn:microsoft.com/office/officeart/2005/8/layout/hierarchy3"/>
    <dgm:cxn modelId="{65DDFE77-8ADC-4CBD-AC03-9BCD92A1E6A1}" type="presOf" srcId="{ECF82A5B-0AD2-4653-89D4-6B51592E99CC}" destId="{9438E160-96A9-4A3F-A12D-5748AB5411F5}" srcOrd="0" destOrd="0" presId="urn:microsoft.com/office/officeart/2005/8/layout/hierarchy3"/>
    <dgm:cxn modelId="{1D1716A0-EA5D-4EC0-A261-C0CD1E32DF28}" srcId="{4D0AC625-45F2-4A61-9FDD-518529C81316}" destId="{ECF82A5B-0AD2-4653-89D4-6B51592E99CC}" srcOrd="0" destOrd="0" parTransId="{054AD4F7-8CAA-448A-88A5-3B4314166B12}" sibTransId="{9B8BE2C0-C293-4B07-BC43-2B3C7D565F27}"/>
    <dgm:cxn modelId="{45D192AB-4B2C-417E-9598-BB7021E43F35}" srcId="{ECF82A5B-0AD2-4653-89D4-6B51592E99CC}" destId="{3885AEA6-F005-4414-AA8A-B1F55207B089}" srcOrd="1" destOrd="0" parTransId="{C1D56A9D-75BB-4BD1-8514-8A77364A9E1D}" sibTransId="{24F8B370-FBA1-485F-A3C4-2B2ED54FE115}"/>
    <dgm:cxn modelId="{723791C3-6AF3-426A-BF83-A71F3FD0686D}" type="presOf" srcId="{3885AEA6-F005-4414-AA8A-B1F55207B089}" destId="{7A530961-1523-4A36-A24B-F5CE060B3CE1}" srcOrd="0" destOrd="0" presId="urn:microsoft.com/office/officeart/2005/8/layout/hierarchy3"/>
    <dgm:cxn modelId="{B654A3E1-E140-4396-9446-EBC5D85D9189}" type="presOf" srcId="{38A1E8C5-0A90-49D7-B4DD-D63C7F487D74}" destId="{5B66D88F-6C29-4A24-A84E-E33FBAB6C7F8}" srcOrd="0" destOrd="0" presId="urn:microsoft.com/office/officeart/2005/8/layout/hierarchy3"/>
    <dgm:cxn modelId="{2F29B0E7-A17D-40A7-B6C8-A523A90DF394}" srcId="{ECF82A5B-0AD2-4653-89D4-6B51592E99CC}" destId="{38A1E8C5-0A90-49D7-B4DD-D63C7F487D74}" srcOrd="0" destOrd="0" parTransId="{436CF909-8A48-4B7B-B216-CBB0AB28BFE6}" sibTransId="{4CDC3330-A516-46D4-8060-893E63D833D5}"/>
    <dgm:cxn modelId="{606EE18A-02A4-49C8-88C2-6F8403110B4D}" type="presParOf" srcId="{8E3C6B10-F465-4C6C-9831-CAFA431E8E28}" destId="{F7C9B11E-8696-4DA8-836F-0E3422790ED1}" srcOrd="0" destOrd="0" presId="urn:microsoft.com/office/officeart/2005/8/layout/hierarchy3"/>
    <dgm:cxn modelId="{A58CE3A8-1F2F-445C-A881-D0E8D973F5AF}" type="presParOf" srcId="{F7C9B11E-8696-4DA8-836F-0E3422790ED1}" destId="{0C7B39B8-AA68-464A-962C-B60D4F22ABAD}" srcOrd="0" destOrd="0" presId="urn:microsoft.com/office/officeart/2005/8/layout/hierarchy3"/>
    <dgm:cxn modelId="{C43AC5CA-6391-4725-8788-43376CCB09BD}" type="presParOf" srcId="{0C7B39B8-AA68-464A-962C-B60D4F22ABAD}" destId="{9438E160-96A9-4A3F-A12D-5748AB5411F5}" srcOrd="0" destOrd="0" presId="urn:microsoft.com/office/officeart/2005/8/layout/hierarchy3"/>
    <dgm:cxn modelId="{996A83EE-2DAF-445A-AF4A-B99BB8F52B14}" type="presParOf" srcId="{0C7B39B8-AA68-464A-962C-B60D4F22ABAD}" destId="{D3C43303-0A77-4185-A5C9-415EAC9F0CD9}" srcOrd="1" destOrd="0" presId="urn:microsoft.com/office/officeart/2005/8/layout/hierarchy3"/>
    <dgm:cxn modelId="{492DEAD0-4907-4DBD-BA1D-D2518D1C1436}" type="presParOf" srcId="{F7C9B11E-8696-4DA8-836F-0E3422790ED1}" destId="{075A98AE-52F2-4508-A9D7-2ABA41744D6F}" srcOrd="1" destOrd="0" presId="urn:microsoft.com/office/officeart/2005/8/layout/hierarchy3"/>
    <dgm:cxn modelId="{30C3BDE0-F6CD-45FE-8C97-9CF8F97D39F7}" type="presParOf" srcId="{075A98AE-52F2-4508-A9D7-2ABA41744D6F}" destId="{D27AD58F-B157-4129-93CE-D20501F67860}" srcOrd="0" destOrd="0" presId="urn:microsoft.com/office/officeart/2005/8/layout/hierarchy3"/>
    <dgm:cxn modelId="{ED8AD98D-8F79-43D1-AA18-76C92A18FD09}" type="presParOf" srcId="{075A98AE-52F2-4508-A9D7-2ABA41744D6F}" destId="{5B66D88F-6C29-4A24-A84E-E33FBAB6C7F8}" srcOrd="1" destOrd="0" presId="urn:microsoft.com/office/officeart/2005/8/layout/hierarchy3"/>
    <dgm:cxn modelId="{4038A9FA-9CAA-461F-BACF-E02991837F7A}" type="presParOf" srcId="{075A98AE-52F2-4508-A9D7-2ABA41744D6F}" destId="{69C88A7B-89B2-48B0-A8F1-46875AEA377A}" srcOrd="2" destOrd="0" presId="urn:microsoft.com/office/officeart/2005/8/layout/hierarchy3"/>
    <dgm:cxn modelId="{1792FEF1-65E9-47F7-B7E4-65AC6BA47DF4}" type="presParOf" srcId="{075A98AE-52F2-4508-A9D7-2ABA41744D6F}" destId="{7A530961-1523-4A36-A24B-F5CE060B3CE1}"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4D0AC625-45F2-4A61-9FDD-518529C81316}"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zh-CN" altLang="en-US"/>
        </a:p>
      </dgm:t>
    </dgm:pt>
    <dgm:pt modelId="{ECF82A5B-0AD2-4653-89D4-6B51592E99CC}">
      <dgm:prSet phldrT="[文本]" custT="1">
        <dgm:style>
          <a:lnRef idx="3">
            <a:schemeClr val="lt1"/>
          </a:lnRef>
          <a:fillRef idx="1">
            <a:schemeClr val="accent1"/>
          </a:fillRef>
          <a:effectRef idx="1">
            <a:schemeClr val="accent1"/>
          </a:effectRef>
          <a:fontRef idx="minor">
            <a:schemeClr val="lt1"/>
          </a:fontRef>
        </dgm:style>
      </dgm:prSet>
      <dgm:spPr>
        <a:solidFill>
          <a:schemeClr val="accent1">
            <a:lumMod val="40000"/>
            <a:lumOff val="6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2000" b="1" kern="1200" dirty="0">
              <a:solidFill>
                <a:schemeClr val="tx1"/>
              </a:solidFill>
              <a:latin typeface="+mn-lt"/>
              <a:ea typeface="+mn-ea"/>
              <a:cs typeface="+mn-cs"/>
            </a:rPr>
            <a:t>Triggering condition</a:t>
          </a:r>
          <a:endParaRPr lang="zh-CN" altLang="en-US" sz="2000" b="1" kern="1200" dirty="0">
            <a:solidFill>
              <a:schemeClr val="tx1"/>
            </a:solidFill>
            <a:latin typeface="+mn-lt"/>
            <a:ea typeface="+mn-ea"/>
            <a:cs typeface="+mn-cs"/>
          </a:endParaRPr>
        </a:p>
      </dgm:t>
    </dgm:pt>
    <dgm:pt modelId="{054AD4F7-8CAA-448A-88A5-3B4314166B12}" type="parTrans" cxnId="{1D1716A0-EA5D-4EC0-A261-C0CD1E32DF28}">
      <dgm:prSet/>
      <dgm:spPr/>
      <dgm:t>
        <a:bodyPr/>
        <a:lstStyle/>
        <a:p>
          <a:endParaRPr lang="zh-CN" altLang="en-US" sz="2000"/>
        </a:p>
      </dgm:t>
    </dgm:pt>
    <dgm:pt modelId="{9B8BE2C0-C293-4B07-BC43-2B3C7D565F27}" type="sibTrans" cxnId="{1D1716A0-EA5D-4EC0-A261-C0CD1E32DF28}">
      <dgm:prSet/>
      <dgm:spPr/>
      <dgm:t>
        <a:bodyPr/>
        <a:lstStyle/>
        <a:p>
          <a:endParaRPr lang="zh-CN" altLang="en-US" sz="2000"/>
        </a:p>
      </dgm:t>
    </dgm:pt>
    <dgm:pt modelId="{38A1E8C5-0A90-49D7-B4DD-D63C7F487D74}">
      <dgm:prSet phldrT="[文本]" custT="1">
        <dgm:style>
          <a:lnRef idx="3">
            <a:schemeClr val="lt1"/>
          </a:lnRef>
          <a:fillRef idx="1">
            <a:schemeClr val="accent1"/>
          </a:fillRef>
          <a:effectRef idx="1">
            <a:schemeClr val="accent1"/>
          </a:effectRef>
          <a:fontRef idx="minor">
            <a:schemeClr val="lt1"/>
          </a:fontRef>
        </dgm:style>
      </dgm:prSet>
      <dgm:spPr>
        <a:solidFill>
          <a:schemeClr val="bg1">
            <a:lumMod val="85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1800" b="1" dirty="0">
              <a:solidFill>
                <a:schemeClr val="tx1">
                  <a:lumMod val="50000"/>
                  <a:lumOff val="50000"/>
                </a:schemeClr>
              </a:solidFill>
            </a:rPr>
            <a:t># of nodes</a:t>
          </a:r>
          <a:endParaRPr lang="zh-CN" altLang="en-US" sz="1800" b="1" dirty="0">
            <a:solidFill>
              <a:schemeClr val="tx1">
                <a:lumMod val="50000"/>
                <a:lumOff val="50000"/>
              </a:schemeClr>
            </a:solidFill>
          </a:endParaRPr>
        </a:p>
      </dgm:t>
    </dgm:pt>
    <dgm:pt modelId="{436CF909-8A48-4B7B-B216-CBB0AB28BFE6}" type="parTrans" cxnId="{2F29B0E7-A17D-40A7-B6C8-A523A90DF394}">
      <dgm:prSet/>
      <dgm:spPr/>
      <dgm:t>
        <a:bodyPr/>
        <a:lstStyle/>
        <a:p>
          <a:endParaRPr lang="zh-CN" altLang="en-US" sz="2000"/>
        </a:p>
      </dgm:t>
    </dgm:pt>
    <dgm:pt modelId="{4CDC3330-A516-46D4-8060-893E63D833D5}" type="sibTrans" cxnId="{2F29B0E7-A17D-40A7-B6C8-A523A90DF394}">
      <dgm:prSet/>
      <dgm:spPr/>
      <dgm:t>
        <a:bodyPr/>
        <a:lstStyle/>
        <a:p>
          <a:endParaRPr lang="zh-CN" altLang="en-US" sz="2000"/>
        </a:p>
      </dgm:t>
    </dgm:pt>
    <dgm:pt modelId="{3885AEA6-F005-4414-AA8A-B1F55207B089}">
      <dgm:prSet custT="1">
        <dgm:style>
          <a:lnRef idx="3">
            <a:schemeClr val="lt1"/>
          </a:lnRef>
          <a:fillRef idx="1">
            <a:schemeClr val="accent1"/>
          </a:fillRef>
          <a:effectRef idx="1">
            <a:schemeClr val="accent1"/>
          </a:effectRef>
          <a:fontRef idx="minor">
            <a:schemeClr val="lt1"/>
          </a:fontRef>
        </dgm:style>
      </dgm:prSet>
      <dgm:spPr>
        <a:solidFill>
          <a:schemeClr val="bg1">
            <a:lumMod val="85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pPr marL="0" algn="ctr" defTabSz="914400" rtl="0" eaLnBrk="1" latinLnBrk="0" hangingPunct="1"/>
          <a:r>
            <a:rPr lang="en-US" altLang="zh-CN" sz="1800" b="1" kern="1200" dirty="0">
              <a:solidFill>
                <a:schemeClr val="tx1">
                  <a:lumMod val="50000"/>
                  <a:lumOff val="50000"/>
                </a:schemeClr>
              </a:solidFill>
              <a:latin typeface="+mn-lt"/>
              <a:ea typeface="+mn-ea"/>
              <a:cs typeface="+mn-cs"/>
            </a:rPr>
            <a:t># of crashes</a:t>
          </a:r>
          <a:endParaRPr lang="zh-CN" altLang="en-US" sz="1800" b="1" kern="1200" dirty="0">
            <a:solidFill>
              <a:schemeClr val="tx1">
                <a:lumMod val="50000"/>
                <a:lumOff val="50000"/>
              </a:schemeClr>
            </a:solidFill>
            <a:latin typeface="+mn-lt"/>
            <a:ea typeface="+mn-ea"/>
            <a:cs typeface="+mn-cs"/>
          </a:endParaRPr>
        </a:p>
      </dgm:t>
    </dgm:pt>
    <dgm:pt modelId="{C1D56A9D-75BB-4BD1-8514-8A77364A9E1D}" type="parTrans" cxnId="{45D192AB-4B2C-417E-9598-BB7021E43F35}">
      <dgm:prSet/>
      <dgm:spPr/>
      <dgm:t>
        <a:bodyPr/>
        <a:lstStyle/>
        <a:p>
          <a:endParaRPr lang="zh-CN" altLang="en-US"/>
        </a:p>
      </dgm:t>
    </dgm:pt>
    <dgm:pt modelId="{24F8B370-FBA1-485F-A3C4-2B2ED54FE115}" type="sibTrans" cxnId="{45D192AB-4B2C-417E-9598-BB7021E43F35}">
      <dgm:prSet/>
      <dgm:spPr/>
      <dgm:t>
        <a:bodyPr/>
        <a:lstStyle/>
        <a:p>
          <a:endParaRPr lang="zh-CN" altLang="en-US"/>
        </a:p>
      </dgm:t>
    </dgm:pt>
    <dgm:pt modelId="{BC74C1B8-7EF4-434D-A76B-6C4B69C8B496}">
      <dgm:prSet custT="1">
        <dgm:style>
          <a:lnRef idx="3">
            <a:schemeClr val="lt1"/>
          </a:lnRef>
          <a:fillRef idx="1">
            <a:schemeClr val="accent1"/>
          </a:fillRef>
          <a:effectRef idx="1">
            <a:schemeClr val="accent1"/>
          </a:effectRef>
          <a:fontRef idx="minor">
            <a:schemeClr val="lt1"/>
          </a:fontRef>
        </dgm:style>
      </dgm:prSet>
      <dgm:spPr>
        <a:solidFill>
          <a:schemeClr val="accent1">
            <a:lumMod val="20000"/>
            <a:lumOff val="8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pPr marL="0" algn="ctr" defTabSz="914400" rtl="0" eaLnBrk="1" latinLnBrk="0" hangingPunct="1"/>
          <a:r>
            <a:rPr lang="en-US" altLang="zh-CN" sz="1800" b="1" kern="1200" dirty="0">
              <a:solidFill>
                <a:schemeClr val="tx1"/>
              </a:solidFill>
              <a:latin typeface="+mn-lt"/>
              <a:ea typeface="+mn-ea"/>
              <a:cs typeface="+mn-cs"/>
            </a:rPr>
            <a:t># of reboots</a:t>
          </a:r>
          <a:endParaRPr lang="zh-CN" altLang="en-US" sz="1800" b="1" kern="1200" dirty="0">
            <a:solidFill>
              <a:schemeClr val="tx1"/>
            </a:solidFill>
            <a:latin typeface="+mn-lt"/>
            <a:ea typeface="+mn-ea"/>
            <a:cs typeface="+mn-cs"/>
          </a:endParaRPr>
        </a:p>
      </dgm:t>
    </dgm:pt>
    <dgm:pt modelId="{3A90CD26-334B-45ED-A325-F0EA6BAACBD5}" type="parTrans" cxnId="{75C26F83-F065-46FE-B6BC-366990CADAC2}">
      <dgm:prSet/>
      <dgm:spPr/>
      <dgm:t>
        <a:bodyPr/>
        <a:lstStyle/>
        <a:p>
          <a:endParaRPr lang="zh-CN" altLang="en-US"/>
        </a:p>
      </dgm:t>
    </dgm:pt>
    <dgm:pt modelId="{FF452B57-7A81-4DAD-BE03-74474D9F145C}" type="sibTrans" cxnId="{75C26F83-F065-46FE-B6BC-366990CADAC2}">
      <dgm:prSet/>
      <dgm:spPr/>
      <dgm:t>
        <a:bodyPr/>
        <a:lstStyle/>
        <a:p>
          <a:endParaRPr lang="zh-CN" altLang="en-US"/>
        </a:p>
      </dgm:t>
    </dgm:pt>
    <dgm:pt modelId="{8E3C6B10-F465-4C6C-9831-CAFA431E8E28}" type="pres">
      <dgm:prSet presAssocID="{4D0AC625-45F2-4A61-9FDD-518529C81316}" presName="diagram" presStyleCnt="0">
        <dgm:presLayoutVars>
          <dgm:chPref val="1"/>
          <dgm:dir/>
          <dgm:animOne val="branch"/>
          <dgm:animLvl val="lvl"/>
          <dgm:resizeHandles/>
        </dgm:presLayoutVars>
      </dgm:prSet>
      <dgm:spPr/>
    </dgm:pt>
    <dgm:pt modelId="{F7C9B11E-8696-4DA8-836F-0E3422790ED1}" type="pres">
      <dgm:prSet presAssocID="{ECF82A5B-0AD2-4653-89D4-6B51592E99CC}" presName="root" presStyleCnt="0"/>
      <dgm:spPr/>
    </dgm:pt>
    <dgm:pt modelId="{0C7B39B8-AA68-464A-962C-B60D4F22ABAD}" type="pres">
      <dgm:prSet presAssocID="{ECF82A5B-0AD2-4653-89D4-6B51592E99CC}" presName="rootComposite" presStyleCnt="0"/>
      <dgm:spPr/>
    </dgm:pt>
    <dgm:pt modelId="{9438E160-96A9-4A3F-A12D-5748AB5411F5}" type="pres">
      <dgm:prSet presAssocID="{ECF82A5B-0AD2-4653-89D4-6B51592E99CC}" presName="rootText" presStyleLbl="node1" presStyleIdx="0" presStyleCnt="1" custScaleX="75744" custScaleY="49350"/>
      <dgm:spPr>
        <a:xfrm>
          <a:off x="1069939" y="2243"/>
          <a:ext cx="1419404" cy="709702"/>
        </a:xfrm>
        <a:prstGeom prst="roundRect">
          <a:avLst>
            <a:gd name="adj" fmla="val 10000"/>
          </a:avLst>
        </a:prstGeom>
      </dgm:spPr>
    </dgm:pt>
    <dgm:pt modelId="{D3C43303-0A77-4185-A5C9-415EAC9F0CD9}" type="pres">
      <dgm:prSet presAssocID="{ECF82A5B-0AD2-4653-89D4-6B51592E99CC}" presName="rootConnector" presStyleLbl="node1" presStyleIdx="0" presStyleCnt="1"/>
      <dgm:spPr/>
    </dgm:pt>
    <dgm:pt modelId="{075A98AE-52F2-4508-A9D7-2ABA41744D6F}" type="pres">
      <dgm:prSet presAssocID="{ECF82A5B-0AD2-4653-89D4-6B51592E99CC}" presName="childShape" presStyleCnt="0"/>
      <dgm:spPr/>
    </dgm:pt>
    <dgm:pt modelId="{D27AD58F-B157-4129-93CE-D20501F67860}" type="pres">
      <dgm:prSet presAssocID="{436CF909-8A48-4B7B-B216-CBB0AB28BFE6}" presName="Name13" presStyleLbl="parChTrans1D2" presStyleIdx="0" presStyleCnt="3"/>
      <dgm:spPr/>
    </dgm:pt>
    <dgm:pt modelId="{5B66D88F-6C29-4A24-A84E-E33FBAB6C7F8}" type="pres">
      <dgm:prSet presAssocID="{38A1E8C5-0A90-49D7-B4DD-D63C7F487D74}" presName="childText" presStyleLbl="bgAcc1" presStyleIdx="0" presStyleCnt="3" custScaleX="98126" custScaleY="42500" custLinFactNeighborY="-12032">
        <dgm:presLayoutVars>
          <dgm:bulletEnabled val="1"/>
        </dgm:presLayoutVars>
      </dgm:prSet>
      <dgm:spPr>
        <a:xfrm>
          <a:off x="1272416" y="889119"/>
          <a:ext cx="1135754" cy="709846"/>
        </a:xfrm>
        <a:prstGeom prst="roundRect">
          <a:avLst>
            <a:gd name="adj" fmla="val 10000"/>
          </a:avLst>
        </a:prstGeom>
      </dgm:spPr>
    </dgm:pt>
    <dgm:pt modelId="{69C88A7B-89B2-48B0-A8F1-46875AEA377A}" type="pres">
      <dgm:prSet presAssocID="{C1D56A9D-75BB-4BD1-8514-8A77364A9E1D}" presName="Name13" presStyleLbl="parChTrans1D2" presStyleIdx="1" presStyleCnt="3"/>
      <dgm:spPr/>
    </dgm:pt>
    <dgm:pt modelId="{7A530961-1523-4A36-A24B-F5CE060B3CE1}" type="pres">
      <dgm:prSet presAssocID="{3885AEA6-F005-4414-AA8A-B1F55207B089}" presName="childText" presStyleLbl="bgAcc1" presStyleIdx="1" presStyleCnt="3" custScaleX="98126" custScaleY="42500" custLinFactNeighborX="-836" custLinFactNeighborY="-29411">
        <dgm:presLayoutVars>
          <dgm:bulletEnabled val="1"/>
        </dgm:presLayoutVars>
      </dgm:prSet>
      <dgm:spPr>
        <a:xfrm>
          <a:off x="647494" y="1735367"/>
          <a:ext cx="1955239" cy="1222024"/>
        </a:xfrm>
        <a:prstGeom prst="roundRect">
          <a:avLst>
            <a:gd name="adj" fmla="val 10000"/>
          </a:avLst>
        </a:prstGeom>
      </dgm:spPr>
    </dgm:pt>
    <dgm:pt modelId="{E1A9E86E-BE31-4673-BA74-168725731F71}" type="pres">
      <dgm:prSet presAssocID="{3A90CD26-334B-45ED-A325-F0EA6BAACBD5}" presName="Name13" presStyleLbl="parChTrans1D2" presStyleIdx="2" presStyleCnt="3"/>
      <dgm:spPr/>
    </dgm:pt>
    <dgm:pt modelId="{1025AA6C-9319-45EE-822E-812D439BDA55}" type="pres">
      <dgm:prSet presAssocID="{BC74C1B8-7EF4-434D-A76B-6C4B69C8B496}" presName="childText" presStyleLbl="bgAcc1" presStyleIdx="2" presStyleCnt="3" custScaleX="98126" custScaleY="42500" custLinFactNeighborX="-717" custLinFactNeighborY="-46126">
        <dgm:presLayoutVars>
          <dgm:bulletEnabled val="1"/>
        </dgm:presLayoutVars>
      </dgm:prSet>
      <dgm:spPr>
        <a:xfrm>
          <a:off x="506140" y="3200677"/>
          <a:ext cx="2303988" cy="1439992"/>
        </a:xfrm>
        <a:prstGeom prst="roundRect">
          <a:avLst>
            <a:gd name="adj" fmla="val 10000"/>
          </a:avLst>
        </a:prstGeom>
      </dgm:spPr>
    </dgm:pt>
  </dgm:ptLst>
  <dgm:cxnLst>
    <dgm:cxn modelId="{CB698510-3521-44CE-87AC-9D240333B86C}" type="presOf" srcId="{C1D56A9D-75BB-4BD1-8514-8A77364A9E1D}" destId="{69C88A7B-89B2-48B0-A8F1-46875AEA377A}" srcOrd="0" destOrd="0" presId="urn:microsoft.com/office/officeart/2005/8/layout/hierarchy3"/>
    <dgm:cxn modelId="{5D74292C-2BB4-46F6-8DB3-6138C9D6B2E2}" type="presOf" srcId="{4D0AC625-45F2-4A61-9FDD-518529C81316}" destId="{8E3C6B10-F465-4C6C-9831-CAFA431E8E28}" srcOrd="0" destOrd="0" presId="urn:microsoft.com/office/officeart/2005/8/layout/hierarchy3"/>
    <dgm:cxn modelId="{E8C72563-0433-4FC3-9DA2-4CF0EB8C2848}" type="presOf" srcId="{436CF909-8A48-4B7B-B216-CBB0AB28BFE6}" destId="{D27AD58F-B157-4129-93CE-D20501F67860}" srcOrd="0" destOrd="0" presId="urn:microsoft.com/office/officeart/2005/8/layout/hierarchy3"/>
    <dgm:cxn modelId="{66CB996E-D302-4911-9B4F-E483BE62695B}" type="presOf" srcId="{ECF82A5B-0AD2-4653-89D4-6B51592E99CC}" destId="{D3C43303-0A77-4185-A5C9-415EAC9F0CD9}" srcOrd="1" destOrd="0" presId="urn:microsoft.com/office/officeart/2005/8/layout/hierarchy3"/>
    <dgm:cxn modelId="{65DDFE77-8ADC-4CBD-AC03-9BCD92A1E6A1}" type="presOf" srcId="{ECF82A5B-0AD2-4653-89D4-6B51592E99CC}" destId="{9438E160-96A9-4A3F-A12D-5748AB5411F5}" srcOrd="0" destOrd="0" presId="urn:microsoft.com/office/officeart/2005/8/layout/hierarchy3"/>
    <dgm:cxn modelId="{75C26F83-F065-46FE-B6BC-366990CADAC2}" srcId="{ECF82A5B-0AD2-4653-89D4-6B51592E99CC}" destId="{BC74C1B8-7EF4-434D-A76B-6C4B69C8B496}" srcOrd="2" destOrd="0" parTransId="{3A90CD26-334B-45ED-A325-F0EA6BAACBD5}" sibTransId="{FF452B57-7A81-4DAD-BE03-74474D9F145C}"/>
    <dgm:cxn modelId="{1D1716A0-EA5D-4EC0-A261-C0CD1E32DF28}" srcId="{4D0AC625-45F2-4A61-9FDD-518529C81316}" destId="{ECF82A5B-0AD2-4653-89D4-6B51592E99CC}" srcOrd="0" destOrd="0" parTransId="{054AD4F7-8CAA-448A-88A5-3B4314166B12}" sibTransId="{9B8BE2C0-C293-4B07-BC43-2B3C7D565F27}"/>
    <dgm:cxn modelId="{45D192AB-4B2C-417E-9598-BB7021E43F35}" srcId="{ECF82A5B-0AD2-4653-89D4-6B51592E99CC}" destId="{3885AEA6-F005-4414-AA8A-B1F55207B089}" srcOrd="1" destOrd="0" parTransId="{C1D56A9D-75BB-4BD1-8514-8A77364A9E1D}" sibTransId="{24F8B370-FBA1-485F-A3C4-2B2ED54FE115}"/>
    <dgm:cxn modelId="{723791C3-6AF3-426A-BF83-A71F3FD0686D}" type="presOf" srcId="{3885AEA6-F005-4414-AA8A-B1F55207B089}" destId="{7A530961-1523-4A36-A24B-F5CE060B3CE1}" srcOrd="0" destOrd="0" presId="urn:microsoft.com/office/officeart/2005/8/layout/hierarchy3"/>
    <dgm:cxn modelId="{A0CD91C8-13B2-430E-BC0F-63D89D989C1A}" type="presOf" srcId="{3A90CD26-334B-45ED-A325-F0EA6BAACBD5}" destId="{E1A9E86E-BE31-4673-BA74-168725731F71}" srcOrd="0" destOrd="0" presId="urn:microsoft.com/office/officeart/2005/8/layout/hierarchy3"/>
    <dgm:cxn modelId="{B654A3E1-E140-4396-9446-EBC5D85D9189}" type="presOf" srcId="{38A1E8C5-0A90-49D7-B4DD-D63C7F487D74}" destId="{5B66D88F-6C29-4A24-A84E-E33FBAB6C7F8}" srcOrd="0" destOrd="0" presId="urn:microsoft.com/office/officeart/2005/8/layout/hierarchy3"/>
    <dgm:cxn modelId="{2F29B0E7-A17D-40A7-B6C8-A523A90DF394}" srcId="{ECF82A5B-0AD2-4653-89D4-6B51592E99CC}" destId="{38A1E8C5-0A90-49D7-B4DD-D63C7F487D74}" srcOrd="0" destOrd="0" parTransId="{436CF909-8A48-4B7B-B216-CBB0AB28BFE6}" sibTransId="{4CDC3330-A516-46D4-8060-893E63D833D5}"/>
    <dgm:cxn modelId="{B6B56EFE-45AB-4DC5-A491-C111D5736CF0}" type="presOf" srcId="{BC74C1B8-7EF4-434D-A76B-6C4B69C8B496}" destId="{1025AA6C-9319-45EE-822E-812D439BDA55}" srcOrd="0" destOrd="0" presId="urn:microsoft.com/office/officeart/2005/8/layout/hierarchy3"/>
    <dgm:cxn modelId="{606EE18A-02A4-49C8-88C2-6F8403110B4D}" type="presParOf" srcId="{8E3C6B10-F465-4C6C-9831-CAFA431E8E28}" destId="{F7C9B11E-8696-4DA8-836F-0E3422790ED1}" srcOrd="0" destOrd="0" presId="urn:microsoft.com/office/officeart/2005/8/layout/hierarchy3"/>
    <dgm:cxn modelId="{A58CE3A8-1F2F-445C-A881-D0E8D973F5AF}" type="presParOf" srcId="{F7C9B11E-8696-4DA8-836F-0E3422790ED1}" destId="{0C7B39B8-AA68-464A-962C-B60D4F22ABAD}" srcOrd="0" destOrd="0" presId="urn:microsoft.com/office/officeart/2005/8/layout/hierarchy3"/>
    <dgm:cxn modelId="{C43AC5CA-6391-4725-8788-43376CCB09BD}" type="presParOf" srcId="{0C7B39B8-AA68-464A-962C-B60D4F22ABAD}" destId="{9438E160-96A9-4A3F-A12D-5748AB5411F5}" srcOrd="0" destOrd="0" presId="urn:microsoft.com/office/officeart/2005/8/layout/hierarchy3"/>
    <dgm:cxn modelId="{996A83EE-2DAF-445A-AF4A-B99BB8F52B14}" type="presParOf" srcId="{0C7B39B8-AA68-464A-962C-B60D4F22ABAD}" destId="{D3C43303-0A77-4185-A5C9-415EAC9F0CD9}" srcOrd="1" destOrd="0" presId="urn:microsoft.com/office/officeart/2005/8/layout/hierarchy3"/>
    <dgm:cxn modelId="{492DEAD0-4907-4DBD-BA1D-D2518D1C1436}" type="presParOf" srcId="{F7C9B11E-8696-4DA8-836F-0E3422790ED1}" destId="{075A98AE-52F2-4508-A9D7-2ABA41744D6F}" srcOrd="1" destOrd="0" presId="urn:microsoft.com/office/officeart/2005/8/layout/hierarchy3"/>
    <dgm:cxn modelId="{30C3BDE0-F6CD-45FE-8C97-9CF8F97D39F7}" type="presParOf" srcId="{075A98AE-52F2-4508-A9D7-2ABA41744D6F}" destId="{D27AD58F-B157-4129-93CE-D20501F67860}" srcOrd="0" destOrd="0" presId="urn:microsoft.com/office/officeart/2005/8/layout/hierarchy3"/>
    <dgm:cxn modelId="{ED8AD98D-8F79-43D1-AA18-76C92A18FD09}" type="presParOf" srcId="{075A98AE-52F2-4508-A9D7-2ABA41744D6F}" destId="{5B66D88F-6C29-4A24-A84E-E33FBAB6C7F8}" srcOrd="1" destOrd="0" presId="urn:microsoft.com/office/officeart/2005/8/layout/hierarchy3"/>
    <dgm:cxn modelId="{4038A9FA-9CAA-461F-BACF-E02991837F7A}" type="presParOf" srcId="{075A98AE-52F2-4508-A9D7-2ABA41744D6F}" destId="{69C88A7B-89B2-48B0-A8F1-46875AEA377A}" srcOrd="2" destOrd="0" presId="urn:microsoft.com/office/officeart/2005/8/layout/hierarchy3"/>
    <dgm:cxn modelId="{1792FEF1-65E9-47F7-B7E4-65AC6BA47DF4}" type="presParOf" srcId="{075A98AE-52F2-4508-A9D7-2ABA41744D6F}" destId="{7A530961-1523-4A36-A24B-F5CE060B3CE1}" srcOrd="3" destOrd="0" presId="urn:microsoft.com/office/officeart/2005/8/layout/hierarchy3"/>
    <dgm:cxn modelId="{5EC33234-40E2-44FD-94E0-9A4889612CD2}" type="presParOf" srcId="{075A98AE-52F2-4508-A9D7-2ABA41744D6F}" destId="{E1A9E86E-BE31-4673-BA74-168725731F71}" srcOrd="4" destOrd="0" presId="urn:microsoft.com/office/officeart/2005/8/layout/hierarchy3"/>
    <dgm:cxn modelId="{98482253-3823-4B03-83F9-07C360075FF3}" type="presParOf" srcId="{075A98AE-52F2-4508-A9D7-2ABA41744D6F}" destId="{1025AA6C-9319-45EE-822E-812D439BDA55}" srcOrd="5"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0AC625-45F2-4A61-9FDD-518529C81316}"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zh-CN" altLang="en-US"/>
        </a:p>
      </dgm:t>
    </dgm:pt>
    <dgm:pt modelId="{ECF82A5B-0AD2-4653-89D4-6B51592E99CC}">
      <dgm:prSet phldrT="[文本]" custT="1">
        <dgm:style>
          <a:lnRef idx="3">
            <a:schemeClr val="lt1"/>
          </a:lnRef>
          <a:fillRef idx="1">
            <a:schemeClr val="accent1"/>
          </a:fillRef>
          <a:effectRef idx="1">
            <a:schemeClr val="accent1"/>
          </a:effectRef>
          <a:fontRef idx="minor">
            <a:schemeClr val="lt1"/>
          </a:fontRef>
        </dgm:style>
      </dgm:prSet>
      <dgm:spPr>
        <a:solidFill>
          <a:schemeClr val="accent1">
            <a:lumMod val="40000"/>
            <a:lumOff val="6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2000" b="1" kern="1200" dirty="0">
              <a:solidFill>
                <a:schemeClr val="tx1"/>
              </a:solidFill>
              <a:latin typeface="+mn-lt"/>
              <a:ea typeface="+mn-ea"/>
              <a:cs typeface="+mn-cs"/>
            </a:rPr>
            <a:t>Root cause</a:t>
          </a:r>
          <a:endParaRPr lang="zh-CN" altLang="en-US" sz="2000" b="1" kern="1200" dirty="0">
            <a:solidFill>
              <a:schemeClr val="tx1"/>
            </a:solidFill>
            <a:latin typeface="+mn-lt"/>
            <a:ea typeface="+mn-ea"/>
            <a:cs typeface="+mn-cs"/>
          </a:endParaRPr>
        </a:p>
      </dgm:t>
    </dgm:pt>
    <dgm:pt modelId="{054AD4F7-8CAA-448A-88A5-3B4314166B12}" type="parTrans" cxnId="{1D1716A0-EA5D-4EC0-A261-C0CD1E32DF28}">
      <dgm:prSet/>
      <dgm:spPr/>
      <dgm:t>
        <a:bodyPr/>
        <a:lstStyle/>
        <a:p>
          <a:endParaRPr lang="zh-CN" altLang="en-US" sz="2000"/>
        </a:p>
      </dgm:t>
    </dgm:pt>
    <dgm:pt modelId="{9B8BE2C0-C293-4B07-BC43-2B3C7D565F27}" type="sibTrans" cxnId="{1D1716A0-EA5D-4EC0-A261-C0CD1E32DF28}">
      <dgm:prSet/>
      <dgm:spPr/>
      <dgm:t>
        <a:bodyPr/>
        <a:lstStyle/>
        <a:p>
          <a:endParaRPr lang="zh-CN" altLang="en-US" sz="2000"/>
        </a:p>
      </dgm:t>
    </dgm:pt>
    <dgm:pt modelId="{38A1E8C5-0A90-49D7-B4DD-D63C7F487D74}">
      <dgm:prSet phldrT="[文本]" custT="1">
        <dgm:style>
          <a:lnRef idx="3">
            <a:schemeClr val="lt1"/>
          </a:lnRef>
          <a:fillRef idx="1">
            <a:schemeClr val="accent1"/>
          </a:fillRef>
          <a:effectRef idx="1">
            <a:schemeClr val="accent1"/>
          </a:effectRef>
          <a:fontRef idx="minor">
            <a:schemeClr val="lt1"/>
          </a:fontRef>
        </dgm:style>
      </dgm:prSet>
      <dgm:spPr>
        <a:solidFill>
          <a:schemeClr val="accent1">
            <a:lumMod val="20000"/>
            <a:lumOff val="8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1800" b="1" dirty="0">
              <a:solidFill>
                <a:schemeClr val="tx1"/>
              </a:solidFill>
            </a:rPr>
            <a:t>Incorrect backup</a:t>
          </a:r>
          <a:endParaRPr lang="zh-CN" altLang="en-US" sz="1800" dirty="0"/>
        </a:p>
      </dgm:t>
    </dgm:pt>
    <dgm:pt modelId="{436CF909-8A48-4B7B-B216-CBB0AB28BFE6}" type="parTrans" cxnId="{2F29B0E7-A17D-40A7-B6C8-A523A90DF394}">
      <dgm:prSet/>
      <dgm:spPr/>
      <dgm:t>
        <a:bodyPr/>
        <a:lstStyle/>
        <a:p>
          <a:endParaRPr lang="zh-CN" altLang="en-US" sz="2000"/>
        </a:p>
      </dgm:t>
    </dgm:pt>
    <dgm:pt modelId="{4CDC3330-A516-46D4-8060-893E63D833D5}" type="sibTrans" cxnId="{2F29B0E7-A17D-40A7-B6C8-A523A90DF394}">
      <dgm:prSet/>
      <dgm:spPr/>
      <dgm:t>
        <a:bodyPr/>
        <a:lstStyle/>
        <a:p>
          <a:endParaRPr lang="zh-CN" altLang="en-US" sz="2000"/>
        </a:p>
      </dgm:t>
    </dgm:pt>
    <dgm:pt modelId="{8E3C6B10-F465-4C6C-9831-CAFA431E8E28}" type="pres">
      <dgm:prSet presAssocID="{4D0AC625-45F2-4A61-9FDD-518529C81316}" presName="diagram" presStyleCnt="0">
        <dgm:presLayoutVars>
          <dgm:chPref val="1"/>
          <dgm:dir/>
          <dgm:animOne val="branch"/>
          <dgm:animLvl val="lvl"/>
          <dgm:resizeHandles/>
        </dgm:presLayoutVars>
      </dgm:prSet>
      <dgm:spPr/>
    </dgm:pt>
    <dgm:pt modelId="{F7C9B11E-8696-4DA8-836F-0E3422790ED1}" type="pres">
      <dgm:prSet presAssocID="{ECF82A5B-0AD2-4653-89D4-6B51592E99CC}" presName="root" presStyleCnt="0"/>
      <dgm:spPr/>
    </dgm:pt>
    <dgm:pt modelId="{0C7B39B8-AA68-464A-962C-B60D4F22ABAD}" type="pres">
      <dgm:prSet presAssocID="{ECF82A5B-0AD2-4653-89D4-6B51592E99CC}" presName="rootComposite" presStyleCnt="0"/>
      <dgm:spPr/>
    </dgm:pt>
    <dgm:pt modelId="{9438E160-96A9-4A3F-A12D-5748AB5411F5}" type="pres">
      <dgm:prSet presAssocID="{ECF82A5B-0AD2-4653-89D4-6B51592E99CC}" presName="rootText" presStyleLbl="node1" presStyleIdx="0" presStyleCnt="1" custScaleX="75744" custScaleY="49350"/>
      <dgm:spPr>
        <a:xfrm>
          <a:off x="1069939" y="2243"/>
          <a:ext cx="1419404" cy="709702"/>
        </a:xfrm>
        <a:prstGeom prst="roundRect">
          <a:avLst>
            <a:gd name="adj" fmla="val 10000"/>
          </a:avLst>
        </a:prstGeom>
      </dgm:spPr>
    </dgm:pt>
    <dgm:pt modelId="{D3C43303-0A77-4185-A5C9-415EAC9F0CD9}" type="pres">
      <dgm:prSet presAssocID="{ECF82A5B-0AD2-4653-89D4-6B51592E99CC}" presName="rootConnector" presStyleLbl="node1" presStyleIdx="0" presStyleCnt="1"/>
      <dgm:spPr/>
    </dgm:pt>
    <dgm:pt modelId="{075A98AE-52F2-4508-A9D7-2ABA41744D6F}" type="pres">
      <dgm:prSet presAssocID="{ECF82A5B-0AD2-4653-89D4-6B51592E99CC}" presName="childShape" presStyleCnt="0"/>
      <dgm:spPr/>
    </dgm:pt>
    <dgm:pt modelId="{D27AD58F-B157-4129-93CE-D20501F67860}" type="pres">
      <dgm:prSet presAssocID="{436CF909-8A48-4B7B-B216-CBB0AB28BFE6}" presName="Name13" presStyleLbl="parChTrans1D2" presStyleIdx="0" presStyleCnt="1"/>
      <dgm:spPr/>
    </dgm:pt>
    <dgm:pt modelId="{5B66D88F-6C29-4A24-A84E-E33FBAB6C7F8}" type="pres">
      <dgm:prSet presAssocID="{38A1E8C5-0A90-49D7-B4DD-D63C7F487D74}" presName="childText" presStyleLbl="bgAcc1" presStyleIdx="0" presStyleCnt="1" custScaleX="98074" custScaleY="42535" custLinFactNeighborY="-12032">
        <dgm:presLayoutVars>
          <dgm:bulletEnabled val="1"/>
        </dgm:presLayoutVars>
      </dgm:prSet>
      <dgm:spPr>
        <a:xfrm>
          <a:off x="1272416" y="889119"/>
          <a:ext cx="1135754" cy="709846"/>
        </a:xfrm>
        <a:prstGeom prst="roundRect">
          <a:avLst>
            <a:gd name="adj" fmla="val 10000"/>
          </a:avLst>
        </a:prstGeom>
      </dgm:spPr>
    </dgm:pt>
  </dgm:ptLst>
  <dgm:cxnLst>
    <dgm:cxn modelId="{5D74292C-2BB4-46F6-8DB3-6138C9D6B2E2}" type="presOf" srcId="{4D0AC625-45F2-4A61-9FDD-518529C81316}" destId="{8E3C6B10-F465-4C6C-9831-CAFA431E8E28}" srcOrd="0" destOrd="0" presId="urn:microsoft.com/office/officeart/2005/8/layout/hierarchy3"/>
    <dgm:cxn modelId="{E8C72563-0433-4FC3-9DA2-4CF0EB8C2848}" type="presOf" srcId="{436CF909-8A48-4B7B-B216-CBB0AB28BFE6}" destId="{D27AD58F-B157-4129-93CE-D20501F67860}" srcOrd="0" destOrd="0" presId="urn:microsoft.com/office/officeart/2005/8/layout/hierarchy3"/>
    <dgm:cxn modelId="{66CB996E-D302-4911-9B4F-E483BE62695B}" type="presOf" srcId="{ECF82A5B-0AD2-4653-89D4-6B51592E99CC}" destId="{D3C43303-0A77-4185-A5C9-415EAC9F0CD9}" srcOrd="1" destOrd="0" presId="urn:microsoft.com/office/officeart/2005/8/layout/hierarchy3"/>
    <dgm:cxn modelId="{65DDFE77-8ADC-4CBD-AC03-9BCD92A1E6A1}" type="presOf" srcId="{ECF82A5B-0AD2-4653-89D4-6B51592E99CC}" destId="{9438E160-96A9-4A3F-A12D-5748AB5411F5}" srcOrd="0" destOrd="0" presId="urn:microsoft.com/office/officeart/2005/8/layout/hierarchy3"/>
    <dgm:cxn modelId="{1D1716A0-EA5D-4EC0-A261-C0CD1E32DF28}" srcId="{4D0AC625-45F2-4A61-9FDD-518529C81316}" destId="{ECF82A5B-0AD2-4653-89D4-6B51592E99CC}" srcOrd="0" destOrd="0" parTransId="{054AD4F7-8CAA-448A-88A5-3B4314166B12}" sibTransId="{9B8BE2C0-C293-4B07-BC43-2B3C7D565F27}"/>
    <dgm:cxn modelId="{B654A3E1-E140-4396-9446-EBC5D85D9189}" type="presOf" srcId="{38A1E8C5-0A90-49D7-B4DD-D63C7F487D74}" destId="{5B66D88F-6C29-4A24-A84E-E33FBAB6C7F8}" srcOrd="0" destOrd="0" presId="urn:microsoft.com/office/officeart/2005/8/layout/hierarchy3"/>
    <dgm:cxn modelId="{2F29B0E7-A17D-40A7-B6C8-A523A90DF394}" srcId="{ECF82A5B-0AD2-4653-89D4-6B51592E99CC}" destId="{38A1E8C5-0A90-49D7-B4DD-D63C7F487D74}" srcOrd="0" destOrd="0" parTransId="{436CF909-8A48-4B7B-B216-CBB0AB28BFE6}" sibTransId="{4CDC3330-A516-46D4-8060-893E63D833D5}"/>
    <dgm:cxn modelId="{606EE18A-02A4-49C8-88C2-6F8403110B4D}" type="presParOf" srcId="{8E3C6B10-F465-4C6C-9831-CAFA431E8E28}" destId="{F7C9B11E-8696-4DA8-836F-0E3422790ED1}" srcOrd="0" destOrd="0" presId="urn:microsoft.com/office/officeart/2005/8/layout/hierarchy3"/>
    <dgm:cxn modelId="{A58CE3A8-1F2F-445C-A881-D0E8D973F5AF}" type="presParOf" srcId="{F7C9B11E-8696-4DA8-836F-0E3422790ED1}" destId="{0C7B39B8-AA68-464A-962C-B60D4F22ABAD}" srcOrd="0" destOrd="0" presId="urn:microsoft.com/office/officeart/2005/8/layout/hierarchy3"/>
    <dgm:cxn modelId="{C43AC5CA-6391-4725-8788-43376CCB09BD}" type="presParOf" srcId="{0C7B39B8-AA68-464A-962C-B60D4F22ABAD}" destId="{9438E160-96A9-4A3F-A12D-5748AB5411F5}" srcOrd="0" destOrd="0" presId="urn:microsoft.com/office/officeart/2005/8/layout/hierarchy3"/>
    <dgm:cxn modelId="{996A83EE-2DAF-445A-AF4A-B99BB8F52B14}" type="presParOf" srcId="{0C7B39B8-AA68-464A-962C-B60D4F22ABAD}" destId="{D3C43303-0A77-4185-A5C9-415EAC9F0CD9}" srcOrd="1" destOrd="0" presId="urn:microsoft.com/office/officeart/2005/8/layout/hierarchy3"/>
    <dgm:cxn modelId="{492DEAD0-4907-4DBD-BA1D-D2518D1C1436}" type="presParOf" srcId="{F7C9B11E-8696-4DA8-836F-0E3422790ED1}" destId="{075A98AE-52F2-4508-A9D7-2ABA41744D6F}" srcOrd="1" destOrd="0" presId="urn:microsoft.com/office/officeart/2005/8/layout/hierarchy3"/>
    <dgm:cxn modelId="{30C3BDE0-F6CD-45FE-8C97-9CF8F97D39F7}" type="presParOf" srcId="{075A98AE-52F2-4508-A9D7-2ABA41744D6F}" destId="{D27AD58F-B157-4129-93CE-D20501F67860}" srcOrd="0" destOrd="0" presId="urn:microsoft.com/office/officeart/2005/8/layout/hierarchy3"/>
    <dgm:cxn modelId="{ED8AD98D-8F79-43D1-AA18-76C92A18FD09}" type="presParOf" srcId="{075A98AE-52F2-4508-A9D7-2ABA41744D6F}" destId="{5B66D88F-6C29-4A24-A84E-E33FBAB6C7F8}" srcOrd="1"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D0AC625-45F2-4A61-9FDD-518529C81316}"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zh-CN" altLang="en-US"/>
        </a:p>
      </dgm:t>
    </dgm:pt>
    <dgm:pt modelId="{ECF82A5B-0AD2-4653-89D4-6B51592E99CC}">
      <dgm:prSet phldrT="[文本]" custT="1">
        <dgm:style>
          <a:lnRef idx="3">
            <a:schemeClr val="lt1"/>
          </a:lnRef>
          <a:fillRef idx="1">
            <a:schemeClr val="accent1"/>
          </a:fillRef>
          <a:effectRef idx="1">
            <a:schemeClr val="accent1"/>
          </a:effectRef>
          <a:fontRef idx="minor">
            <a:schemeClr val="lt1"/>
          </a:fontRef>
        </dgm:style>
      </dgm:prSet>
      <dgm:spPr>
        <a:solidFill>
          <a:schemeClr val="accent1">
            <a:lumMod val="40000"/>
            <a:lumOff val="6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2000" b="1" kern="1200" dirty="0">
              <a:solidFill>
                <a:schemeClr val="tx1"/>
              </a:solidFill>
              <a:latin typeface="+mn-lt"/>
              <a:ea typeface="+mn-ea"/>
              <a:cs typeface="+mn-cs"/>
            </a:rPr>
            <a:t>Root cause</a:t>
          </a:r>
          <a:endParaRPr lang="zh-CN" altLang="en-US" sz="2000" b="1" kern="1200" dirty="0">
            <a:solidFill>
              <a:schemeClr val="tx1"/>
            </a:solidFill>
            <a:latin typeface="+mn-lt"/>
            <a:ea typeface="+mn-ea"/>
            <a:cs typeface="+mn-cs"/>
          </a:endParaRPr>
        </a:p>
      </dgm:t>
    </dgm:pt>
    <dgm:pt modelId="{054AD4F7-8CAA-448A-88A5-3B4314166B12}" type="parTrans" cxnId="{1D1716A0-EA5D-4EC0-A261-C0CD1E32DF28}">
      <dgm:prSet/>
      <dgm:spPr/>
      <dgm:t>
        <a:bodyPr/>
        <a:lstStyle/>
        <a:p>
          <a:endParaRPr lang="zh-CN" altLang="en-US" sz="2000"/>
        </a:p>
      </dgm:t>
    </dgm:pt>
    <dgm:pt modelId="{9B8BE2C0-C293-4B07-BC43-2B3C7D565F27}" type="sibTrans" cxnId="{1D1716A0-EA5D-4EC0-A261-C0CD1E32DF28}">
      <dgm:prSet/>
      <dgm:spPr/>
      <dgm:t>
        <a:bodyPr/>
        <a:lstStyle/>
        <a:p>
          <a:endParaRPr lang="zh-CN" altLang="en-US" sz="2000"/>
        </a:p>
      </dgm:t>
    </dgm:pt>
    <dgm:pt modelId="{38A1E8C5-0A90-49D7-B4DD-D63C7F487D74}">
      <dgm:prSet phldrT="[文本]" custT="1">
        <dgm:style>
          <a:lnRef idx="3">
            <a:schemeClr val="lt1"/>
          </a:lnRef>
          <a:fillRef idx="1">
            <a:schemeClr val="accent1"/>
          </a:fillRef>
          <a:effectRef idx="1">
            <a:schemeClr val="accent1"/>
          </a:effectRef>
          <a:fontRef idx="minor">
            <a:schemeClr val="lt1"/>
          </a:fontRef>
        </dgm:style>
      </dgm:prSet>
      <dgm:spPr>
        <a:solidFill>
          <a:schemeClr val="accent1">
            <a:lumMod val="20000"/>
            <a:lumOff val="8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1800" b="1" dirty="0">
              <a:solidFill>
                <a:schemeClr val="tx1"/>
              </a:solidFill>
            </a:rPr>
            <a:t>Incorrect backup</a:t>
          </a:r>
          <a:endParaRPr lang="zh-CN" altLang="en-US" sz="1800" dirty="0"/>
        </a:p>
      </dgm:t>
    </dgm:pt>
    <dgm:pt modelId="{436CF909-8A48-4B7B-B216-CBB0AB28BFE6}" type="parTrans" cxnId="{2F29B0E7-A17D-40A7-B6C8-A523A90DF394}">
      <dgm:prSet/>
      <dgm:spPr/>
      <dgm:t>
        <a:bodyPr/>
        <a:lstStyle/>
        <a:p>
          <a:endParaRPr lang="zh-CN" altLang="en-US" sz="2000"/>
        </a:p>
      </dgm:t>
    </dgm:pt>
    <dgm:pt modelId="{4CDC3330-A516-46D4-8060-893E63D833D5}" type="sibTrans" cxnId="{2F29B0E7-A17D-40A7-B6C8-A523A90DF394}">
      <dgm:prSet/>
      <dgm:spPr/>
      <dgm:t>
        <a:bodyPr/>
        <a:lstStyle/>
        <a:p>
          <a:endParaRPr lang="zh-CN" altLang="en-US" sz="2000"/>
        </a:p>
      </dgm:t>
    </dgm:pt>
    <dgm:pt modelId="{8E3C6B10-F465-4C6C-9831-CAFA431E8E28}" type="pres">
      <dgm:prSet presAssocID="{4D0AC625-45F2-4A61-9FDD-518529C81316}" presName="diagram" presStyleCnt="0">
        <dgm:presLayoutVars>
          <dgm:chPref val="1"/>
          <dgm:dir/>
          <dgm:animOne val="branch"/>
          <dgm:animLvl val="lvl"/>
          <dgm:resizeHandles/>
        </dgm:presLayoutVars>
      </dgm:prSet>
      <dgm:spPr/>
    </dgm:pt>
    <dgm:pt modelId="{F7C9B11E-8696-4DA8-836F-0E3422790ED1}" type="pres">
      <dgm:prSet presAssocID="{ECF82A5B-0AD2-4653-89D4-6B51592E99CC}" presName="root" presStyleCnt="0"/>
      <dgm:spPr/>
    </dgm:pt>
    <dgm:pt modelId="{0C7B39B8-AA68-464A-962C-B60D4F22ABAD}" type="pres">
      <dgm:prSet presAssocID="{ECF82A5B-0AD2-4653-89D4-6B51592E99CC}" presName="rootComposite" presStyleCnt="0"/>
      <dgm:spPr/>
    </dgm:pt>
    <dgm:pt modelId="{9438E160-96A9-4A3F-A12D-5748AB5411F5}" type="pres">
      <dgm:prSet presAssocID="{ECF82A5B-0AD2-4653-89D4-6B51592E99CC}" presName="rootText" presStyleLbl="node1" presStyleIdx="0" presStyleCnt="1" custScaleX="75744" custScaleY="49350"/>
      <dgm:spPr>
        <a:xfrm>
          <a:off x="1069939" y="2243"/>
          <a:ext cx="1419404" cy="709702"/>
        </a:xfrm>
        <a:prstGeom prst="roundRect">
          <a:avLst>
            <a:gd name="adj" fmla="val 10000"/>
          </a:avLst>
        </a:prstGeom>
      </dgm:spPr>
    </dgm:pt>
    <dgm:pt modelId="{D3C43303-0A77-4185-A5C9-415EAC9F0CD9}" type="pres">
      <dgm:prSet presAssocID="{ECF82A5B-0AD2-4653-89D4-6B51592E99CC}" presName="rootConnector" presStyleLbl="node1" presStyleIdx="0" presStyleCnt="1"/>
      <dgm:spPr/>
    </dgm:pt>
    <dgm:pt modelId="{075A98AE-52F2-4508-A9D7-2ABA41744D6F}" type="pres">
      <dgm:prSet presAssocID="{ECF82A5B-0AD2-4653-89D4-6B51592E99CC}" presName="childShape" presStyleCnt="0"/>
      <dgm:spPr/>
    </dgm:pt>
    <dgm:pt modelId="{D27AD58F-B157-4129-93CE-D20501F67860}" type="pres">
      <dgm:prSet presAssocID="{436CF909-8A48-4B7B-B216-CBB0AB28BFE6}" presName="Name13" presStyleLbl="parChTrans1D2" presStyleIdx="0" presStyleCnt="1"/>
      <dgm:spPr/>
    </dgm:pt>
    <dgm:pt modelId="{5B66D88F-6C29-4A24-A84E-E33FBAB6C7F8}" type="pres">
      <dgm:prSet presAssocID="{38A1E8C5-0A90-49D7-B4DD-D63C7F487D74}" presName="childText" presStyleLbl="bgAcc1" presStyleIdx="0" presStyleCnt="1" custScaleX="98074" custScaleY="42535" custLinFactNeighborY="-12032">
        <dgm:presLayoutVars>
          <dgm:bulletEnabled val="1"/>
        </dgm:presLayoutVars>
      </dgm:prSet>
      <dgm:spPr>
        <a:xfrm>
          <a:off x="1272416" y="889119"/>
          <a:ext cx="1135754" cy="709846"/>
        </a:xfrm>
        <a:prstGeom prst="roundRect">
          <a:avLst>
            <a:gd name="adj" fmla="val 10000"/>
          </a:avLst>
        </a:prstGeom>
      </dgm:spPr>
    </dgm:pt>
  </dgm:ptLst>
  <dgm:cxnLst>
    <dgm:cxn modelId="{5D74292C-2BB4-46F6-8DB3-6138C9D6B2E2}" type="presOf" srcId="{4D0AC625-45F2-4A61-9FDD-518529C81316}" destId="{8E3C6B10-F465-4C6C-9831-CAFA431E8E28}" srcOrd="0" destOrd="0" presId="urn:microsoft.com/office/officeart/2005/8/layout/hierarchy3"/>
    <dgm:cxn modelId="{E8C72563-0433-4FC3-9DA2-4CF0EB8C2848}" type="presOf" srcId="{436CF909-8A48-4B7B-B216-CBB0AB28BFE6}" destId="{D27AD58F-B157-4129-93CE-D20501F67860}" srcOrd="0" destOrd="0" presId="urn:microsoft.com/office/officeart/2005/8/layout/hierarchy3"/>
    <dgm:cxn modelId="{66CB996E-D302-4911-9B4F-E483BE62695B}" type="presOf" srcId="{ECF82A5B-0AD2-4653-89D4-6B51592E99CC}" destId="{D3C43303-0A77-4185-A5C9-415EAC9F0CD9}" srcOrd="1" destOrd="0" presId="urn:microsoft.com/office/officeart/2005/8/layout/hierarchy3"/>
    <dgm:cxn modelId="{65DDFE77-8ADC-4CBD-AC03-9BCD92A1E6A1}" type="presOf" srcId="{ECF82A5B-0AD2-4653-89D4-6B51592E99CC}" destId="{9438E160-96A9-4A3F-A12D-5748AB5411F5}" srcOrd="0" destOrd="0" presId="urn:microsoft.com/office/officeart/2005/8/layout/hierarchy3"/>
    <dgm:cxn modelId="{1D1716A0-EA5D-4EC0-A261-C0CD1E32DF28}" srcId="{4D0AC625-45F2-4A61-9FDD-518529C81316}" destId="{ECF82A5B-0AD2-4653-89D4-6B51592E99CC}" srcOrd="0" destOrd="0" parTransId="{054AD4F7-8CAA-448A-88A5-3B4314166B12}" sibTransId="{9B8BE2C0-C293-4B07-BC43-2B3C7D565F27}"/>
    <dgm:cxn modelId="{B654A3E1-E140-4396-9446-EBC5D85D9189}" type="presOf" srcId="{38A1E8C5-0A90-49D7-B4DD-D63C7F487D74}" destId="{5B66D88F-6C29-4A24-A84E-E33FBAB6C7F8}" srcOrd="0" destOrd="0" presId="urn:microsoft.com/office/officeart/2005/8/layout/hierarchy3"/>
    <dgm:cxn modelId="{2F29B0E7-A17D-40A7-B6C8-A523A90DF394}" srcId="{ECF82A5B-0AD2-4653-89D4-6B51592E99CC}" destId="{38A1E8C5-0A90-49D7-B4DD-D63C7F487D74}" srcOrd="0" destOrd="0" parTransId="{436CF909-8A48-4B7B-B216-CBB0AB28BFE6}" sibTransId="{4CDC3330-A516-46D4-8060-893E63D833D5}"/>
    <dgm:cxn modelId="{606EE18A-02A4-49C8-88C2-6F8403110B4D}" type="presParOf" srcId="{8E3C6B10-F465-4C6C-9831-CAFA431E8E28}" destId="{F7C9B11E-8696-4DA8-836F-0E3422790ED1}" srcOrd="0" destOrd="0" presId="urn:microsoft.com/office/officeart/2005/8/layout/hierarchy3"/>
    <dgm:cxn modelId="{A58CE3A8-1F2F-445C-A881-D0E8D973F5AF}" type="presParOf" srcId="{F7C9B11E-8696-4DA8-836F-0E3422790ED1}" destId="{0C7B39B8-AA68-464A-962C-B60D4F22ABAD}" srcOrd="0" destOrd="0" presId="urn:microsoft.com/office/officeart/2005/8/layout/hierarchy3"/>
    <dgm:cxn modelId="{C43AC5CA-6391-4725-8788-43376CCB09BD}" type="presParOf" srcId="{0C7B39B8-AA68-464A-962C-B60D4F22ABAD}" destId="{9438E160-96A9-4A3F-A12D-5748AB5411F5}" srcOrd="0" destOrd="0" presId="urn:microsoft.com/office/officeart/2005/8/layout/hierarchy3"/>
    <dgm:cxn modelId="{996A83EE-2DAF-445A-AF4A-B99BB8F52B14}" type="presParOf" srcId="{0C7B39B8-AA68-464A-962C-B60D4F22ABAD}" destId="{D3C43303-0A77-4185-A5C9-415EAC9F0CD9}" srcOrd="1" destOrd="0" presId="urn:microsoft.com/office/officeart/2005/8/layout/hierarchy3"/>
    <dgm:cxn modelId="{492DEAD0-4907-4DBD-BA1D-D2518D1C1436}" type="presParOf" srcId="{F7C9B11E-8696-4DA8-836F-0E3422790ED1}" destId="{075A98AE-52F2-4508-A9D7-2ABA41744D6F}" srcOrd="1" destOrd="0" presId="urn:microsoft.com/office/officeart/2005/8/layout/hierarchy3"/>
    <dgm:cxn modelId="{30C3BDE0-F6CD-45FE-8C97-9CF8F97D39F7}" type="presParOf" srcId="{075A98AE-52F2-4508-A9D7-2ABA41744D6F}" destId="{D27AD58F-B157-4129-93CE-D20501F67860}" srcOrd="0" destOrd="0" presId="urn:microsoft.com/office/officeart/2005/8/layout/hierarchy3"/>
    <dgm:cxn modelId="{ED8AD98D-8F79-43D1-AA18-76C92A18FD09}" type="presParOf" srcId="{075A98AE-52F2-4508-A9D7-2ABA41744D6F}" destId="{5B66D88F-6C29-4A24-A84E-E33FBAB6C7F8}" srcOrd="1"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D0AC625-45F2-4A61-9FDD-518529C81316}"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zh-CN" altLang="en-US"/>
        </a:p>
      </dgm:t>
    </dgm:pt>
    <dgm:pt modelId="{ECF82A5B-0AD2-4653-89D4-6B51592E99CC}">
      <dgm:prSet phldrT="[文本]" custT="1">
        <dgm:style>
          <a:lnRef idx="3">
            <a:schemeClr val="lt1"/>
          </a:lnRef>
          <a:fillRef idx="1">
            <a:schemeClr val="accent1"/>
          </a:fillRef>
          <a:effectRef idx="1">
            <a:schemeClr val="accent1"/>
          </a:effectRef>
          <a:fontRef idx="minor">
            <a:schemeClr val="lt1"/>
          </a:fontRef>
        </dgm:style>
      </dgm:prSet>
      <dgm:spPr>
        <a:solidFill>
          <a:schemeClr val="accent1">
            <a:lumMod val="40000"/>
            <a:lumOff val="6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2000" b="1" kern="1200" dirty="0">
              <a:solidFill>
                <a:schemeClr val="tx1"/>
              </a:solidFill>
              <a:latin typeface="+mn-lt"/>
              <a:ea typeface="+mn-ea"/>
              <a:cs typeface="+mn-cs"/>
            </a:rPr>
            <a:t>Root cause</a:t>
          </a:r>
          <a:endParaRPr lang="zh-CN" altLang="en-US" sz="2000" b="1" kern="1200" dirty="0">
            <a:solidFill>
              <a:schemeClr val="tx1"/>
            </a:solidFill>
            <a:latin typeface="+mn-lt"/>
            <a:ea typeface="+mn-ea"/>
            <a:cs typeface="+mn-cs"/>
          </a:endParaRPr>
        </a:p>
      </dgm:t>
    </dgm:pt>
    <dgm:pt modelId="{054AD4F7-8CAA-448A-88A5-3B4314166B12}" type="parTrans" cxnId="{1D1716A0-EA5D-4EC0-A261-C0CD1E32DF28}">
      <dgm:prSet/>
      <dgm:spPr/>
      <dgm:t>
        <a:bodyPr/>
        <a:lstStyle/>
        <a:p>
          <a:endParaRPr lang="zh-CN" altLang="en-US" sz="2000"/>
        </a:p>
      </dgm:t>
    </dgm:pt>
    <dgm:pt modelId="{9B8BE2C0-C293-4B07-BC43-2B3C7D565F27}" type="sibTrans" cxnId="{1D1716A0-EA5D-4EC0-A261-C0CD1E32DF28}">
      <dgm:prSet/>
      <dgm:spPr/>
      <dgm:t>
        <a:bodyPr/>
        <a:lstStyle/>
        <a:p>
          <a:endParaRPr lang="zh-CN" altLang="en-US" sz="2000"/>
        </a:p>
      </dgm:t>
    </dgm:pt>
    <dgm:pt modelId="{38A1E8C5-0A90-49D7-B4DD-D63C7F487D74}">
      <dgm:prSet phldrT="[文本]" custT="1">
        <dgm:style>
          <a:lnRef idx="3">
            <a:schemeClr val="lt1"/>
          </a:lnRef>
          <a:fillRef idx="1">
            <a:schemeClr val="accent1"/>
          </a:fillRef>
          <a:effectRef idx="1">
            <a:schemeClr val="accent1"/>
          </a:effectRef>
          <a:fontRef idx="minor">
            <a:schemeClr val="lt1"/>
          </a:fontRef>
        </dgm:style>
      </dgm:prSet>
      <dgm:spPr>
        <a:solidFill>
          <a:schemeClr val="accent1">
            <a:lumMod val="20000"/>
            <a:lumOff val="8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1800" b="1" dirty="0">
              <a:solidFill>
                <a:schemeClr val="tx1"/>
              </a:solidFill>
            </a:rPr>
            <a:t>Incorrect backup</a:t>
          </a:r>
          <a:endParaRPr lang="zh-CN" altLang="en-US" sz="1800" dirty="0"/>
        </a:p>
      </dgm:t>
    </dgm:pt>
    <dgm:pt modelId="{436CF909-8A48-4B7B-B216-CBB0AB28BFE6}" type="parTrans" cxnId="{2F29B0E7-A17D-40A7-B6C8-A523A90DF394}">
      <dgm:prSet/>
      <dgm:spPr/>
      <dgm:t>
        <a:bodyPr/>
        <a:lstStyle/>
        <a:p>
          <a:endParaRPr lang="zh-CN" altLang="en-US" sz="2000"/>
        </a:p>
      </dgm:t>
    </dgm:pt>
    <dgm:pt modelId="{4CDC3330-A516-46D4-8060-893E63D833D5}" type="sibTrans" cxnId="{2F29B0E7-A17D-40A7-B6C8-A523A90DF394}">
      <dgm:prSet/>
      <dgm:spPr/>
      <dgm:t>
        <a:bodyPr/>
        <a:lstStyle/>
        <a:p>
          <a:endParaRPr lang="zh-CN" altLang="en-US" sz="2000"/>
        </a:p>
      </dgm:t>
    </dgm:pt>
    <dgm:pt modelId="{8E3C6B10-F465-4C6C-9831-CAFA431E8E28}" type="pres">
      <dgm:prSet presAssocID="{4D0AC625-45F2-4A61-9FDD-518529C81316}" presName="diagram" presStyleCnt="0">
        <dgm:presLayoutVars>
          <dgm:chPref val="1"/>
          <dgm:dir/>
          <dgm:animOne val="branch"/>
          <dgm:animLvl val="lvl"/>
          <dgm:resizeHandles/>
        </dgm:presLayoutVars>
      </dgm:prSet>
      <dgm:spPr/>
    </dgm:pt>
    <dgm:pt modelId="{F7C9B11E-8696-4DA8-836F-0E3422790ED1}" type="pres">
      <dgm:prSet presAssocID="{ECF82A5B-0AD2-4653-89D4-6B51592E99CC}" presName="root" presStyleCnt="0"/>
      <dgm:spPr/>
    </dgm:pt>
    <dgm:pt modelId="{0C7B39B8-AA68-464A-962C-B60D4F22ABAD}" type="pres">
      <dgm:prSet presAssocID="{ECF82A5B-0AD2-4653-89D4-6B51592E99CC}" presName="rootComposite" presStyleCnt="0"/>
      <dgm:spPr/>
    </dgm:pt>
    <dgm:pt modelId="{9438E160-96A9-4A3F-A12D-5748AB5411F5}" type="pres">
      <dgm:prSet presAssocID="{ECF82A5B-0AD2-4653-89D4-6B51592E99CC}" presName="rootText" presStyleLbl="node1" presStyleIdx="0" presStyleCnt="1" custScaleX="75744" custScaleY="49350"/>
      <dgm:spPr>
        <a:xfrm>
          <a:off x="1069939" y="2243"/>
          <a:ext cx="1419404" cy="709702"/>
        </a:xfrm>
        <a:prstGeom prst="roundRect">
          <a:avLst>
            <a:gd name="adj" fmla="val 10000"/>
          </a:avLst>
        </a:prstGeom>
      </dgm:spPr>
    </dgm:pt>
    <dgm:pt modelId="{D3C43303-0A77-4185-A5C9-415EAC9F0CD9}" type="pres">
      <dgm:prSet presAssocID="{ECF82A5B-0AD2-4653-89D4-6B51592E99CC}" presName="rootConnector" presStyleLbl="node1" presStyleIdx="0" presStyleCnt="1"/>
      <dgm:spPr/>
    </dgm:pt>
    <dgm:pt modelId="{075A98AE-52F2-4508-A9D7-2ABA41744D6F}" type="pres">
      <dgm:prSet presAssocID="{ECF82A5B-0AD2-4653-89D4-6B51592E99CC}" presName="childShape" presStyleCnt="0"/>
      <dgm:spPr/>
    </dgm:pt>
    <dgm:pt modelId="{D27AD58F-B157-4129-93CE-D20501F67860}" type="pres">
      <dgm:prSet presAssocID="{436CF909-8A48-4B7B-B216-CBB0AB28BFE6}" presName="Name13" presStyleLbl="parChTrans1D2" presStyleIdx="0" presStyleCnt="1"/>
      <dgm:spPr/>
    </dgm:pt>
    <dgm:pt modelId="{5B66D88F-6C29-4A24-A84E-E33FBAB6C7F8}" type="pres">
      <dgm:prSet presAssocID="{38A1E8C5-0A90-49D7-B4DD-D63C7F487D74}" presName="childText" presStyleLbl="bgAcc1" presStyleIdx="0" presStyleCnt="1" custScaleX="98074" custScaleY="42535" custLinFactNeighborY="-12032">
        <dgm:presLayoutVars>
          <dgm:bulletEnabled val="1"/>
        </dgm:presLayoutVars>
      </dgm:prSet>
      <dgm:spPr>
        <a:xfrm>
          <a:off x="1272416" y="889119"/>
          <a:ext cx="1135754" cy="709846"/>
        </a:xfrm>
        <a:prstGeom prst="roundRect">
          <a:avLst>
            <a:gd name="adj" fmla="val 10000"/>
          </a:avLst>
        </a:prstGeom>
      </dgm:spPr>
    </dgm:pt>
  </dgm:ptLst>
  <dgm:cxnLst>
    <dgm:cxn modelId="{5D74292C-2BB4-46F6-8DB3-6138C9D6B2E2}" type="presOf" srcId="{4D0AC625-45F2-4A61-9FDD-518529C81316}" destId="{8E3C6B10-F465-4C6C-9831-CAFA431E8E28}" srcOrd="0" destOrd="0" presId="urn:microsoft.com/office/officeart/2005/8/layout/hierarchy3"/>
    <dgm:cxn modelId="{E8C72563-0433-4FC3-9DA2-4CF0EB8C2848}" type="presOf" srcId="{436CF909-8A48-4B7B-B216-CBB0AB28BFE6}" destId="{D27AD58F-B157-4129-93CE-D20501F67860}" srcOrd="0" destOrd="0" presId="urn:microsoft.com/office/officeart/2005/8/layout/hierarchy3"/>
    <dgm:cxn modelId="{66CB996E-D302-4911-9B4F-E483BE62695B}" type="presOf" srcId="{ECF82A5B-0AD2-4653-89D4-6B51592E99CC}" destId="{D3C43303-0A77-4185-A5C9-415EAC9F0CD9}" srcOrd="1" destOrd="0" presId="urn:microsoft.com/office/officeart/2005/8/layout/hierarchy3"/>
    <dgm:cxn modelId="{65DDFE77-8ADC-4CBD-AC03-9BCD92A1E6A1}" type="presOf" srcId="{ECF82A5B-0AD2-4653-89D4-6B51592E99CC}" destId="{9438E160-96A9-4A3F-A12D-5748AB5411F5}" srcOrd="0" destOrd="0" presId="urn:microsoft.com/office/officeart/2005/8/layout/hierarchy3"/>
    <dgm:cxn modelId="{1D1716A0-EA5D-4EC0-A261-C0CD1E32DF28}" srcId="{4D0AC625-45F2-4A61-9FDD-518529C81316}" destId="{ECF82A5B-0AD2-4653-89D4-6B51592E99CC}" srcOrd="0" destOrd="0" parTransId="{054AD4F7-8CAA-448A-88A5-3B4314166B12}" sibTransId="{9B8BE2C0-C293-4B07-BC43-2B3C7D565F27}"/>
    <dgm:cxn modelId="{B654A3E1-E140-4396-9446-EBC5D85D9189}" type="presOf" srcId="{38A1E8C5-0A90-49D7-B4DD-D63C7F487D74}" destId="{5B66D88F-6C29-4A24-A84E-E33FBAB6C7F8}" srcOrd="0" destOrd="0" presId="urn:microsoft.com/office/officeart/2005/8/layout/hierarchy3"/>
    <dgm:cxn modelId="{2F29B0E7-A17D-40A7-B6C8-A523A90DF394}" srcId="{ECF82A5B-0AD2-4653-89D4-6B51592E99CC}" destId="{38A1E8C5-0A90-49D7-B4DD-D63C7F487D74}" srcOrd="0" destOrd="0" parTransId="{436CF909-8A48-4B7B-B216-CBB0AB28BFE6}" sibTransId="{4CDC3330-A516-46D4-8060-893E63D833D5}"/>
    <dgm:cxn modelId="{606EE18A-02A4-49C8-88C2-6F8403110B4D}" type="presParOf" srcId="{8E3C6B10-F465-4C6C-9831-CAFA431E8E28}" destId="{F7C9B11E-8696-4DA8-836F-0E3422790ED1}" srcOrd="0" destOrd="0" presId="urn:microsoft.com/office/officeart/2005/8/layout/hierarchy3"/>
    <dgm:cxn modelId="{A58CE3A8-1F2F-445C-A881-D0E8D973F5AF}" type="presParOf" srcId="{F7C9B11E-8696-4DA8-836F-0E3422790ED1}" destId="{0C7B39B8-AA68-464A-962C-B60D4F22ABAD}" srcOrd="0" destOrd="0" presId="urn:microsoft.com/office/officeart/2005/8/layout/hierarchy3"/>
    <dgm:cxn modelId="{C43AC5CA-6391-4725-8788-43376CCB09BD}" type="presParOf" srcId="{0C7B39B8-AA68-464A-962C-B60D4F22ABAD}" destId="{9438E160-96A9-4A3F-A12D-5748AB5411F5}" srcOrd="0" destOrd="0" presId="urn:microsoft.com/office/officeart/2005/8/layout/hierarchy3"/>
    <dgm:cxn modelId="{996A83EE-2DAF-445A-AF4A-B99BB8F52B14}" type="presParOf" srcId="{0C7B39B8-AA68-464A-962C-B60D4F22ABAD}" destId="{D3C43303-0A77-4185-A5C9-415EAC9F0CD9}" srcOrd="1" destOrd="0" presId="urn:microsoft.com/office/officeart/2005/8/layout/hierarchy3"/>
    <dgm:cxn modelId="{492DEAD0-4907-4DBD-BA1D-D2518D1C1436}" type="presParOf" srcId="{F7C9B11E-8696-4DA8-836F-0E3422790ED1}" destId="{075A98AE-52F2-4508-A9D7-2ABA41744D6F}" srcOrd="1" destOrd="0" presId="urn:microsoft.com/office/officeart/2005/8/layout/hierarchy3"/>
    <dgm:cxn modelId="{30C3BDE0-F6CD-45FE-8C97-9CF8F97D39F7}" type="presParOf" srcId="{075A98AE-52F2-4508-A9D7-2ABA41744D6F}" destId="{D27AD58F-B157-4129-93CE-D20501F67860}" srcOrd="0" destOrd="0" presId="urn:microsoft.com/office/officeart/2005/8/layout/hierarchy3"/>
    <dgm:cxn modelId="{ED8AD98D-8F79-43D1-AA18-76C92A18FD09}" type="presParOf" srcId="{075A98AE-52F2-4508-A9D7-2ABA41744D6F}" destId="{5B66D88F-6C29-4A24-A84E-E33FBAB6C7F8}" srcOrd="1" destOrd="0" presId="urn:microsoft.com/office/officeart/2005/8/layout/hierarchy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D0AC625-45F2-4A61-9FDD-518529C81316}"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zh-CN" altLang="en-US"/>
        </a:p>
      </dgm:t>
    </dgm:pt>
    <dgm:pt modelId="{ECF82A5B-0AD2-4653-89D4-6B51592E99CC}">
      <dgm:prSet phldrT="[文本]" custT="1">
        <dgm:style>
          <a:lnRef idx="3">
            <a:schemeClr val="lt1"/>
          </a:lnRef>
          <a:fillRef idx="1">
            <a:schemeClr val="accent1"/>
          </a:fillRef>
          <a:effectRef idx="1">
            <a:schemeClr val="accent1"/>
          </a:effectRef>
          <a:fontRef idx="minor">
            <a:schemeClr val="lt1"/>
          </a:fontRef>
        </dgm:style>
      </dgm:prSet>
      <dgm:spPr>
        <a:solidFill>
          <a:schemeClr val="accent1">
            <a:lumMod val="40000"/>
            <a:lumOff val="6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2000" b="1" kern="1200" dirty="0">
              <a:solidFill>
                <a:schemeClr val="tx1"/>
              </a:solidFill>
              <a:latin typeface="+mn-lt"/>
              <a:ea typeface="+mn-ea"/>
              <a:cs typeface="+mn-cs"/>
            </a:rPr>
            <a:t>Root cause</a:t>
          </a:r>
          <a:endParaRPr lang="zh-CN" altLang="en-US" sz="2000" b="1" kern="1200" dirty="0">
            <a:solidFill>
              <a:schemeClr val="tx1"/>
            </a:solidFill>
            <a:latin typeface="+mn-lt"/>
            <a:ea typeface="+mn-ea"/>
            <a:cs typeface="+mn-cs"/>
          </a:endParaRPr>
        </a:p>
      </dgm:t>
    </dgm:pt>
    <dgm:pt modelId="{054AD4F7-8CAA-448A-88A5-3B4314166B12}" type="parTrans" cxnId="{1D1716A0-EA5D-4EC0-A261-C0CD1E32DF28}">
      <dgm:prSet/>
      <dgm:spPr/>
      <dgm:t>
        <a:bodyPr/>
        <a:lstStyle/>
        <a:p>
          <a:endParaRPr lang="zh-CN" altLang="en-US" sz="2000"/>
        </a:p>
      </dgm:t>
    </dgm:pt>
    <dgm:pt modelId="{9B8BE2C0-C293-4B07-BC43-2B3C7D565F27}" type="sibTrans" cxnId="{1D1716A0-EA5D-4EC0-A261-C0CD1E32DF28}">
      <dgm:prSet/>
      <dgm:spPr/>
      <dgm:t>
        <a:bodyPr/>
        <a:lstStyle/>
        <a:p>
          <a:endParaRPr lang="zh-CN" altLang="en-US" sz="2000"/>
        </a:p>
      </dgm:t>
    </dgm:pt>
    <dgm:pt modelId="{38A1E8C5-0A90-49D7-B4DD-D63C7F487D74}">
      <dgm:prSet phldrT="[文本]" custT="1">
        <dgm:style>
          <a:lnRef idx="3">
            <a:schemeClr val="lt1"/>
          </a:lnRef>
          <a:fillRef idx="1">
            <a:schemeClr val="accent1"/>
          </a:fillRef>
          <a:effectRef idx="1">
            <a:schemeClr val="accent1"/>
          </a:effectRef>
          <a:fontRef idx="minor">
            <a:schemeClr val="lt1"/>
          </a:fontRef>
        </dgm:style>
      </dgm:prSet>
      <dgm:spPr>
        <a:solidFill>
          <a:schemeClr val="accent1">
            <a:lumMod val="20000"/>
            <a:lumOff val="8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1800" b="1" dirty="0">
              <a:solidFill>
                <a:schemeClr val="tx1"/>
              </a:solidFill>
            </a:rPr>
            <a:t>Incorrect backup</a:t>
          </a:r>
          <a:endParaRPr lang="zh-CN" altLang="en-US" sz="1800" dirty="0"/>
        </a:p>
      </dgm:t>
    </dgm:pt>
    <dgm:pt modelId="{436CF909-8A48-4B7B-B216-CBB0AB28BFE6}" type="parTrans" cxnId="{2F29B0E7-A17D-40A7-B6C8-A523A90DF394}">
      <dgm:prSet/>
      <dgm:spPr/>
      <dgm:t>
        <a:bodyPr/>
        <a:lstStyle/>
        <a:p>
          <a:endParaRPr lang="zh-CN" altLang="en-US" sz="2000"/>
        </a:p>
      </dgm:t>
    </dgm:pt>
    <dgm:pt modelId="{4CDC3330-A516-46D4-8060-893E63D833D5}" type="sibTrans" cxnId="{2F29B0E7-A17D-40A7-B6C8-A523A90DF394}">
      <dgm:prSet/>
      <dgm:spPr/>
      <dgm:t>
        <a:bodyPr/>
        <a:lstStyle/>
        <a:p>
          <a:endParaRPr lang="zh-CN" altLang="en-US" sz="2000"/>
        </a:p>
      </dgm:t>
    </dgm:pt>
    <dgm:pt modelId="{8E3C6B10-F465-4C6C-9831-CAFA431E8E28}" type="pres">
      <dgm:prSet presAssocID="{4D0AC625-45F2-4A61-9FDD-518529C81316}" presName="diagram" presStyleCnt="0">
        <dgm:presLayoutVars>
          <dgm:chPref val="1"/>
          <dgm:dir/>
          <dgm:animOne val="branch"/>
          <dgm:animLvl val="lvl"/>
          <dgm:resizeHandles/>
        </dgm:presLayoutVars>
      </dgm:prSet>
      <dgm:spPr/>
    </dgm:pt>
    <dgm:pt modelId="{F7C9B11E-8696-4DA8-836F-0E3422790ED1}" type="pres">
      <dgm:prSet presAssocID="{ECF82A5B-0AD2-4653-89D4-6B51592E99CC}" presName="root" presStyleCnt="0"/>
      <dgm:spPr/>
    </dgm:pt>
    <dgm:pt modelId="{0C7B39B8-AA68-464A-962C-B60D4F22ABAD}" type="pres">
      <dgm:prSet presAssocID="{ECF82A5B-0AD2-4653-89D4-6B51592E99CC}" presName="rootComposite" presStyleCnt="0"/>
      <dgm:spPr/>
    </dgm:pt>
    <dgm:pt modelId="{9438E160-96A9-4A3F-A12D-5748AB5411F5}" type="pres">
      <dgm:prSet presAssocID="{ECF82A5B-0AD2-4653-89D4-6B51592E99CC}" presName="rootText" presStyleLbl="node1" presStyleIdx="0" presStyleCnt="1" custScaleX="75744" custScaleY="49350"/>
      <dgm:spPr>
        <a:xfrm>
          <a:off x="1069939" y="2243"/>
          <a:ext cx="1419404" cy="709702"/>
        </a:xfrm>
        <a:prstGeom prst="roundRect">
          <a:avLst>
            <a:gd name="adj" fmla="val 10000"/>
          </a:avLst>
        </a:prstGeom>
      </dgm:spPr>
    </dgm:pt>
    <dgm:pt modelId="{D3C43303-0A77-4185-A5C9-415EAC9F0CD9}" type="pres">
      <dgm:prSet presAssocID="{ECF82A5B-0AD2-4653-89D4-6B51592E99CC}" presName="rootConnector" presStyleLbl="node1" presStyleIdx="0" presStyleCnt="1"/>
      <dgm:spPr/>
    </dgm:pt>
    <dgm:pt modelId="{075A98AE-52F2-4508-A9D7-2ABA41744D6F}" type="pres">
      <dgm:prSet presAssocID="{ECF82A5B-0AD2-4653-89D4-6B51592E99CC}" presName="childShape" presStyleCnt="0"/>
      <dgm:spPr/>
    </dgm:pt>
    <dgm:pt modelId="{D27AD58F-B157-4129-93CE-D20501F67860}" type="pres">
      <dgm:prSet presAssocID="{436CF909-8A48-4B7B-B216-CBB0AB28BFE6}" presName="Name13" presStyleLbl="parChTrans1D2" presStyleIdx="0" presStyleCnt="1"/>
      <dgm:spPr/>
    </dgm:pt>
    <dgm:pt modelId="{5B66D88F-6C29-4A24-A84E-E33FBAB6C7F8}" type="pres">
      <dgm:prSet presAssocID="{38A1E8C5-0A90-49D7-B4DD-D63C7F487D74}" presName="childText" presStyleLbl="bgAcc1" presStyleIdx="0" presStyleCnt="1" custScaleX="98074" custScaleY="42535" custLinFactNeighborY="-12032">
        <dgm:presLayoutVars>
          <dgm:bulletEnabled val="1"/>
        </dgm:presLayoutVars>
      </dgm:prSet>
      <dgm:spPr>
        <a:xfrm>
          <a:off x="1272416" y="889119"/>
          <a:ext cx="1135754" cy="709846"/>
        </a:xfrm>
        <a:prstGeom prst="roundRect">
          <a:avLst>
            <a:gd name="adj" fmla="val 10000"/>
          </a:avLst>
        </a:prstGeom>
      </dgm:spPr>
    </dgm:pt>
  </dgm:ptLst>
  <dgm:cxnLst>
    <dgm:cxn modelId="{5D74292C-2BB4-46F6-8DB3-6138C9D6B2E2}" type="presOf" srcId="{4D0AC625-45F2-4A61-9FDD-518529C81316}" destId="{8E3C6B10-F465-4C6C-9831-CAFA431E8E28}" srcOrd="0" destOrd="0" presId="urn:microsoft.com/office/officeart/2005/8/layout/hierarchy3"/>
    <dgm:cxn modelId="{E8C72563-0433-4FC3-9DA2-4CF0EB8C2848}" type="presOf" srcId="{436CF909-8A48-4B7B-B216-CBB0AB28BFE6}" destId="{D27AD58F-B157-4129-93CE-D20501F67860}" srcOrd="0" destOrd="0" presId="urn:microsoft.com/office/officeart/2005/8/layout/hierarchy3"/>
    <dgm:cxn modelId="{66CB996E-D302-4911-9B4F-E483BE62695B}" type="presOf" srcId="{ECF82A5B-0AD2-4653-89D4-6B51592E99CC}" destId="{D3C43303-0A77-4185-A5C9-415EAC9F0CD9}" srcOrd="1" destOrd="0" presId="urn:microsoft.com/office/officeart/2005/8/layout/hierarchy3"/>
    <dgm:cxn modelId="{65DDFE77-8ADC-4CBD-AC03-9BCD92A1E6A1}" type="presOf" srcId="{ECF82A5B-0AD2-4653-89D4-6B51592E99CC}" destId="{9438E160-96A9-4A3F-A12D-5748AB5411F5}" srcOrd="0" destOrd="0" presId="urn:microsoft.com/office/officeart/2005/8/layout/hierarchy3"/>
    <dgm:cxn modelId="{1D1716A0-EA5D-4EC0-A261-C0CD1E32DF28}" srcId="{4D0AC625-45F2-4A61-9FDD-518529C81316}" destId="{ECF82A5B-0AD2-4653-89D4-6B51592E99CC}" srcOrd="0" destOrd="0" parTransId="{054AD4F7-8CAA-448A-88A5-3B4314166B12}" sibTransId="{9B8BE2C0-C293-4B07-BC43-2B3C7D565F27}"/>
    <dgm:cxn modelId="{B654A3E1-E140-4396-9446-EBC5D85D9189}" type="presOf" srcId="{38A1E8C5-0A90-49D7-B4DD-D63C7F487D74}" destId="{5B66D88F-6C29-4A24-A84E-E33FBAB6C7F8}" srcOrd="0" destOrd="0" presId="urn:microsoft.com/office/officeart/2005/8/layout/hierarchy3"/>
    <dgm:cxn modelId="{2F29B0E7-A17D-40A7-B6C8-A523A90DF394}" srcId="{ECF82A5B-0AD2-4653-89D4-6B51592E99CC}" destId="{38A1E8C5-0A90-49D7-B4DD-D63C7F487D74}" srcOrd="0" destOrd="0" parTransId="{436CF909-8A48-4B7B-B216-CBB0AB28BFE6}" sibTransId="{4CDC3330-A516-46D4-8060-893E63D833D5}"/>
    <dgm:cxn modelId="{606EE18A-02A4-49C8-88C2-6F8403110B4D}" type="presParOf" srcId="{8E3C6B10-F465-4C6C-9831-CAFA431E8E28}" destId="{F7C9B11E-8696-4DA8-836F-0E3422790ED1}" srcOrd="0" destOrd="0" presId="urn:microsoft.com/office/officeart/2005/8/layout/hierarchy3"/>
    <dgm:cxn modelId="{A58CE3A8-1F2F-445C-A881-D0E8D973F5AF}" type="presParOf" srcId="{F7C9B11E-8696-4DA8-836F-0E3422790ED1}" destId="{0C7B39B8-AA68-464A-962C-B60D4F22ABAD}" srcOrd="0" destOrd="0" presId="urn:microsoft.com/office/officeart/2005/8/layout/hierarchy3"/>
    <dgm:cxn modelId="{C43AC5CA-6391-4725-8788-43376CCB09BD}" type="presParOf" srcId="{0C7B39B8-AA68-464A-962C-B60D4F22ABAD}" destId="{9438E160-96A9-4A3F-A12D-5748AB5411F5}" srcOrd="0" destOrd="0" presId="urn:microsoft.com/office/officeart/2005/8/layout/hierarchy3"/>
    <dgm:cxn modelId="{996A83EE-2DAF-445A-AF4A-B99BB8F52B14}" type="presParOf" srcId="{0C7B39B8-AA68-464A-962C-B60D4F22ABAD}" destId="{D3C43303-0A77-4185-A5C9-415EAC9F0CD9}" srcOrd="1" destOrd="0" presId="urn:microsoft.com/office/officeart/2005/8/layout/hierarchy3"/>
    <dgm:cxn modelId="{492DEAD0-4907-4DBD-BA1D-D2518D1C1436}" type="presParOf" srcId="{F7C9B11E-8696-4DA8-836F-0E3422790ED1}" destId="{075A98AE-52F2-4508-A9D7-2ABA41744D6F}" srcOrd="1" destOrd="0" presId="urn:microsoft.com/office/officeart/2005/8/layout/hierarchy3"/>
    <dgm:cxn modelId="{30C3BDE0-F6CD-45FE-8C97-9CF8F97D39F7}" type="presParOf" srcId="{075A98AE-52F2-4508-A9D7-2ABA41744D6F}" destId="{D27AD58F-B157-4129-93CE-D20501F67860}" srcOrd="0" destOrd="0" presId="urn:microsoft.com/office/officeart/2005/8/layout/hierarchy3"/>
    <dgm:cxn modelId="{ED8AD98D-8F79-43D1-AA18-76C92A18FD09}" type="presParOf" srcId="{075A98AE-52F2-4508-A9D7-2ABA41744D6F}" destId="{5B66D88F-6C29-4A24-A84E-E33FBAB6C7F8}" srcOrd="1"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D0AC625-45F2-4A61-9FDD-518529C81316}"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zh-CN" altLang="en-US"/>
        </a:p>
      </dgm:t>
    </dgm:pt>
    <dgm:pt modelId="{ECF82A5B-0AD2-4653-89D4-6B51592E99CC}">
      <dgm:prSet phldrT="[文本]" custT="1">
        <dgm:style>
          <a:lnRef idx="3">
            <a:schemeClr val="lt1"/>
          </a:lnRef>
          <a:fillRef idx="1">
            <a:schemeClr val="accent1"/>
          </a:fillRef>
          <a:effectRef idx="1">
            <a:schemeClr val="accent1"/>
          </a:effectRef>
          <a:fontRef idx="minor">
            <a:schemeClr val="lt1"/>
          </a:fontRef>
        </dgm:style>
      </dgm:prSet>
      <dgm:spPr>
        <a:solidFill>
          <a:schemeClr val="accent1">
            <a:lumMod val="40000"/>
            <a:lumOff val="6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2000" b="1" kern="1200" dirty="0">
              <a:solidFill>
                <a:schemeClr val="tx1"/>
              </a:solidFill>
              <a:latin typeface="+mn-lt"/>
              <a:ea typeface="+mn-ea"/>
              <a:cs typeface="+mn-cs"/>
            </a:rPr>
            <a:t>Root cause</a:t>
          </a:r>
          <a:endParaRPr lang="zh-CN" altLang="en-US" sz="2000" b="1" kern="1200" dirty="0">
            <a:solidFill>
              <a:schemeClr val="tx1"/>
            </a:solidFill>
            <a:latin typeface="+mn-lt"/>
            <a:ea typeface="+mn-ea"/>
            <a:cs typeface="+mn-cs"/>
          </a:endParaRPr>
        </a:p>
      </dgm:t>
    </dgm:pt>
    <dgm:pt modelId="{054AD4F7-8CAA-448A-88A5-3B4314166B12}" type="parTrans" cxnId="{1D1716A0-EA5D-4EC0-A261-C0CD1E32DF28}">
      <dgm:prSet/>
      <dgm:spPr/>
      <dgm:t>
        <a:bodyPr/>
        <a:lstStyle/>
        <a:p>
          <a:endParaRPr lang="zh-CN" altLang="en-US" sz="2000"/>
        </a:p>
      </dgm:t>
    </dgm:pt>
    <dgm:pt modelId="{9B8BE2C0-C293-4B07-BC43-2B3C7D565F27}" type="sibTrans" cxnId="{1D1716A0-EA5D-4EC0-A261-C0CD1E32DF28}">
      <dgm:prSet/>
      <dgm:spPr/>
      <dgm:t>
        <a:bodyPr/>
        <a:lstStyle/>
        <a:p>
          <a:endParaRPr lang="zh-CN" altLang="en-US" sz="2000"/>
        </a:p>
      </dgm:t>
    </dgm:pt>
    <dgm:pt modelId="{38A1E8C5-0A90-49D7-B4DD-D63C7F487D74}">
      <dgm:prSet phldrT="[文本]" custT="1">
        <dgm:style>
          <a:lnRef idx="3">
            <a:schemeClr val="lt1"/>
          </a:lnRef>
          <a:fillRef idx="1">
            <a:schemeClr val="accent1"/>
          </a:fillRef>
          <a:effectRef idx="1">
            <a:schemeClr val="accent1"/>
          </a:effectRef>
          <a:fontRef idx="minor">
            <a:schemeClr val="lt1"/>
          </a:fontRef>
        </dgm:style>
      </dgm:prSet>
      <dgm:spPr>
        <a:solidFill>
          <a:schemeClr val="accent1">
            <a:lumMod val="20000"/>
            <a:lumOff val="8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1800" b="1" dirty="0">
              <a:solidFill>
                <a:schemeClr val="tx1"/>
              </a:solidFill>
            </a:rPr>
            <a:t>Incorrect backup</a:t>
          </a:r>
          <a:endParaRPr lang="zh-CN" altLang="en-US" sz="1800" dirty="0"/>
        </a:p>
      </dgm:t>
    </dgm:pt>
    <dgm:pt modelId="{436CF909-8A48-4B7B-B216-CBB0AB28BFE6}" type="parTrans" cxnId="{2F29B0E7-A17D-40A7-B6C8-A523A90DF394}">
      <dgm:prSet/>
      <dgm:spPr/>
      <dgm:t>
        <a:bodyPr/>
        <a:lstStyle/>
        <a:p>
          <a:endParaRPr lang="zh-CN" altLang="en-US" sz="2000"/>
        </a:p>
      </dgm:t>
    </dgm:pt>
    <dgm:pt modelId="{4CDC3330-A516-46D4-8060-893E63D833D5}" type="sibTrans" cxnId="{2F29B0E7-A17D-40A7-B6C8-A523A90DF394}">
      <dgm:prSet/>
      <dgm:spPr/>
      <dgm:t>
        <a:bodyPr/>
        <a:lstStyle/>
        <a:p>
          <a:endParaRPr lang="zh-CN" altLang="en-US" sz="2000"/>
        </a:p>
      </dgm:t>
    </dgm:pt>
    <dgm:pt modelId="{8E3C6B10-F465-4C6C-9831-CAFA431E8E28}" type="pres">
      <dgm:prSet presAssocID="{4D0AC625-45F2-4A61-9FDD-518529C81316}" presName="diagram" presStyleCnt="0">
        <dgm:presLayoutVars>
          <dgm:chPref val="1"/>
          <dgm:dir/>
          <dgm:animOne val="branch"/>
          <dgm:animLvl val="lvl"/>
          <dgm:resizeHandles/>
        </dgm:presLayoutVars>
      </dgm:prSet>
      <dgm:spPr/>
    </dgm:pt>
    <dgm:pt modelId="{F7C9B11E-8696-4DA8-836F-0E3422790ED1}" type="pres">
      <dgm:prSet presAssocID="{ECF82A5B-0AD2-4653-89D4-6B51592E99CC}" presName="root" presStyleCnt="0"/>
      <dgm:spPr/>
    </dgm:pt>
    <dgm:pt modelId="{0C7B39B8-AA68-464A-962C-B60D4F22ABAD}" type="pres">
      <dgm:prSet presAssocID="{ECF82A5B-0AD2-4653-89D4-6B51592E99CC}" presName="rootComposite" presStyleCnt="0"/>
      <dgm:spPr/>
    </dgm:pt>
    <dgm:pt modelId="{9438E160-96A9-4A3F-A12D-5748AB5411F5}" type="pres">
      <dgm:prSet presAssocID="{ECF82A5B-0AD2-4653-89D4-6B51592E99CC}" presName="rootText" presStyleLbl="node1" presStyleIdx="0" presStyleCnt="1" custScaleX="75744" custScaleY="49350"/>
      <dgm:spPr>
        <a:xfrm>
          <a:off x="1069939" y="2243"/>
          <a:ext cx="1419404" cy="709702"/>
        </a:xfrm>
        <a:prstGeom prst="roundRect">
          <a:avLst>
            <a:gd name="adj" fmla="val 10000"/>
          </a:avLst>
        </a:prstGeom>
      </dgm:spPr>
    </dgm:pt>
    <dgm:pt modelId="{D3C43303-0A77-4185-A5C9-415EAC9F0CD9}" type="pres">
      <dgm:prSet presAssocID="{ECF82A5B-0AD2-4653-89D4-6B51592E99CC}" presName="rootConnector" presStyleLbl="node1" presStyleIdx="0" presStyleCnt="1"/>
      <dgm:spPr/>
    </dgm:pt>
    <dgm:pt modelId="{075A98AE-52F2-4508-A9D7-2ABA41744D6F}" type="pres">
      <dgm:prSet presAssocID="{ECF82A5B-0AD2-4653-89D4-6B51592E99CC}" presName="childShape" presStyleCnt="0"/>
      <dgm:spPr/>
    </dgm:pt>
    <dgm:pt modelId="{D27AD58F-B157-4129-93CE-D20501F67860}" type="pres">
      <dgm:prSet presAssocID="{436CF909-8A48-4B7B-B216-CBB0AB28BFE6}" presName="Name13" presStyleLbl="parChTrans1D2" presStyleIdx="0" presStyleCnt="1"/>
      <dgm:spPr/>
    </dgm:pt>
    <dgm:pt modelId="{5B66D88F-6C29-4A24-A84E-E33FBAB6C7F8}" type="pres">
      <dgm:prSet presAssocID="{38A1E8C5-0A90-49D7-B4DD-D63C7F487D74}" presName="childText" presStyleLbl="bgAcc1" presStyleIdx="0" presStyleCnt="1" custScaleX="98074" custScaleY="42535" custLinFactNeighborY="-12032">
        <dgm:presLayoutVars>
          <dgm:bulletEnabled val="1"/>
        </dgm:presLayoutVars>
      </dgm:prSet>
      <dgm:spPr>
        <a:xfrm>
          <a:off x="1272416" y="889119"/>
          <a:ext cx="1135754" cy="709846"/>
        </a:xfrm>
        <a:prstGeom prst="roundRect">
          <a:avLst>
            <a:gd name="adj" fmla="val 10000"/>
          </a:avLst>
        </a:prstGeom>
      </dgm:spPr>
    </dgm:pt>
  </dgm:ptLst>
  <dgm:cxnLst>
    <dgm:cxn modelId="{5D74292C-2BB4-46F6-8DB3-6138C9D6B2E2}" type="presOf" srcId="{4D0AC625-45F2-4A61-9FDD-518529C81316}" destId="{8E3C6B10-F465-4C6C-9831-CAFA431E8E28}" srcOrd="0" destOrd="0" presId="urn:microsoft.com/office/officeart/2005/8/layout/hierarchy3"/>
    <dgm:cxn modelId="{E8C72563-0433-4FC3-9DA2-4CF0EB8C2848}" type="presOf" srcId="{436CF909-8A48-4B7B-B216-CBB0AB28BFE6}" destId="{D27AD58F-B157-4129-93CE-D20501F67860}" srcOrd="0" destOrd="0" presId="urn:microsoft.com/office/officeart/2005/8/layout/hierarchy3"/>
    <dgm:cxn modelId="{66CB996E-D302-4911-9B4F-E483BE62695B}" type="presOf" srcId="{ECF82A5B-0AD2-4653-89D4-6B51592E99CC}" destId="{D3C43303-0A77-4185-A5C9-415EAC9F0CD9}" srcOrd="1" destOrd="0" presId="urn:microsoft.com/office/officeart/2005/8/layout/hierarchy3"/>
    <dgm:cxn modelId="{65DDFE77-8ADC-4CBD-AC03-9BCD92A1E6A1}" type="presOf" srcId="{ECF82A5B-0AD2-4653-89D4-6B51592E99CC}" destId="{9438E160-96A9-4A3F-A12D-5748AB5411F5}" srcOrd="0" destOrd="0" presId="urn:microsoft.com/office/officeart/2005/8/layout/hierarchy3"/>
    <dgm:cxn modelId="{1D1716A0-EA5D-4EC0-A261-C0CD1E32DF28}" srcId="{4D0AC625-45F2-4A61-9FDD-518529C81316}" destId="{ECF82A5B-0AD2-4653-89D4-6B51592E99CC}" srcOrd="0" destOrd="0" parTransId="{054AD4F7-8CAA-448A-88A5-3B4314166B12}" sibTransId="{9B8BE2C0-C293-4B07-BC43-2B3C7D565F27}"/>
    <dgm:cxn modelId="{B654A3E1-E140-4396-9446-EBC5D85D9189}" type="presOf" srcId="{38A1E8C5-0A90-49D7-B4DD-D63C7F487D74}" destId="{5B66D88F-6C29-4A24-A84E-E33FBAB6C7F8}" srcOrd="0" destOrd="0" presId="urn:microsoft.com/office/officeart/2005/8/layout/hierarchy3"/>
    <dgm:cxn modelId="{2F29B0E7-A17D-40A7-B6C8-A523A90DF394}" srcId="{ECF82A5B-0AD2-4653-89D4-6B51592E99CC}" destId="{38A1E8C5-0A90-49D7-B4DD-D63C7F487D74}" srcOrd="0" destOrd="0" parTransId="{436CF909-8A48-4B7B-B216-CBB0AB28BFE6}" sibTransId="{4CDC3330-A516-46D4-8060-893E63D833D5}"/>
    <dgm:cxn modelId="{606EE18A-02A4-49C8-88C2-6F8403110B4D}" type="presParOf" srcId="{8E3C6B10-F465-4C6C-9831-CAFA431E8E28}" destId="{F7C9B11E-8696-4DA8-836F-0E3422790ED1}" srcOrd="0" destOrd="0" presId="urn:microsoft.com/office/officeart/2005/8/layout/hierarchy3"/>
    <dgm:cxn modelId="{A58CE3A8-1F2F-445C-A881-D0E8D973F5AF}" type="presParOf" srcId="{F7C9B11E-8696-4DA8-836F-0E3422790ED1}" destId="{0C7B39B8-AA68-464A-962C-B60D4F22ABAD}" srcOrd="0" destOrd="0" presId="urn:microsoft.com/office/officeart/2005/8/layout/hierarchy3"/>
    <dgm:cxn modelId="{C43AC5CA-6391-4725-8788-43376CCB09BD}" type="presParOf" srcId="{0C7B39B8-AA68-464A-962C-B60D4F22ABAD}" destId="{9438E160-96A9-4A3F-A12D-5748AB5411F5}" srcOrd="0" destOrd="0" presId="urn:microsoft.com/office/officeart/2005/8/layout/hierarchy3"/>
    <dgm:cxn modelId="{996A83EE-2DAF-445A-AF4A-B99BB8F52B14}" type="presParOf" srcId="{0C7B39B8-AA68-464A-962C-B60D4F22ABAD}" destId="{D3C43303-0A77-4185-A5C9-415EAC9F0CD9}" srcOrd="1" destOrd="0" presId="urn:microsoft.com/office/officeart/2005/8/layout/hierarchy3"/>
    <dgm:cxn modelId="{492DEAD0-4907-4DBD-BA1D-D2518D1C1436}" type="presParOf" srcId="{F7C9B11E-8696-4DA8-836F-0E3422790ED1}" destId="{075A98AE-52F2-4508-A9D7-2ABA41744D6F}" srcOrd="1" destOrd="0" presId="urn:microsoft.com/office/officeart/2005/8/layout/hierarchy3"/>
    <dgm:cxn modelId="{30C3BDE0-F6CD-45FE-8C97-9CF8F97D39F7}" type="presParOf" srcId="{075A98AE-52F2-4508-A9D7-2ABA41744D6F}" destId="{D27AD58F-B157-4129-93CE-D20501F67860}" srcOrd="0" destOrd="0" presId="urn:microsoft.com/office/officeart/2005/8/layout/hierarchy3"/>
    <dgm:cxn modelId="{ED8AD98D-8F79-43D1-AA18-76C92A18FD09}" type="presParOf" srcId="{075A98AE-52F2-4508-A9D7-2ABA41744D6F}" destId="{5B66D88F-6C29-4A24-A84E-E33FBAB6C7F8}" srcOrd="1"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D0AC625-45F2-4A61-9FDD-518529C81316}"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zh-CN" altLang="en-US"/>
        </a:p>
      </dgm:t>
    </dgm:pt>
    <dgm:pt modelId="{ECF82A5B-0AD2-4653-89D4-6B51592E99CC}">
      <dgm:prSet phldrT="[文本]" custT="1">
        <dgm:style>
          <a:lnRef idx="3">
            <a:schemeClr val="lt1"/>
          </a:lnRef>
          <a:fillRef idx="1">
            <a:schemeClr val="accent1"/>
          </a:fillRef>
          <a:effectRef idx="1">
            <a:schemeClr val="accent1"/>
          </a:effectRef>
          <a:fontRef idx="minor">
            <a:schemeClr val="lt1"/>
          </a:fontRef>
        </dgm:style>
      </dgm:prSet>
      <dgm:spPr>
        <a:solidFill>
          <a:schemeClr val="accent1">
            <a:lumMod val="40000"/>
            <a:lumOff val="6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2000" b="1" kern="1200" dirty="0">
              <a:solidFill>
                <a:schemeClr val="tx1"/>
              </a:solidFill>
              <a:latin typeface="+mn-lt"/>
              <a:ea typeface="+mn-ea"/>
              <a:cs typeface="+mn-cs"/>
            </a:rPr>
            <a:t>Root cause</a:t>
          </a:r>
          <a:endParaRPr lang="zh-CN" altLang="en-US" sz="2000" b="1" kern="1200" dirty="0">
            <a:solidFill>
              <a:schemeClr val="tx1"/>
            </a:solidFill>
            <a:latin typeface="+mn-lt"/>
            <a:ea typeface="+mn-ea"/>
            <a:cs typeface="+mn-cs"/>
          </a:endParaRPr>
        </a:p>
      </dgm:t>
    </dgm:pt>
    <dgm:pt modelId="{054AD4F7-8CAA-448A-88A5-3B4314166B12}" type="parTrans" cxnId="{1D1716A0-EA5D-4EC0-A261-C0CD1E32DF28}">
      <dgm:prSet/>
      <dgm:spPr/>
      <dgm:t>
        <a:bodyPr/>
        <a:lstStyle/>
        <a:p>
          <a:endParaRPr lang="zh-CN" altLang="en-US" sz="2000"/>
        </a:p>
      </dgm:t>
    </dgm:pt>
    <dgm:pt modelId="{9B8BE2C0-C293-4B07-BC43-2B3C7D565F27}" type="sibTrans" cxnId="{1D1716A0-EA5D-4EC0-A261-C0CD1E32DF28}">
      <dgm:prSet/>
      <dgm:spPr/>
      <dgm:t>
        <a:bodyPr/>
        <a:lstStyle/>
        <a:p>
          <a:endParaRPr lang="zh-CN" altLang="en-US" sz="2000"/>
        </a:p>
      </dgm:t>
    </dgm:pt>
    <dgm:pt modelId="{38A1E8C5-0A90-49D7-B4DD-D63C7F487D74}">
      <dgm:prSet phldrT="[文本]" custT="1">
        <dgm:style>
          <a:lnRef idx="3">
            <a:schemeClr val="lt1"/>
          </a:lnRef>
          <a:fillRef idx="1">
            <a:schemeClr val="accent1"/>
          </a:fillRef>
          <a:effectRef idx="1">
            <a:schemeClr val="accent1"/>
          </a:effectRef>
          <a:fontRef idx="minor">
            <a:schemeClr val="lt1"/>
          </a:fontRef>
        </dgm:style>
      </dgm:prSet>
      <dgm:spPr>
        <a:solidFill>
          <a:schemeClr val="accent1">
            <a:lumMod val="20000"/>
            <a:lumOff val="8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1800" b="1" dirty="0">
              <a:solidFill>
                <a:schemeClr val="tx1"/>
              </a:solidFill>
            </a:rPr>
            <a:t>Incorrect backup</a:t>
          </a:r>
          <a:endParaRPr lang="zh-CN" altLang="en-US" sz="1800" dirty="0"/>
        </a:p>
      </dgm:t>
    </dgm:pt>
    <dgm:pt modelId="{436CF909-8A48-4B7B-B216-CBB0AB28BFE6}" type="parTrans" cxnId="{2F29B0E7-A17D-40A7-B6C8-A523A90DF394}">
      <dgm:prSet/>
      <dgm:spPr/>
      <dgm:t>
        <a:bodyPr/>
        <a:lstStyle/>
        <a:p>
          <a:endParaRPr lang="zh-CN" altLang="en-US" sz="2000"/>
        </a:p>
      </dgm:t>
    </dgm:pt>
    <dgm:pt modelId="{4CDC3330-A516-46D4-8060-893E63D833D5}" type="sibTrans" cxnId="{2F29B0E7-A17D-40A7-B6C8-A523A90DF394}">
      <dgm:prSet/>
      <dgm:spPr/>
      <dgm:t>
        <a:bodyPr/>
        <a:lstStyle/>
        <a:p>
          <a:endParaRPr lang="zh-CN" altLang="en-US" sz="2000"/>
        </a:p>
      </dgm:t>
    </dgm:pt>
    <dgm:pt modelId="{8E3C6B10-F465-4C6C-9831-CAFA431E8E28}" type="pres">
      <dgm:prSet presAssocID="{4D0AC625-45F2-4A61-9FDD-518529C81316}" presName="diagram" presStyleCnt="0">
        <dgm:presLayoutVars>
          <dgm:chPref val="1"/>
          <dgm:dir/>
          <dgm:animOne val="branch"/>
          <dgm:animLvl val="lvl"/>
          <dgm:resizeHandles/>
        </dgm:presLayoutVars>
      </dgm:prSet>
      <dgm:spPr/>
    </dgm:pt>
    <dgm:pt modelId="{F7C9B11E-8696-4DA8-836F-0E3422790ED1}" type="pres">
      <dgm:prSet presAssocID="{ECF82A5B-0AD2-4653-89D4-6B51592E99CC}" presName="root" presStyleCnt="0"/>
      <dgm:spPr/>
    </dgm:pt>
    <dgm:pt modelId="{0C7B39B8-AA68-464A-962C-B60D4F22ABAD}" type="pres">
      <dgm:prSet presAssocID="{ECF82A5B-0AD2-4653-89D4-6B51592E99CC}" presName="rootComposite" presStyleCnt="0"/>
      <dgm:spPr/>
    </dgm:pt>
    <dgm:pt modelId="{9438E160-96A9-4A3F-A12D-5748AB5411F5}" type="pres">
      <dgm:prSet presAssocID="{ECF82A5B-0AD2-4653-89D4-6B51592E99CC}" presName="rootText" presStyleLbl="node1" presStyleIdx="0" presStyleCnt="1" custScaleX="75744" custScaleY="49350"/>
      <dgm:spPr>
        <a:xfrm>
          <a:off x="1069939" y="2243"/>
          <a:ext cx="1419404" cy="709702"/>
        </a:xfrm>
        <a:prstGeom prst="roundRect">
          <a:avLst>
            <a:gd name="adj" fmla="val 10000"/>
          </a:avLst>
        </a:prstGeom>
      </dgm:spPr>
    </dgm:pt>
    <dgm:pt modelId="{D3C43303-0A77-4185-A5C9-415EAC9F0CD9}" type="pres">
      <dgm:prSet presAssocID="{ECF82A5B-0AD2-4653-89D4-6B51592E99CC}" presName="rootConnector" presStyleLbl="node1" presStyleIdx="0" presStyleCnt="1"/>
      <dgm:spPr/>
    </dgm:pt>
    <dgm:pt modelId="{075A98AE-52F2-4508-A9D7-2ABA41744D6F}" type="pres">
      <dgm:prSet presAssocID="{ECF82A5B-0AD2-4653-89D4-6B51592E99CC}" presName="childShape" presStyleCnt="0"/>
      <dgm:spPr/>
    </dgm:pt>
    <dgm:pt modelId="{D27AD58F-B157-4129-93CE-D20501F67860}" type="pres">
      <dgm:prSet presAssocID="{436CF909-8A48-4B7B-B216-CBB0AB28BFE6}" presName="Name13" presStyleLbl="parChTrans1D2" presStyleIdx="0" presStyleCnt="1"/>
      <dgm:spPr/>
    </dgm:pt>
    <dgm:pt modelId="{5B66D88F-6C29-4A24-A84E-E33FBAB6C7F8}" type="pres">
      <dgm:prSet presAssocID="{38A1E8C5-0A90-49D7-B4DD-D63C7F487D74}" presName="childText" presStyleLbl="bgAcc1" presStyleIdx="0" presStyleCnt="1" custScaleX="98074" custScaleY="42535" custLinFactNeighborY="-12032">
        <dgm:presLayoutVars>
          <dgm:bulletEnabled val="1"/>
        </dgm:presLayoutVars>
      </dgm:prSet>
      <dgm:spPr>
        <a:xfrm>
          <a:off x="1272416" y="889119"/>
          <a:ext cx="1135754" cy="709846"/>
        </a:xfrm>
        <a:prstGeom prst="roundRect">
          <a:avLst>
            <a:gd name="adj" fmla="val 10000"/>
          </a:avLst>
        </a:prstGeom>
      </dgm:spPr>
    </dgm:pt>
  </dgm:ptLst>
  <dgm:cxnLst>
    <dgm:cxn modelId="{5D74292C-2BB4-46F6-8DB3-6138C9D6B2E2}" type="presOf" srcId="{4D0AC625-45F2-4A61-9FDD-518529C81316}" destId="{8E3C6B10-F465-4C6C-9831-CAFA431E8E28}" srcOrd="0" destOrd="0" presId="urn:microsoft.com/office/officeart/2005/8/layout/hierarchy3"/>
    <dgm:cxn modelId="{E8C72563-0433-4FC3-9DA2-4CF0EB8C2848}" type="presOf" srcId="{436CF909-8A48-4B7B-B216-CBB0AB28BFE6}" destId="{D27AD58F-B157-4129-93CE-D20501F67860}" srcOrd="0" destOrd="0" presId="urn:microsoft.com/office/officeart/2005/8/layout/hierarchy3"/>
    <dgm:cxn modelId="{66CB996E-D302-4911-9B4F-E483BE62695B}" type="presOf" srcId="{ECF82A5B-0AD2-4653-89D4-6B51592E99CC}" destId="{D3C43303-0A77-4185-A5C9-415EAC9F0CD9}" srcOrd="1" destOrd="0" presId="urn:microsoft.com/office/officeart/2005/8/layout/hierarchy3"/>
    <dgm:cxn modelId="{65DDFE77-8ADC-4CBD-AC03-9BCD92A1E6A1}" type="presOf" srcId="{ECF82A5B-0AD2-4653-89D4-6B51592E99CC}" destId="{9438E160-96A9-4A3F-A12D-5748AB5411F5}" srcOrd="0" destOrd="0" presId="urn:microsoft.com/office/officeart/2005/8/layout/hierarchy3"/>
    <dgm:cxn modelId="{1D1716A0-EA5D-4EC0-A261-C0CD1E32DF28}" srcId="{4D0AC625-45F2-4A61-9FDD-518529C81316}" destId="{ECF82A5B-0AD2-4653-89D4-6B51592E99CC}" srcOrd="0" destOrd="0" parTransId="{054AD4F7-8CAA-448A-88A5-3B4314166B12}" sibTransId="{9B8BE2C0-C293-4B07-BC43-2B3C7D565F27}"/>
    <dgm:cxn modelId="{B654A3E1-E140-4396-9446-EBC5D85D9189}" type="presOf" srcId="{38A1E8C5-0A90-49D7-B4DD-D63C7F487D74}" destId="{5B66D88F-6C29-4A24-A84E-E33FBAB6C7F8}" srcOrd="0" destOrd="0" presId="urn:microsoft.com/office/officeart/2005/8/layout/hierarchy3"/>
    <dgm:cxn modelId="{2F29B0E7-A17D-40A7-B6C8-A523A90DF394}" srcId="{ECF82A5B-0AD2-4653-89D4-6B51592E99CC}" destId="{38A1E8C5-0A90-49D7-B4DD-D63C7F487D74}" srcOrd="0" destOrd="0" parTransId="{436CF909-8A48-4B7B-B216-CBB0AB28BFE6}" sibTransId="{4CDC3330-A516-46D4-8060-893E63D833D5}"/>
    <dgm:cxn modelId="{606EE18A-02A4-49C8-88C2-6F8403110B4D}" type="presParOf" srcId="{8E3C6B10-F465-4C6C-9831-CAFA431E8E28}" destId="{F7C9B11E-8696-4DA8-836F-0E3422790ED1}" srcOrd="0" destOrd="0" presId="urn:microsoft.com/office/officeart/2005/8/layout/hierarchy3"/>
    <dgm:cxn modelId="{A58CE3A8-1F2F-445C-A881-D0E8D973F5AF}" type="presParOf" srcId="{F7C9B11E-8696-4DA8-836F-0E3422790ED1}" destId="{0C7B39B8-AA68-464A-962C-B60D4F22ABAD}" srcOrd="0" destOrd="0" presId="urn:microsoft.com/office/officeart/2005/8/layout/hierarchy3"/>
    <dgm:cxn modelId="{C43AC5CA-6391-4725-8788-43376CCB09BD}" type="presParOf" srcId="{0C7B39B8-AA68-464A-962C-B60D4F22ABAD}" destId="{9438E160-96A9-4A3F-A12D-5748AB5411F5}" srcOrd="0" destOrd="0" presId="urn:microsoft.com/office/officeart/2005/8/layout/hierarchy3"/>
    <dgm:cxn modelId="{996A83EE-2DAF-445A-AF4A-B99BB8F52B14}" type="presParOf" srcId="{0C7B39B8-AA68-464A-962C-B60D4F22ABAD}" destId="{D3C43303-0A77-4185-A5C9-415EAC9F0CD9}" srcOrd="1" destOrd="0" presId="urn:microsoft.com/office/officeart/2005/8/layout/hierarchy3"/>
    <dgm:cxn modelId="{492DEAD0-4907-4DBD-BA1D-D2518D1C1436}" type="presParOf" srcId="{F7C9B11E-8696-4DA8-836F-0E3422790ED1}" destId="{075A98AE-52F2-4508-A9D7-2ABA41744D6F}" srcOrd="1" destOrd="0" presId="urn:microsoft.com/office/officeart/2005/8/layout/hierarchy3"/>
    <dgm:cxn modelId="{30C3BDE0-F6CD-45FE-8C97-9CF8F97D39F7}" type="presParOf" srcId="{075A98AE-52F2-4508-A9D7-2ABA41744D6F}" destId="{D27AD58F-B157-4129-93CE-D20501F67860}" srcOrd="0" destOrd="0" presId="urn:microsoft.com/office/officeart/2005/8/layout/hierarchy3"/>
    <dgm:cxn modelId="{ED8AD98D-8F79-43D1-AA18-76C92A18FD09}" type="presParOf" srcId="{075A98AE-52F2-4508-A9D7-2ABA41744D6F}" destId="{5B66D88F-6C29-4A24-A84E-E33FBAB6C7F8}"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D0AC625-45F2-4A61-9FDD-518529C81316}"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zh-CN" altLang="en-US"/>
        </a:p>
      </dgm:t>
    </dgm:pt>
    <dgm:pt modelId="{ECF82A5B-0AD2-4653-89D4-6B51592E99CC}">
      <dgm:prSet phldrT="[文本]" custT="1">
        <dgm:style>
          <a:lnRef idx="3">
            <a:schemeClr val="lt1"/>
          </a:lnRef>
          <a:fillRef idx="1">
            <a:schemeClr val="accent1"/>
          </a:fillRef>
          <a:effectRef idx="1">
            <a:schemeClr val="accent1"/>
          </a:effectRef>
          <a:fontRef idx="minor">
            <a:schemeClr val="lt1"/>
          </a:fontRef>
        </dgm:style>
      </dgm:prSet>
      <dgm:spPr>
        <a:solidFill>
          <a:schemeClr val="accent1">
            <a:lumMod val="40000"/>
            <a:lumOff val="6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2000" b="1" kern="1200" dirty="0">
              <a:solidFill>
                <a:schemeClr val="tx1"/>
              </a:solidFill>
              <a:latin typeface="+mn-lt"/>
              <a:ea typeface="+mn-ea"/>
              <a:cs typeface="+mn-cs"/>
            </a:rPr>
            <a:t>Root cause</a:t>
          </a:r>
          <a:endParaRPr lang="zh-CN" altLang="en-US" sz="2000" b="1" kern="1200" dirty="0">
            <a:solidFill>
              <a:schemeClr val="tx1"/>
            </a:solidFill>
            <a:latin typeface="+mn-lt"/>
            <a:ea typeface="+mn-ea"/>
            <a:cs typeface="+mn-cs"/>
          </a:endParaRPr>
        </a:p>
      </dgm:t>
    </dgm:pt>
    <dgm:pt modelId="{054AD4F7-8CAA-448A-88A5-3B4314166B12}" type="parTrans" cxnId="{1D1716A0-EA5D-4EC0-A261-C0CD1E32DF28}">
      <dgm:prSet/>
      <dgm:spPr/>
      <dgm:t>
        <a:bodyPr/>
        <a:lstStyle/>
        <a:p>
          <a:endParaRPr lang="zh-CN" altLang="en-US" sz="2000"/>
        </a:p>
      </dgm:t>
    </dgm:pt>
    <dgm:pt modelId="{9B8BE2C0-C293-4B07-BC43-2B3C7D565F27}" type="sibTrans" cxnId="{1D1716A0-EA5D-4EC0-A261-C0CD1E32DF28}">
      <dgm:prSet/>
      <dgm:spPr/>
      <dgm:t>
        <a:bodyPr/>
        <a:lstStyle/>
        <a:p>
          <a:endParaRPr lang="zh-CN" altLang="en-US" sz="2000"/>
        </a:p>
      </dgm:t>
    </dgm:pt>
    <dgm:pt modelId="{38A1E8C5-0A90-49D7-B4DD-D63C7F487D74}">
      <dgm:prSet phldrT="[文本]" custT="1">
        <dgm:style>
          <a:lnRef idx="3">
            <a:schemeClr val="lt1"/>
          </a:lnRef>
          <a:fillRef idx="1">
            <a:schemeClr val="accent1"/>
          </a:fillRef>
          <a:effectRef idx="1">
            <a:schemeClr val="accent1"/>
          </a:effectRef>
          <a:fontRef idx="minor">
            <a:schemeClr val="lt1"/>
          </a:fontRef>
        </dgm:style>
      </dgm:prSet>
      <dgm:spPr>
        <a:solidFill>
          <a:schemeClr val="accent1">
            <a:lumMod val="20000"/>
            <a:lumOff val="80000"/>
          </a:schemeClr>
        </a:solidFill>
        <a:ln>
          <a:headEnd type="triangle" w="med" len="med"/>
          <a:tailEnd type="triangle" w="med" len="med"/>
        </a:ln>
      </dgm:spPr>
      <dgm:t>
        <a:bodyPr rot="0" spcFirstLastPara="0" vertOverflow="overflow" horzOverflow="overflow" vert="horz" wrap="square" lIns="91440" tIns="45720" rIns="91440" bIns="45720" numCol="1" spcCol="0" rtlCol="0" fromWordArt="0" anchor="ctr" anchorCtr="0" forceAA="0" compatLnSpc="1">
          <a:prstTxWarp prst="textNoShape">
            <a:avLst/>
          </a:prstTxWarp>
        </a:bodyPr>
        <a:lstStyle/>
        <a:p>
          <a:r>
            <a:rPr lang="en-US" altLang="zh-CN" sz="1800" b="1" dirty="0">
              <a:solidFill>
                <a:schemeClr val="tx1"/>
              </a:solidFill>
            </a:rPr>
            <a:t>Incorrect backup</a:t>
          </a:r>
          <a:endParaRPr lang="zh-CN" altLang="en-US" sz="1800" dirty="0"/>
        </a:p>
      </dgm:t>
    </dgm:pt>
    <dgm:pt modelId="{436CF909-8A48-4B7B-B216-CBB0AB28BFE6}" type="parTrans" cxnId="{2F29B0E7-A17D-40A7-B6C8-A523A90DF394}">
      <dgm:prSet/>
      <dgm:spPr/>
      <dgm:t>
        <a:bodyPr/>
        <a:lstStyle/>
        <a:p>
          <a:endParaRPr lang="zh-CN" altLang="en-US" sz="2000"/>
        </a:p>
      </dgm:t>
    </dgm:pt>
    <dgm:pt modelId="{4CDC3330-A516-46D4-8060-893E63D833D5}" type="sibTrans" cxnId="{2F29B0E7-A17D-40A7-B6C8-A523A90DF394}">
      <dgm:prSet/>
      <dgm:spPr/>
      <dgm:t>
        <a:bodyPr/>
        <a:lstStyle/>
        <a:p>
          <a:endParaRPr lang="zh-CN" altLang="en-US" sz="2000"/>
        </a:p>
      </dgm:t>
    </dgm:pt>
    <dgm:pt modelId="{8E3C6B10-F465-4C6C-9831-CAFA431E8E28}" type="pres">
      <dgm:prSet presAssocID="{4D0AC625-45F2-4A61-9FDD-518529C81316}" presName="diagram" presStyleCnt="0">
        <dgm:presLayoutVars>
          <dgm:chPref val="1"/>
          <dgm:dir/>
          <dgm:animOne val="branch"/>
          <dgm:animLvl val="lvl"/>
          <dgm:resizeHandles/>
        </dgm:presLayoutVars>
      </dgm:prSet>
      <dgm:spPr/>
    </dgm:pt>
    <dgm:pt modelId="{F7C9B11E-8696-4DA8-836F-0E3422790ED1}" type="pres">
      <dgm:prSet presAssocID="{ECF82A5B-0AD2-4653-89D4-6B51592E99CC}" presName="root" presStyleCnt="0"/>
      <dgm:spPr/>
    </dgm:pt>
    <dgm:pt modelId="{0C7B39B8-AA68-464A-962C-B60D4F22ABAD}" type="pres">
      <dgm:prSet presAssocID="{ECF82A5B-0AD2-4653-89D4-6B51592E99CC}" presName="rootComposite" presStyleCnt="0"/>
      <dgm:spPr/>
    </dgm:pt>
    <dgm:pt modelId="{9438E160-96A9-4A3F-A12D-5748AB5411F5}" type="pres">
      <dgm:prSet presAssocID="{ECF82A5B-0AD2-4653-89D4-6B51592E99CC}" presName="rootText" presStyleLbl="node1" presStyleIdx="0" presStyleCnt="1" custScaleX="75744" custScaleY="49350"/>
      <dgm:spPr>
        <a:xfrm>
          <a:off x="1069939" y="2243"/>
          <a:ext cx="1419404" cy="709702"/>
        </a:xfrm>
        <a:prstGeom prst="roundRect">
          <a:avLst>
            <a:gd name="adj" fmla="val 10000"/>
          </a:avLst>
        </a:prstGeom>
      </dgm:spPr>
    </dgm:pt>
    <dgm:pt modelId="{D3C43303-0A77-4185-A5C9-415EAC9F0CD9}" type="pres">
      <dgm:prSet presAssocID="{ECF82A5B-0AD2-4653-89D4-6B51592E99CC}" presName="rootConnector" presStyleLbl="node1" presStyleIdx="0" presStyleCnt="1"/>
      <dgm:spPr/>
    </dgm:pt>
    <dgm:pt modelId="{075A98AE-52F2-4508-A9D7-2ABA41744D6F}" type="pres">
      <dgm:prSet presAssocID="{ECF82A5B-0AD2-4653-89D4-6B51592E99CC}" presName="childShape" presStyleCnt="0"/>
      <dgm:spPr/>
    </dgm:pt>
    <dgm:pt modelId="{D27AD58F-B157-4129-93CE-D20501F67860}" type="pres">
      <dgm:prSet presAssocID="{436CF909-8A48-4B7B-B216-CBB0AB28BFE6}" presName="Name13" presStyleLbl="parChTrans1D2" presStyleIdx="0" presStyleCnt="1"/>
      <dgm:spPr/>
    </dgm:pt>
    <dgm:pt modelId="{5B66D88F-6C29-4A24-A84E-E33FBAB6C7F8}" type="pres">
      <dgm:prSet presAssocID="{38A1E8C5-0A90-49D7-B4DD-D63C7F487D74}" presName="childText" presStyleLbl="bgAcc1" presStyleIdx="0" presStyleCnt="1" custScaleX="98074" custScaleY="42535" custLinFactNeighborY="-12032">
        <dgm:presLayoutVars>
          <dgm:bulletEnabled val="1"/>
        </dgm:presLayoutVars>
      </dgm:prSet>
      <dgm:spPr>
        <a:xfrm>
          <a:off x="1272416" y="889119"/>
          <a:ext cx="1135754" cy="709846"/>
        </a:xfrm>
        <a:prstGeom prst="roundRect">
          <a:avLst>
            <a:gd name="adj" fmla="val 10000"/>
          </a:avLst>
        </a:prstGeom>
      </dgm:spPr>
    </dgm:pt>
  </dgm:ptLst>
  <dgm:cxnLst>
    <dgm:cxn modelId="{5D74292C-2BB4-46F6-8DB3-6138C9D6B2E2}" type="presOf" srcId="{4D0AC625-45F2-4A61-9FDD-518529C81316}" destId="{8E3C6B10-F465-4C6C-9831-CAFA431E8E28}" srcOrd="0" destOrd="0" presId="urn:microsoft.com/office/officeart/2005/8/layout/hierarchy3"/>
    <dgm:cxn modelId="{E8C72563-0433-4FC3-9DA2-4CF0EB8C2848}" type="presOf" srcId="{436CF909-8A48-4B7B-B216-CBB0AB28BFE6}" destId="{D27AD58F-B157-4129-93CE-D20501F67860}" srcOrd="0" destOrd="0" presId="urn:microsoft.com/office/officeart/2005/8/layout/hierarchy3"/>
    <dgm:cxn modelId="{66CB996E-D302-4911-9B4F-E483BE62695B}" type="presOf" srcId="{ECF82A5B-0AD2-4653-89D4-6B51592E99CC}" destId="{D3C43303-0A77-4185-A5C9-415EAC9F0CD9}" srcOrd="1" destOrd="0" presId="urn:microsoft.com/office/officeart/2005/8/layout/hierarchy3"/>
    <dgm:cxn modelId="{65DDFE77-8ADC-4CBD-AC03-9BCD92A1E6A1}" type="presOf" srcId="{ECF82A5B-0AD2-4653-89D4-6B51592E99CC}" destId="{9438E160-96A9-4A3F-A12D-5748AB5411F5}" srcOrd="0" destOrd="0" presId="urn:microsoft.com/office/officeart/2005/8/layout/hierarchy3"/>
    <dgm:cxn modelId="{1D1716A0-EA5D-4EC0-A261-C0CD1E32DF28}" srcId="{4D0AC625-45F2-4A61-9FDD-518529C81316}" destId="{ECF82A5B-0AD2-4653-89D4-6B51592E99CC}" srcOrd="0" destOrd="0" parTransId="{054AD4F7-8CAA-448A-88A5-3B4314166B12}" sibTransId="{9B8BE2C0-C293-4B07-BC43-2B3C7D565F27}"/>
    <dgm:cxn modelId="{B654A3E1-E140-4396-9446-EBC5D85D9189}" type="presOf" srcId="{38A1E8C5-0A90-49D7-B4DD-D63C7F487D74}" destId="{5B66D88F-6C29-4A24-A84E-E33FBAB6C7F8}" srcOrd="0" destOrd="0" presId="urn:microsoft.com/office/officeart/2005/8/layout/hierarchy3"/>
    <dgm:cxn modelId="{2F29B0E7-A17D-40A7-B6C8-A523A90DF394}" srcId="{ECF82A5B-0AD2-4653-89D4-6B51592E99CC}" destId="{38A1E8C5-0A90-49D7-B4DD-D63C7F487D74}" srcOrd="0" destOrd="0" parTransId="{436CF909-8A48-4B7B-B216-CBB0AB28BFE6}" sibTransId="{4CDC3330-A516-46D4-8060-893E63D833D5}"/>
    <dgm:cxn modelId="{606EE18A-02A4-49C8-88C2-6F8403110B4D}" type="presParOf" srcId="{8E3C6B10-F465-4C6C-9831-CAFA431E8E28}" destId="{F7C9B11E-8696-4DA8-836F-0E3422790ED1}" srcOrd="0" destOrd="0" presId="urn:microsoft.com/office/officeart/2005/8/layout/hierarchy3"/>
    <dgm:cxn modelId="{A58CE3A8-1F2F-445C-A881-D0E8D973F5AF}" type="presParOf" srcId="{F7C9B11E-8696-4DA8-836F-0E3422790ED1}" destId="{0C7B39B8-AA68-464A-962C-B60D4F22ABAD}" srcOrd="0" destOrd="0" presId="urn:microsoft.com/office/officeart/2005/8/layout/hierarchy3"/>
    <dgm:cxn modelId="{C43AC5CA-6391-4725-8788-43376CCB09BD}" type="presParOf" srcId="{0C7B39B8-AA68-464A-962C-B60D4F22ABAD}" destId="{9438E160-96A9-4A3F-A12D-5748AB5411F5}" srcOrd="0" destOrd="0" presId="urn:microsoft.com/office/officeart/2005/8/layout/hierarchy3"/>
    <dgm:cxn modelId="{996A83EE-2DAF-445A-AF4A-B99BB8F52B14}" type="presParOf" srcId="{0C7B39B8-AA68-464A-962C-B60D4F22ABAD}" destId="{D3C43303-0A77-4185-A5C9-415EAC9F0CD9}" srcOrd="1" destOrd="0" presId="urn:microsoft.com/office/officeart/2005/8/layout/hierarchy3"/>
    <dgm:cxn modelId="{492DEAD0-4907-4DBD-BA1D-D2518D1C1436}" type="presParOf" srcId="{F7C9B11E-8696-4DA8-836F-0E3422790ED1}" destId="{075A98AE-52F2-4508-A9D7-2ABA41744D6F}" srcOrd="1" destOrd="0" presId="urn:microsoft.com/office/officeart/2005/8/layout/hierarchy3"/>
    <dgm:cxn modelId="{30C3BDE0-F6CD-45FE-8C97-9CF8F97D39F7}" type="presParOf" srcId="{075A98AE-52F2-4508-A9D7-2ABA41744D6F}" destId="{D27AD58F-B157-4129-93CE-D20501F67860}" srcOrd="0" destOrd="0" presId="urn:microsoft.com/office/officeart/2005/8/layout/hierarchy3"/>
    <dgm:cxn modelId="{ED8AD98D-8F79-43D1-AA18-76C92A18FD09}" type="presParOf" srcId="{075A98AE-52F2-4508-A9D7-2ABA41744D6F}" destId="{5B66D88F-6C29-4A24-A84E-E33FBAB6C7F8}" srcOrd="1"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8E160-96A9-4A3F-A12D-5748AB5411F5}">
      <dsp:nvSpPr>
        <dsp:cNvPr id="0" name=""/>
        <dsp:cNvSpPr/>
      </dsp:nvSpPr>
      <dsp:spPr>
        <a:xfrm>
          <a:off x="92044" y="99088"/>
          <a:ext cx="2181415" cy="710636"/>
        </a:xfrm>
        <a:prstGeom prst="roundRect">
          <a:avLst>
            <a:gd name="adj" fmla="val 10000"/>
          </a:avLst>
        </a:prstGeom>
        <a:solidFill>
          <a:schemeClr val="accent1">
            <a:lumMod val="40000"/>
            <a:lumOff val="6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89000">
            <a:lnSpc>
              <a:spcPct val="90000"/>
            </a:lnSpc>
            <a:spcBef>
              <a:spcPct val="0"/>
            </a:spcBef>
            <a:spcAft>
              <a:spcPct val="35000"/>
            </a:spcAft>
            <a:buNone/>
          </a:pPr>
          <a:r>
            <a:rPr lang="en-US" altLang="zh-CN" sz="2000" b="1" kern="1200" dirty="0">
              <a:solidFill>
                <a:schemeClr val="tx1"/>
              </a:solidFill>
              <a:latin typeface="+mn-lt"/>
              <a:ea typeface="+mn-ea"/>
              <a:cs typeface="+mn-cs"/>
            </a:rPr>
            <a:t>Root cause</a:t>
          </a:r>
          <a:endParaRPr lang="zh-CN" altLang="en-US" sz="2000" b="1" kern="1200" dirty="0">
            <a:solidFill>
              <a:schemeClr val="tx1"/>
            </a:solidFill>
            <a:latin typeface="+mn-lt"/>
            <a:ea typeface="+mn-ea"/>
            <a:cs typeface="+mn-cs"/>
          </a:endParaRPr>
        </a:p>
      </dsp:txBody>
      <dsp:txXfrm>
        <a:off x="112858" y="119902"/>
        <a:ext cx="2139787" cy="669008"/>
      </dsp:txXfrm>
    </dsp:sp>
    <dsp:sp modelId="{D27AD58F-B157-4129-93CE-D20501F67860}">
      <dsp:nvSpPr>
        <dsp:cNvPr id="0" name=""/>
        <dsp:cNvSpPr/>
      </dsp:nvSpPr>
      <dsp:spPr>
        <a:xfrm>
          <a:off x="310185" y="809725"/>
          <a:ext cx="218141" cy="492988"/>
        </a:xfrm>
        <a:custGeom>
          <a:avLst/>
          <a:gdLst/>
          <a:ahLst/>
          <a:cxnLst/>
          <a:rect l="0" t="0" r="0" b="0"/>
          <a:pathLst>
            <a:path>
              <a:moveTo>
                <a:pt x="0" y="0"/>
              </a:moveTo>
              <a:lnTo>
                <a:pt x="0" y="492988"/>
              </a:lnTo>
              <a:lnTo>
                <a:pt x="218141" y="49298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66D88F-6C29-4A24-A84E-E33FBAB6C7F8}">
      <dsp:nvSpPr>
        <dsp:cNvPr id="0" name=""/>
        <dsp:cNvSpPr/>
      </dsp:nvSpPr>
      <dsp:spPr>
        <a:xfrm>
          <a:off x="528327" y="996463"/>
          <a:ext cx="2259613" cy="612500"/>
        </a:xfrm>
        <a:prstGeom prst="roundRect">
          <a:avLst>
            <a:gd name="adj" fmla="val 10000"/>
          </a:avLst>
        </a:prstGeom>
        <a:solidFill>
          <a:schemeClr val="accent1">
            <a:lumMod val="20000"/>
            <a:lumOff val="8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00100">
            <a:lnSpc>
              <a:spcPct val="90000"/>
            </a:lnSpc>
            <a:spcBef>
              <a:spcPct val="0"/>
            </a:spcBef>
            <a:spcAft>
              <a:spcPct val="35000"/>
            </a:spcAft>
            <a:buNone/>
          </a:pPr>
          <a:r>
            <a:rPr lang="en-US" altLang="zh-CN" sz="1800" b="1" kern="1200" dirty="0">
              <a:solidFill>
                <a:schemeClr val="tx1"/>
              </a:solidFill>
            </a:rPr>
            <a:t>Incorrect backup</a:t>
          </a:r>
          <a:endParaRPr lang="zh-CN" altLang="en-US" sz="1800" kern="1200" dirty="0"/>
        </a:p>
      </dsp:txBody>
      <dsp:txXfrm>
        <a:off x="546267" y="1014403"/>
        <a:ext cx="2223733" cy="57662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8E160-96A9-4A3F-A12D-5748AB5411F5}">
      <dsp:nvSpPr>
        <dsp:cNvPr id="0" name=""/>
        <dsp:cNvSpPr/>
      </dsp:nvSpPr>
      <dsp:spPr>
        <a:xfrm>
          <a:off x="92044" y="99088"/>
          <a:ext cx="2181415" cy="710636"/>
        </a:xfrm>
        <a:prstGeom prst="roundRect">
          <a:avLst>
            <a:gd name="adj" fmla="val 10000"/>
          </a:avLst>
        </a:prstGeom>
        <a:solidFill>
          <a:schemeClr val="accent1">
            <a:lumMod val="40000"/>
            <a:lumOff val="6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89000">
            <a:lnSpc>
              <a:spcPct val="90000"/>
            </a:lnSpc>
            <a:spcBef>
              <a:spcPct val="0"/>
            </a:spcBef>
            <a:spcAft>
              <a:spcPct val="35000"/>
            </a:spcAft>
            <a:buNone/>
          </a:pPr>
          <a:r>
            <a:rPr lang="en-US" altLang="zh-CN" sz="2000" b="1" kern="1200" dirty="0">
              <a:solidFill>
                <a:schemeClr val="tx1"/>
              </a:solidFill>
              <a:latin typeface="+mn-lt"/>
              <a:ea typeface="+mn-ea"/>
              <a:cs typeface="+mn-cs"/>
            </a:rPr>
            <a:t>Root cause</a:t>
          </a:r>
          <a:endParaRPr lang="zh-CN" altLang="en-US" sz="2000" b="1" kern="1200" dirty="0">
            <a:solidFill>
              <a:schemeClr val="tx1"/>
            </a:solidFill>
            <a:latin typeface="+mn-lt"/>
            <a:ea typeface="+mn-ea"/>
            <a:cs typeface="+mn-cs"/>
          </a:endParaRPr>
        </a:p>
      </dsp:txBody>
      <dsp:txXfrm>
        <a:off x="112858" y="119902"/>
        <a:ext cx="2139787" cy="669008"/>
      </dsp:txXfrm>
    </dsp:sp>
    <dsp:sp modelId="{D27AD58F-B157-4129-93CE-D20501F67860}">
      <dsp:nvSpPr>
        <dsp:cNvPr id="0" name=""/>
        <dsp:cNvSpPr/>
      </dsp:nvSpPr>
      <dsp:spPr>
        <a:xfrm>
          <a:off x="310185" y="809725"/>
          <a:ext cx="218141" cy="492988"/>
        </a:xfrm>
        <a:custGeom>
          <a:avLst/>
          <a:gdLst/>
          <a:ahLst/>
          <a:cxnLst/>
          <a:rect l="0" t="0" r="0" b="0"/>
          <a:pathLst>
            <a:path>
              <a:moveTo>
                <a:pt x="0" y="0"/>
              </a:moveTo>
              <a:lnTo>
                <a:pt x="0" y="492988"/>
              </a:lnTo>
              <a:lnTo>
                <a:pt x="218141" y="49298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66D88F-6C29-4A24-A84E-E33FBAB6C7F8}">
      <dsp:nvSpPr>
        <dsp:cNvPr id="0" name=""/>
        <dsp:cNvSpPr/>
      </dsp:nvSpPr>
      <dsp:spPr>
        <a:xfrm>
          <a:off x="528327" y="996463"/>
          <a:ext cx="2259613" cy="612500"/>
        </a:xfrm>
        <a:prstGeom prst="roundRect">
          <a:avLst>
            <a:gd name="adj" fmla="val 10000"/>
          </a:avLst>
        </a:prstGeom>
        <a:solidFill>
          <a:schemeClr val="accent1">
            <a:lumMod val="20000"/>
            <a:lumOff val="8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00100">
            <a:lnSpc>
              <a:spcPct val="90000"/>
            </a:lnSpc>
            <a:spcBef>
              <a:spcPct val="0"/>
            </a:spcBef>
            <a:spcAft>
              <a:spcPct val="35000"/>
            </a:spcAft>
            <a:buNone/>
          </a:pPr>
          <a:r>
            <a:rPr lang="en-US" altLang="zh-CN" sz="1800" b="1" kern="1200" dirty="0">
              <a:solidFill>
                <a:schemeClr val="tx1"/>
              </a:solidFill>
            </a:rPr>
            <a:t>Incorrect backup</a:t>
          </a:r>
          <a:endParaRPr lang="zh-CN" altLang="en-US" sz="1800" kern="1200" dirty="0"/>
        </a:p>
      </dsp:txBody>
      <dsp:txXfrm>
        <a:off x="546267" y="1014403"/>
        <a:ext cx="2223733" cy="57662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8E160-96A9-4A3F-A12D-5748AB5411F5}">
      <dsp:nvSpPr>
        <dsp:cNvPr id="0" name=""/>
        <dsp:cNvSpPr/>
      </dsp:nvSpPr>
      <dsp:spPr>
        <a:xfrm>
          <a:off x="92044" y="99088"/>
          <a:ext cx="2181415" cy="710636"/>
        </a:xfrm>
        <a:prstGeom prst="roundRect">
          <a:avLst>
            <a:gd name="adj" fmla="val 10000"/>
          </a:avLst>
        </a:prstGeom>
        <a:solidFill>
          <a:schemeClr val="accent1">
            <a:lumMod val="40000"/>
            <a:lumOff val="6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89000">
            <a:lnSpc>
              <a:spcPct val="90000"/>
            </a:lnSpc>
            <a:spcBef>
              <a:spcPct val="0"/>
            </a:spcBef>
            <a:spcAft>
              <a:spcPct val="35000"/>
            </a:spcAft>
            <a:buNone/>
          </a:pPr>
          <a:r>
            <a:rPr lang="en-US" altLang="zh-CN" sz="2000" b="1" kern="1200" dirty="0">
              <a:solidFill>
                <a:schemeClr val="tx1"/>
              </a:solidFill>
              <a:latin typeface="+mn-lt"/>
              <a:ea typeface="+mn-ea"/>
              <a:cs typeface="+mn-cs"/>
            </a:rPr>
            <a:t>Root cause</a:t>
          </a:r>
          <a:endParaRPr lang="zh-CN" altLang="en-US" sz="2000" b="1" kern="1200" dirty="0">
            <a:solidFill>
              <a:schemeClr val="tx1"/>
            </a:solidFill>
            <a:latin typeface="+mn-lt"/>
            <a:ea typeface="+mn-ea"/>
            <a:cs typeface="+mn-cs"/>
          </a:endParaRPr>
        </a:p>
      </dsp:txBody>
      <dsp:txXfrm>
        <a:off x="112858" y="119902"/>
        <a:ext cx="2139787" cy="669008"/>
      </dsp:txXfrm>
    </dsp:sp>
    <dsp:sp modelId="{D27AD58F-B157-4129-93CE-D20501F67860}">
      <dsp:nvSpPr>
        <dsp:cNvPr id="0" name=""/>
        <dsp:cNvSpPr/>
      </dsp:nvSpPr>
      <dsp:spPr>
        <a:xfrm>
          <a:off x="310185" y="809725"/>
          <a:ext cx="218141" cy="492988"/>
        </a:xfrm>
        <a:custGeom>
          <a:avLst/>
          <a:gdLst/>
          <a:ahLst/>
          <a:cxnLst/>
          <a:rect l="0" t="0" r="0" b="0"/>
          <a:pathLst>
            <a:path>
              <a:moveTo>
                <a:pt x="0" y="0"/>
              </a:moveTo>
              <a:lnTo>
                <a:pt x="0" y="492988"/>
              </a:lnTo>
              <a:lnTo>
                <a:pt x="218141" y="49298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66D88F-6C29-4A24-A84E-E33FBAB6C7F8}">
      <dsp:nvSpPr>
        <dsp:cNvPr id="0" name=""/>
        <dsp:cNvSpPr/>
      </dsp:nvSpPr>
      <dsp:spPr>
        <a:xfrm>
          <a:off x="528327" y="996463"/>
          <a:ext cx="2259613" cy="612500"/>
        </a:xfrm>
        <a:prstGeom prst="roundRect">
          <a:avLst>
            <a:gd name="adj" fmla="val 10000"/>
          </a:avLst>
        </a:prstGeom>
        <a:solidFill>
          <a:schemeClr val="accent1">
            <a:lumMod val="20000"/>
            <a:lumOff val="8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00100">
            <a:lnSpc>
              <a:spcPct val="90000"/>
            </a:lnSpc>
            <a:spcBef>
              <a:spcPct val="0"/>
            </a:spcBef>
            <a:spcAft>
              <a:spcPct val="35000"/>
            </a:spcAft>
            <a:buNone/>
          </a:pPr>
          <a:r>
            <a:rPr lang="en-US" altLang="zh-CN" sz="1800" b="1" kern="1200" dirty="0">
              <a:solidFill>
                <a:schemeClr val="tx1"/>
              </a:solidFill>
            </a:rPr>
            <a:t>Incorrect backup</a:t>
          </a:r>
          <a:endParaRPr lang="zh-CN" altLang="en-US" sz="1800" kern="1200" dirty="0"/>
        </a:p>
      </dsp:txBody>
      <dsp:txXfrm>
        <a:off x="546267" y="1014403"/>
        <a:ext cx="2223733" cy="57662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8E160-96A9-4A3F-A12D-5748AB5411F5}">
      <dsp:nvSpPr>
        <dsp:cNvPr id="0" name=""/>
        <dsp:cNvSpPr/>
      </dsp:nvSpPr>
      <dsp:spPr>
        <a:xfrm>
          <a:off x="91445" y="152131"/>
          <a:ext cx="2181415" cy="710636"/>
        </a:xfrm>
        <a:prstGeom prst="roundRect">
          <a:avLst>
            <a:gd name="adj" fmla="val 10000"/>
          </a:avLst>
        </a:prstGeom>
        <a:solidFill>
          <a:schemeClr val="accent1">
            <a:lumMod val="40000"/>
            <a:lumOff val="6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89000">
            <a:lnSpc>
              <a:spcPct val="90000"/>
            </a:lnSpc>
            <a:spcBef>
              <a:spcPct val="0"/>
            </a:spcBef>
            <a:spcAft>
              <a:spcPct val="35000"/>
            </a:spcAft>
            <a:buNone/>
          </a:pPr>
          <a:r>
            <a:rPr lang="en-US" altLang="zh-CN" sz="2000" b="1" kern="1200" dirty="0">
              <a:solidFill>
                <a:schemeClr val="tx1"/>
              </a:solidFill>
              <a:latin typeface="+mn-lt"/>
              <a:ea typeface="+mn-ea"/>
              <a:cs typeface="+mn-cs"/>
            </a:rPr>
            <a:t>Root cause</a:t>
          </a:r>
          <a:endParaRPr lang="zh-CN" altLang="en-US" sz="2000" b="1" kern="1200" dirty="0">
            <a:solidFill>
              <a:schemeClr val="tx1"/>
            </a:solidFill>
            <a:latin typeface="+mn-lt"/>
            <a:ea typeface="+mn-ea"/>
            <a:cs typeface="+mn-cs"/>
          </a:endParaRPr>
        </a:p>
      </dsp:txBody>
      <dsp:txXfrm>
        <a:off x="112259" y="172945"/>
        <a:ext cx="2139787" cy="669008"/>
      </dsp:txXfrm>
    </dsp:sp>
    <dsp:sp modelId="{D27AD58F-B157-4129-93CE-D20501F67860}">
      <dsp:nvSpPr>
        <dsp:cNvPr id="0" name=""/>
        <dsp:cNvSpPr/>
      </dsp:nvSpPr>
      <dsp:spPr>
        <a:xfrm>
          <a:off x="309586" y="862767"/>
          <a:ext cx="218141" cy="492736"/>
        </a:xfrm>
        <a:custGeom>
          <a:avLst/>
          <a:gdLst/>
          <a:ahLst/>
          <a:cxnLst/>
          <a:rect l="0" t="0" r="0" b="0"/>
          <a:pathLst>
            <a:path>
              <a:moveTo>
                <a:pt x="0" y="0"/>
              </a:moveTo>
              <a:lnTo>
                <a:pt x="0" y="492736"/>
              </a:lnTo>
              <a:lnTo>
                <a:pt x="218141" y="4927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66D88F-6C29-4A24-A84E-E33FBAB6C7F8}">
      <dsp:nvSpPr>
        <dsp:cNvPr id="0" name=""/>
        <dsp:cNvSpPr/>
      </dsp:nvSpPr>
      <dsp:spPr>
        <a:xfrm>
          <a:off x="527728" y="1049505"/>
          <a:ext cx="2260811" cy="611996"/>
        </a:xfrm>
        <a:prstGeom prst="roundRect">
          <a:avLst>
            <a:gd name="adj" fmla="val 10000"/>
          </a:avLst>
        </a:prstGeom>
        <a:solidFill>
          <a:schemeClr val="bg1">
            <a:lumMod val="85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00100">
            <a:lnSpc>
              <a:spcPct val="90000"/>
            </a:lnSpc>
            <a:spcBef>
              <a:spcPct val="0"/>
            </a:spcBef>
            <a:spcAft>
              <a:spcPct val="35000"/>
            </a:spcAft>
            <a:buNone/>
          </a:pPr>
          <a:r>
            <a:rPr lang="en-US" altLang="zh-CN" sz="1800" b="1" kern="1200" dirty="0">
              <a:solidFill>
                <a:schemeClr val="tx1">
                  <a:lumMod val="50000"/>
                  <a:lumOff val="50000"/>
                </a:schemeClr>
              </a:solidFill>
            </a:rPr>
            <a:t>Incorrect backup</a:t>
          </a:r>
          <a:endParaRPr lang="zh-CN" altLang="en-US" sz="1800" kern="1200" dirty="0">
            <a:solidFill>
              <a:schemeClr val="tx1">
                <a:lumMod val="50000"/>
                <a:lumOff val="50000"/>
              </a:schemeClr>
            </a:solidFill>
          </a:endParaRPr>
        </a:p>
      </dsp:txBody>
      <dsp:txXfrm>
        <a:off x="545653" y="1067430"/>
        <a:ext cx="2224961" cy="576146"/>
      </dsp:txXfrm>
    </dsp:sp>
    <dsp:sp modelId="{69C88A7B-89B2-48B0-A8F1-46875AEA377A}">
      <dsp:nvSpPr>
        <dsp:cNvPr id="0" name=""/>
        <dsp:cNvSpPr/>
      </dsp:nvSpPr>
      <dsp:spPr>
        <a:xfrm>
          <a:off x="309586" y="862767"/>
          <a:ext cx="198880" cy="1214475"/>
        </a:xfrm>
        <a:custGeom>
          <a:avLst/>
          <a:gdLst/>
          <a:ahLst/>
          <a:cxnLst/>
          <a:rect l="0" t="0" r="0" b="0"/>
          <a:pathLst>
            <a:path>
              <a:moveTo>
                <a:pt x="0" y="0"/>
              </a:moveTo>
              <a:lnTo>
                <a:pt x="0" y="1214475"/>
              </a:lnTo>
              <a:lnTo>
                <a:pt x="198880" y="12144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530961-1523-4A36-A24B-F5CE060B3CE1}">
      <dsp:nvSpPr>
        <dsp:cNvPr id="0" name=""/>
        <dsp:cNvSpPr/>
      </dsp:nvSpPr>
      <dsp:spPr>
        <a:xfrm>
          <a:off x="508467" y="1771244"/>
          <a:ext cx="2260811" cy="611996"/>
        </a:xfrm>
        <a:prstGeom prst="roundRect">
          <a:avLst>
            <a:gd name="adj" fmla="val 10000"/>
          </a:avLst>
        </a:prstGeom>
        <a:solidFill>
          <a:schemeClr val="accent1">
            <a:lumMod val="20000"/>
            <a:lumOff val="8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914400" rtl="0" eaLnBrk="1" latinLnBrk="0" hangingPunct="1">
            <a:lnSpc>
              <a:spcPct val="90000"/>
            </a:lnSpc>
            <a:spcBef>
              <a:spcPct val="0"/>
            </a:spcBef>
            <a:spcAft>
              <a:spcPct val="35000"/>
            </a:spcAft>
            <a:buNone/>
          </a:pPr>
          <a:r>
            <a:rPr lang="en-US" altLang="zh-CN" sz="1800" b="1" kern="1200" dirty="0">
              <a:solidFill>
                <a:schemeClr val="tx1"/>
              </a:solidFill>
              <a:latin typeface="+mn-lt"/>
              <a:ea typeface="+mn-ea"/>
              <a:cs typeface="+mn-cs"/>
            </a:rPr>
            <a:t>Incorrect crash / reboot detection</a:t>
          </a:r>
          <a:endParaRPr lang="zh-CN" altLang="en-US" sz="1800" b="1" kern="1200" dirty="0">
            <a:solidFill>
              <a:schemeClr val="tx1"/>
            </a:solidFill>
            <a:latin typeface="+mn-lt"/>
            <a:ea typeface="+mn-ea"/>
            <a:cs typeface="+mn-cs"/>
          </a:endParaRPr>
        </a:p>
      </dsp:txBody>
      <dsp:txXfrm>
        <a:off x="526392" y="1789169"/>
        <a:ext cx="2224961" cy="57614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8E160-96A9-4A3F-A12D-5748AB5411F5}">
      <dsp:nvSpPr>
        <dsp:cNvPr id="0" name=""/>
        <dsp:cNvSpPr/>
      </dsp:nvSpPr>
      <dsp:spPr>
        <a:xfrm>
          <a:off x="91445" y="152131"/>
          <a:ext cx="2181415" cy="710636"/>
        </a:xfrm>
        <a:prstGeom prst="roundRect">
          <a:avLst>
            <a:gd name="adj" fmla="val 10000"/>
          </a:avLst>
        </a:prstGeom>
        <a:solidFill>
          <a:schemeClr val="accent1">
            <a:lumMod val="40000"/>
            <a:lumOff val="6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89000">
            <a:lnSpc>
              <a:spcPct val="90000"/>
            </a:lnSpc>
            <a:spcBef>
              <a:spcPct val="0"/>
            </a:spcBef>
            <a:spcAft>
              <a:spcPct val="35000"/>
            </a:spcAft>
            <a:buNone/>
          </a:pPr>
          <a:r>
            <a:rPr lang="en-US" altLang="zh-CN" sz="2000" b="1" kern="1200" dirty="0">
              <a:solidFill>
                <a:schemeClr val="tx1"/>
              </a:solidFill>
              <a:latin typeface="+mn-lt"/>
              <a:ea typeface="+mn-ea"/>
              <a:cs typeface="+mn-cs"/>
            </a:rPr>
            <a:t>Root cause</a:t>
          </a:r>
          <a:endParaRPr lang="zh-CN" altLang="en-US" sz="2000" b="1" kern="1200" dirty="0">
            <a:solidFill>
              <a:schemeClr val="tx1"/>
            </a:solidFill>
            <a:latin typeface="+mn-lt"/>
            <a:ea typeface="+mn-ea"/>
            <a:cs typeface="+mn-cs"/>
          </a:endParaRPr>
        </a:p>
      </dsp:txBody>
      <dsp:txXfrm>
        <a:off x="112259" y="172945"/>
        <a:ext cx="2139787" cy="669008"/>
      </dsp:txXfrm>
    </dsp:sp>
    <dsp:sp modelId="{D27AD58F-B157-4129-93CE-D20501F67860}">
      <dsp:nvSpPr>
        <dsp:cNvPr id="0" name=""/>
        <dsp:cNvSpPr/>
      </dsp:nvSpPr>
      <dsp:spPr>
        <a:xfrm>
          <a:off x="309586" y="862767"/>
          <a:ext cx="218141" cy="492736"/>
        </a:xfrm>
        <a:custGeom>
          <a:avLst/>
          <a:gdLst/>
          <a:ahLst/>
          <a:cxnLst/>
          <a:rect l="0" t="0" r="0" b="0"/>
          <a:pathLst>
            <a:path>
              <a:moveTo>
                <a:pt x="0" y="0"/>
              </a:moveTo>
              <a:lnTo>
                <a:pt x="0" y="492736"/>
              </a:lnTo>
              <a:lnTo>
                <a:pt x="218141" y="4927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66D88F-6C29-4A24-A84E-E33FBAB6C7F8}">
      <dsp:nvSpPr>
        <dsp:cNvPr id="0" name=""/>
        <dsp:cNvSpPr/>
      </dsp:nvSpPr>
      <dsp:spPr>
        <a:xfrm>
          <a:off x="527728" y="1049505"/>
          <a:ext cx="2260811" cy="611996"/>
        </a:xfrm>
        <a:prstGeom prst="roundRect">
          <a:avLst>
            <a:gd name="adj" fmla="val 10000"/>
          </a:avLst>
        </a:prstGeom>
        <a:solidFill>
          <a:schemeClr val="bg1">
            <a:lumMod val="85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00100">
            <a:lnSpc>
              <a:spcPct val="90000"/>
            </a:lnSpc>
            <a:spcBef>
              <a:spcPct val="0"/>
            </a:spcBef>
            <a:spcAft>
              <a:spcPct val="35000"/>
            </a:spcAft>
            <a:buNone/>
          </a:pPr>
          <a:r>
            <a:rPr lang="en-US" altLang="zh-CN" sz="1800" b="1" kern="1200" dirty="0">
              <a:solidFill>
                <a:schemeClr val="tx1">
                  <a:lumMod val="50000"/>
                  <a:lumOff val="50000"/>
                </a:schemeClr>
              </a:solidFill>
            </a:rPr>
            <a:t>Incorrect backup</a:t>
          </a:r>
          <a:endParaRPr lang="zh-CN" altLang="en-US" sz="1800" kern="1200" dirty="0">
            <a:solidFill>
              <a:schemeClr val="tx1">
                <a:lumMod val="50000"/>
                <a:lumOff val="50000"/>
              </a:schemeClr>
            </a:solidFill>
          </a:endParaRPr>
        </a:p>
      </dsp:txBody>
      <dsp:txXfrm>
        <a:off x="545653" y="1067430"/>
        <a:ext cx="2224961" cy="576146"/>
      </dsp:txXfrm>
    </dsp:sp>
    <dsp:sp modelId="{69C88A7B-89B2-48B0-A8F1-46875AEA377A}">
      <dsp:nvSpPr>
        <dsp:cNvPr id="0" name=""/>
        <dsp:cNvSpPr/>
      </dsp:nvSpPr>
      <dsp:spPr>
        <a:xfrm>
          <a:off x="309586" y="862767"/>
          <a:ext cx="198880" cy="1214475"/>
        </a:xfrm>
        <a:custGeom>
          <a:avLst/>
          <a:gdLst/>
          <a:ahLst/>
          <a:cxnLst/>
          <a:rect l="0" t="0" r="0" b="0"/>
          <a:pathLst>
            <a:path>
              <a:moveTo>
                <a:pt x="0" y="0"/>
              </a:moveTo>
              <a:lnTo>
                <a:pt x="0" y="1214475"/>
              </a:lnTo>
              <a:lnTo>
                <a:pt x="198880" y="12144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530961-1523-4A36-A24B-F5CE060B3CE1}">
      <dsp:nvSpPr>
        <dsp:cNvPr id="0" name=""/>
        <dsp:cNvSpPr/>
      </dsp:nvSpPr>
      <dsp:spPr>
        <a:xfrm>
          <a:off x="508467" y="1771244"/>
          <a:ext cx="2260811" cy="611996"/>
        </a:xfrm>
        <a:prstGeom prst="roundRect">
          <a:avLst>
            <a:gd name="adj" fmla="val 10000"/>
          </a:avLst>
        </a:prstGeom>
        <a:solidFill>
          <a:schemeClr val="accent1">
            <a:lumMod val="20000"/>
            <a:lumOff val="8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914400" rtl="0" eaLnBrk="1" latinLnBrk="0" hangingPunct="1">
            <a:lnSpc>
              <a:spcPct val="90000"/>
            </a:lnSpc>
            <a:spcBef>
              <a:spcPct val="0"/>
            </a:spcBef>
            <a:spcAft>
              <a:spcPct val="35000"/>
            </a:spcAft>
            <a:buNone/>
          </a:pPr>
          <a:r>
            <a:rPr lang="en-US" altLang="zh-CN" sz="1800" b="1" kern="1200" dirty="0">
              <a:solidFill>
                <a:schemeClr val="tx1"/>
              </a:solidFill>
              <a:latin typeface="+mn-lt"/>
              <a:ea typeface="+mn-ea"/>
              <a:cs typeface="+mn-cs"/>
            </a:rPr>
            <a:t>Incorrect crash / reboot detection</a:t>
          </a:r>
          <a:endParaRPr lang="zh-CN" altLang="en-US" sz="1800" b="1" kern="1200" dirty="0">
            <a:solidFill>
              <a:schemeClr val="tx1"/>
            </a:solidFill>
            <a:latin typeface="+mn-lt"/>
            <a:ea typeface="+mn-ea"/>
            <a:cs typeface="+mn-cs"/>
          </a:endParaRPr>
        </a:p>
      </dsp:txBody>
      <dsp:txXfrm>
        <a:off x="526392" y="1789169"/>
        <a:ext cx="2224961" cy="57614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8E160-96A9-4A3F-A12D-5748AB5411F5}">
      <dsp:nvSpPr>
        <dsp:cNvPr id="0" name=""/>
        <dsp:cNvSpPr/>
      </dsp:nvSpPr>
      <dsp:spPr>
        <a:xfrm>
          <a:off x="91445" y="152131"/>
          <a:ext cx="2181415" cy="710636"/>
        </a:xfrm>
        <a:prstGeom prst="roundRect">
          <a:avLst>
            <a:gd name="adj" fmla="val 10000"/>
          </a:avLst>
        </a:prstGeom>
        <a:solidFill>
          <a:schemeClr val="accent1">
            <a:lumMod val="40000"/>
            <a:lumOff val="6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89000">
            <a:lnSpc>
              <a:spcPct val="90000"/>
            </a:lnSpc>
            <a:spcBef>
              <a:spcPct val="0"/>
            </a:spcBef>
            <a:spcAft>
              <a:spcPct val="35000"/>
            </a:spcAft>
            <a:buNone/>
          </a:pPr>
          <a:r>
            <a:rPr lang="en-US" altLang="zh-CN" sz="2000" b="1" kern="1200" dirty="0">
              <a:solidFill>
                <a:schemeClr val="tx1"/>
              </a:solidFill>
              <a:latin typeface="+mn-lt"/>
              <a:ea typeface="+mn-ea"/>
              <a:cs typeface="+mn-cs"/>
            </a:rPr>
            <a:t>Root cause</a:t>
          </a:r>
          <a:endParaRPr lang="zh-CN" altLang="en-US" sz="2000" b="1" kern="1200" dirty="0">
            <a:solidFill>
              <a:schemeClr val="tx1"/>
            </a:solidFill>
            <a:latin typeface="+mn-lt"/>
            <a:ea typeface="+mn-ea"/>
            <a:cs typeface="+mn-cs"/>
          </a:endParaRPr>
        </a:p>
      </dsp:txBody>
      <dsp:txXfrm>
        <a:off x="112259" y="172945"/>
        <a:ext cx="2139787" cy="669008"/>
      </dsp:txXfrm>
    </dsp:sp>
    <dsp:sp modelId="{D27AD58F-B157-4129-93CE-D20501F67860}">
      <dsp:nvSpPr>
        <dsp:cNvPr id="0" name=""/>
        <dsp:cNvSpPr/>
      </dsp:nvSpPr>
      <dsp:spPr>
        <a:xfrm>
          <a:off x="309586" y="862767"/>
          <a:ext cx="218141" cy="492736"/>
        </a:xfrm>
        <a:custGeom>
          <a:avLst/>
          <a:gdLst/>
          <a:ahLst/>
          <a:cxnLst/>
          <a:rect l="0" t="0" r="0" b="0"/>
          <a:pathLst>
            <a:path>
              <a:moveTo>
                <a:pt x="0" y="0"/>
              </a:moveTo>
              <a:lnTo>
                <a:pt x="0" y="492736"/>
              </a:lnTo>
              <a:lnTo>
                <a:pt x="218141" y="4927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66D88F-6C29-4A24-A84E-E33FBAB6C7F8}">
      <dsp:nvSpPr>
        <dsp:cNvPr id="0" name=""/>
        <dsp:cNvSpPr/>
      </dsp:nvSpPr>
      <dsp:spPr>
        <a:xfrm>
          <a:off x="527728" y="1049505"/>
          <a:ext cx="2260811" cy="611996"/>
        </a:xfrm>
        <a:prstGeom prst="roundRect">
          <a:avLst>
            <a:gd name="adj" fmla="val 10000"/>
          </a:avLst>
        </a:prstGeom>
        <a:solidFill>
          <a:schemeClr val="bg1">
            <a:lumMod val="85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00100">
            <a:lnSpc>
              <a:spcPct val="90000"/>
            </a:lnSpc>
            <a:spcBef>
              <a:spcPct val="0"/>
            </a:spcBef>
            <a:spcAft>
              <a:spcPct val="35000"/>
            </a:spcAft>
            <a:buNone/>
          </a:pPr>
          <a:r>
            <a:rPr lang="en-US" altLang="zh-CN" sz="1800" b="1" kern="1200" dirty="0">
              <a:solidFill>
                <a:schemeClr val="tx1">
                  <a:lumMod val="50000"/>
                  <a:lumOff val="50000"/>
                </a:schemeClr>
              </a:solidFill>
            </a:rPr>
            <a:t>Incorrect backup</a:t>
          </a:r>
          <a:endParaRPr lang="zh-CN" altLang="en-US" sz="1800" kern="1200" dirty="0">
            <a:solidFill>
              <a:schemeClr val="tx1">
                <a:lumMod val="50000"/>
                <a:lumOff val="50000"/>
              </a:schemeClr>
            </a:solidFill>
          </a:endParaRPr>
        </a:p>
      </dsp:txBody>
      <dsp:txXfrm>
        <a:off x="545653" y="1067430"/>
        <a:ext cx="2224961" cy="576146"/>
      </dsp:txXfrm>
    </dsp:sp>
    <dsp:sp modelId="{69C88A7B-89B2-48B0-A8F1-46875AEA377A}">
      <dsp:nvSpPr>
        <dsp:cNvPr id="0" name=""/>
        <dsp:cNvSpPr/>
      </dsp:nvSpPr>
      <dsp:spPr>
        <a:xfrm>
          <a:off x="309586" y="862767"/>
          <a:ext cx="198880" cy="1214475"/>
        </a:xfrm>
        <a:custGeom>
          <a:avLst/>
          <a:gdLst/>
          <a:ahLst/>
          <a:cxnLst/>
          <a:rect l="0" t="0" r="0" b="0"/>
          <a:pathLst>
            <a:path>
              <a:moveTo>
                <a:pt x="0" y="0"/>
              </a:moveTo>
              <a:lnTo>
                <a:pt x="0" y="1214475"/>
              </a:lnTo>
              <a:lnTo>
                <a:pt x="198880" y="12144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530961-1523-4A36-A24B-F5CE060B3CE1}">
      <dsp:nvSpPr>
        <dsp:cNvPr id="0" name=""/>
        <dsp:cNvSpPr/>
      </dsp:nvSpPr>
      <dsp:spPr>
        <a:xfrm>
          <a:off x="508467" y="1771244"/>
          <a:ext cx="2260811" cy="611996"/>
        </a:xfrm>
        <a:prstGeom prst="roundRect">
          <a:avLst>
            <a:gd name="adj" fmla="val 10000"/>
          </a:avLst>
        </a:prstGeom>
        <a:solidFill>
          <a:schemeClr val="accent1">
            <a:lumMod val="20000"/>
            <a:lumOff val="8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914400" rtl="0" eaLnBrk="1" latinLnBrk="0" hangingPunct="1">
            <a:lnSpc>
              <a:spcPct val="90000"/>
            </a:lnSpc>
            <a:spcBef>
              <a:spcPct val="0"/>
            </a:spcBef>
            <a:spcAft>
              <a:spcPct val="35000"/>
            </a:spcAft>
            <a:buNone/>
          </a:pPr>
          <a:r>
            <a:rPr lang="en-US" altLang="zh-CN" sz="1800" b="1" kern="1200" dirty="0">
              <a:solidFill>
                <a:schemeClr val="tx1"/>
              </a:solidFill>
              <a:latin typeface="+mn-lt"/>
              <a:ea typeface="+mn-ea"/>
              <a:cs typeface="+mn-cs"/>
            </a:rPr>
            <a:t>Incorrect crash / reboot detection</a:t>
          </a:r>
          <a:endParaRPr lang="zh-CN" altLang="en-US" sz="1800" b="1" kern="1200" dirty="0">
            <a:solidFill>
              <a:schemeClr val="tx1"/>
            </a:solidFill>
            <a:latin typeface="+mn-lt"/>
            <a:ea typeface="+mn-ea"/>
            <a:cs typeface="+mn-cs"/>
          </a:endParaRPr>
        </a:p>
      </dsp:txBody>
      <dsp:txXfrm>
        <a:off x="526392" y="1789169"/>
        <a:ext cx="2224961" cy="57614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8E160-96A9-4A3F-A12D-5748AB5411F5}">
      <dsp:nvSpPr>
        <dsp:cNvPr id="0" name=""/>
        <dsp:cNvSpPr/>
      </dsp:nvSpPr>
      <dsp:spPr>
        <a:xfrm>
          <a:off x="91445" y="152131"/>
          <a:ext cx="2181415" cy="710636"/>
        </a:xfrm>
        <a:prstGeom prst="roundRect">
          <a:avLst>
            <a:gd name="adj" fmla="val 10000"/>
          </a:avLst>
        </a:prstGeom>
        <a:solidFill>
          <a:schemeClr val="accent1">
            <a:lumMod val="40000"/>
            <a:lumOff val="6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89000">
            <a:lnSpc>
              <a:spcPct val="90000"/>
            </a:lnSpc>
            <a:spcBef>
              <a:spcPct val="0"/>
            </a:spcBef>
            <a:spcAft>
              <a:spcPct val="35000"/>
            </a:spcAft>
            <a:buNone/>
          </a:pPr>
          <a:r>
            <a:rPr lang="en-US" altLang="zh-CN" sz="2000" b="1" kern="1200" dirty="0">
              <a:solidFill>
                <a:schemeClr val="tx1"/>
              </a:solidFill>
              <a:latin typeface="+mn-lt"/>
              <a:ea typeface="+mn-ea"/>
              <a:cs typeface="+mn-cs"/>
            </a:rPr>
            <a:t>Root cause</a:t>
          </a:r>
          <a:endParaRPr lang="zh-CN" altLang="en-US" sz="2000" b="1" kern="1200" dirty="0">
            <a:solidFill>
              <a:schemeClr val="tx1"/>
            </a:solidFill>
            <a:latin typeface="+mn-lt"/>
            <a:ea typeface="+mn-ea"/>
            <a:cs typeface="+mn-cs"/>
          </a:endParaRPr>
        </a:p>
      </dsp:txBody>
      <dsp:txXfrm>
        <a:off x="112259" y="172945"/>
        <a:ext cx="2139787" cy="669008"/>
      </dsp:txXfrm>
    </dsp:sp>
    <dsp:sp modelId="{D27AD58F-B157-4129-93CE-D20501F67860}">
      <dsp:nvSpPr>
        <dsp:cNvPr id="0" name=""/>
        <dsp:cNvSpPr/>
      </dsp:nvSpPr>
      <dsp:spPr>
        <a:xfrm>
          <a:off x="309586" y="862767"/>
          <a:ext cx="218141" cy="492736"/>
        </a:xfrm>
        <a:custGeom>
          <a:avLst/>
          <a:gdLst/>
          <a:ahLst/>
          <a:cxnLst/>
          <a:rect l="0" t="0" r="0" b="0"/>
          <a:pathLst>
            <a:path>
              <a:moveTo>
                <a:pt x="0" y="0"/>
              </a:moveTo>
              <a:lnTo>
                <a:pt x="0" y="492736"/>
              </a:lnTo>
              <a:lnTo>
                <a:pt x="218141" y="4927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66D88F-6C29-4A24-A84E-E33FBAB6C7F8}">
      <dsp:nvSpPr>
        <dsp:cNvPr id="0" name=""/>
        <dsp:cNvSpPr/>
      </dsp:nvSpPr>
      <dsp:spPr>
        <a:xfrm>
          <a:off x="527728" y="1049505"/>
          <a:ext cx="2260811" cy="611996"/>
        </a:xfrm>
        <a:prstGeom prst="roundRect">
          <a:avLst>
            <a:gd name="adj" fmla="val 10000"/>
          </a:avLst>
        </a:prstGeom>
        <a:solidFill>
          <a:schemeClr val="bg1">
            <a:lumMod val="85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00100">
            <a:lnSpc>
              <a:spcPct val="90000"/>
            </a:lnSpc>
            <a:spcBef>
              <a:spcPct val="0"/>
            </a:spcBef>
            <a:spcAft>
              <a:spcPct val="35000"/>
            </a:spcAft>
            <a:buNone/>
          </a:pPr>
          <a:r>
            <a:rPr lang="en-US" altLang="zh-CN" sz="1800" b="1" kern="1200" dirty="0">
              <a:solidFill>
                <a:schemeClr val="tx1">
                  <a:lumMod val="50000"/>
                  <a:lumOff val="50000"/>
                </a:schemeClr>
              </a:solidFill>
            </a:rPr>
            <a:t>Incorrect backup</a:t>
          </a:r>
          <a:endParaRPr lang="zh-CN" altLang="en-US" sz="1800" kern="1200" dirty="0">
            <a:solidFill>
              <a:schemeClr val="tx1">
                <a:lumMod val="50000"/>
                <a:lumOff val="50000"/>
              </a:schemeClr>
            </a:solidFill>
          </a:endParaRPr>
        </a:p>
      </dsp:txBody>
      <dsp:txXfrm>
        <a:off x="545653" y="1067430"/>
        <a:ext cx="2224961" cy="576146"/>
      </dsp:txXfrm>
    </dsp:sp>
    <dsp:sp modelId="{69C88A7B-89B2-48B0-A8F1-46875AEA377A}">
      <dsp:nvSpPr>
        <dsp:cNvPr id="0" name=""/>
        <dsp:cNvSpPr/>
      </dsp:nvSpPr>
      <dsp:spPr>
        <a:xfrm>
          <a:off x="309586" y="862767"/>
          <a:ext cx="198880" cy="1214475"/>
        </a:xfrm>
        <a:custGeom>
          <a:avLst/>
          <a:gdLst/>
          <a:ahLst/>
          <a:cxnLst/>
          <a:rect l="0" t="0" r="0" b="0"/>
          <a:pathLst>
            <a:path>
              <a:moveTo>
                <a:pt x="0" y="0"/>
              </a:moveTo>
              <a:lnTo>
                <a:pt x="0" y="1214475"/>
              </a:lnTo>
              <a:lnTo>
                <a:pt x="198880" y="12144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530961-1523-4A36-A24B-F5CE060B3CE1}">
      <dsp:nvSpPr>
        <dsp:cNvPr id="0" name=""/>
        <dsp:cNvSpPr/>
      </dsp:nvSpPr>
      <dsp:spPr>
        <a:xfrm>
          <a:off x="508467" y="1771244"/>
          <a:ext cx="2260811" cy="611996"/>
        </a:xfrm>
        <a:prstGeom prst="roundRect">
          <a:avLst>
            <a:gd name="adj" fmla="val 10000"/>
          </a:avLst>
        </a:prstGeom>
        <a:solidFill>
          <a:schemeClr val="accent1">
            <a:lumMod val="20000"/>
            <a:lumOff val="8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914400" rtl="0" eaLnBrk="1" latinLnBrk="0" hangingPunct="1">
            <a:lnSpc>
              <a:spcPct val="90000"/>
            </a:lnSpc>
            <a:spcBef>
              <a:spcPct val="0"/>
            </a:spcBef>
            <a:spcAft>
              <a:spcPct val="35000"/>
            </a:spcAft>
            <a:buNone/>
          </a:pPr>
          <a:r>
            <a:rPr lang="en-US" altLang="zh-CN" sz="1800" b="1" kern="1200" dirty="0">
              <a:solidFill>
                <a:schemeClr val="tx1"/>
              </a:solidFill>
              <a:latin typeface="+mn-lt"/>
              <a:ea typeface="+mn-ea"/>
              <a:cs typeface="+mn-cs"/>
            </a:rPr>
            <a:t>Incorrect crash / reboot detection</a:t>
          </a:r>
          <a:endParaRPr lang="zh-CN" altLang="en-US" sz="1800" b="1" kern="1200" dirty="0">
            <a:solidFill>
              <a:schemeClr val="tx1"/>
            </a:solidFill>
            <a:latin typeface="+mn-lt"/>
            <a:ea typeface="+mn-ea"/>
            <a:cs typeface="+mn-cs"/>
          </a:endParaRPr>
        </a:p>
      </dsp:txBody>
      <dsp:txXfrm>
        <a:off x="526392" y="1789169"/>
        <a:ext cx="2224961" cy="57614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8E160-96A9-4A3F-A12D-5748AB5411F5}">
      <dsp:nvSpPr>
        <dsp:cNvPr id="0" name=""/>
        <dsp:cNvSpPr/>
      </dsp:nvSpPr>
      <dsp:spPr>
        <a:xfrm>
          <a:off x="91445" y="152131"/>
          <a:ext cx="2181415" cy="710636"/>
        </a:xfrm>
        <a:prstGeom prst="roundRect">
          <a:avLst>
            <a:gd name="adj" fmla="val 10000"/>
          </a:avLst>
        </a:prstGeom>
        <a:solidFill>
          <a:schemeClr val="accent1">
            <a:lumMod val="40000"/>
            <a:lumOff val="6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89000">
            <a:lnSpc>
              <a:spcPct val="90000"/>
            </a:lnSpc>
            <a:spcBef>
              <a:spcPct val="0"/>
            </a:spcBef>
            <a:spcAft>
              <a:spcPct val="35000"/>
            </a:spcAft>
            <a:buNone/>
          </a:pPr>
          <a:r>
            <a:rPr lang="en-US" altLang="zh-CN" sz="2000" b="1" kern="1200" dirty="0">
              <a:solidFill>
                <a:schemeClr val="tx1"/>
              </a:solidFill>
              <a:latin typeface="+mn-lt"/>
              <a:ea typeface="+mn-ea"/>
              <a:cs typeface="+mn-cs"/>
            </a:rPr>
            <a:t>Root cause</a:t>
          </a:r>
          <a:endParaRPr lang="zh-CN" altLang="en-US" sz="2000" b="1" kern="1200" dirty="0">
            <a:solidFill>
              <a:schemeClr val="tx1"/>
            </a:solidFill>
            <a:latin typeface="+mn-lt"/>
            <a:ea typeface="+mn-ea"/>
            <a:cs typeface="+mn-cs"/>
          </a:endParaRPr>
        </a:p>
      </dsp:txBody>
      <dsp:txXfrm>
        <a:off x="112259" y="172945"/>
        <a:ext cx="2139787" cy="669008"/>
      </dsp:txXfrm>
    </dsp:sp>
    <dsp:sp modelId="{D27AD58F-B157-4129-93CE-D20501F67860}">
      <dsp:nvSpPr>
        <dsp:cNvPr id="0" name=""/>
        <dsp:cNvSpPr/>
      </dsp:nvSpPr>
      <dsp:spPr>
        <a:xfrm>
          <a:off x="309586" y="862767"/>
          <a:ext cx="218141" cy="492736"/>
        </a:xfrm>
        <a:custGeom>
          <a:avLst/>
          <a:gdLst/>
          <a:ahLst/>
          <a:cxnLst/>
          <a:rect l="0" t="0" r="0" b="0"/>
          <a:pathLst>
            <a:path>
              <a:moveTo>
                <a:pt x="0" y="0"/>
              </a:moveTo>
              <a:lnTo>
                <a:pt x="0" y="492736"/>
              </a:lnTo>
              <a:lnTo>
                <a:pt x="218141" y="4927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66D88F-6C29-4A24-A84E-E33FBAB6C7F8}">
      <dsp:nvSpPr>
        <dsp:cNvPr id="0" name=""/>
        <dsp:cNvSpPr/>
      </dsp:nvSpPr>
      <dsp:spPr>
        <a:xfrm>
          <a:off x="527728" y="1049505"/>
          <a:ext cx="2260811" cy="611996"/>
        </a:xfrm>
        <a:prstGeom prst="roundRect">
          <a:avLst>
            <a:gd name="adj" fmla="val 10000"/>
          </a:avLst>
        </a:prstGeom>
        <a:solidFill>
          <a:schemeClr val="bg1">
            <a:lumMod val="85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00100">
            <a:lnSpc>
              <a:spcPct val="90000"/>
            </a:lnSpc>
            <a:spcBef>
              <a:spcPct val="0"/>
            </a:spcBef>
            <a:spcAft>
              <a:spcPct val="35000"/>
            </a:spcAft>
            <a:buNone/>
          </a:pPr>
          <a:r>
            <a:rPr lang="en-US" altLang="zh-CN" sz="1800" b="1" kern="1200" dirty="0">
              <a:solidFill>
                <a:schemeClr val="tx1">
                  <a:lumMod val="50000"/>
                  <a:lumOff val="50000"/>
                </a:schemeClr>
              </a:solidFill>
            </a:rPr>
            <a:t>Incorrect backup</a:t>
          </a:r>
          <a:endParaRPr lang="zh-CN" altLang="en-US" sz="1800" kern="1200" dirty="0">
            <a:solidFill>
              <a:schemeClr val="tx1">
                <a:lumMod val="50000"/>
                <a:lumOff val="50000"/>
              </a:schemeClr>
            </a:solidFill>
          </a:endParaRPr>
        </a:p>
      </dsp:txBody>
      <dsp:txXfrm>
        <a:off x="545653" y="1067430"/>
        <a:ext cx="2224961" cy="576146"/>
      </dsp:txXfrm>
    </dsp:sp>
    <dsp:sp modelId="{69C88A7B-89B2-48B0-A8F1-46875AEA377A}">
      <dsp:nvSpPr>
        <dsp:cNvPr id="0" name=""/>
        <dsp:cNvSpPr/>
      </dsp:nvSpPr>
      <dsp:spPr>
        <a:xfrm>
          <a:off x="309586" y="862767"/>
          <a:ext cx="198880" cy="1214475"/>
        </a:xfrm>
        <a:custGeom>
          <a:avLst/>
          <a:gdLst/>
          <a:ahLst/>
          <a:cxnLst/>
          <a:rect l="0" t="0" r="0" b="0"/>
          <a:pathLst>
            <a:path>
              <a:moveTo>
                <a:pt x="0" y="0"/>
              </a:moveTo>
              <a:lnTo>
                <a:pt x="0" y="1214475"/>
              </a:lnTo>
              <a:lnTo>
                <a:pt x="198880" y="12144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530961-1523-4A36-A24B-F5CE060B3CE1}">
      <dsp:nvSpPr>
        <dsp:cNvPr id="0" name=""/>
        <dsp:cNvSpPr/>
      </dsp:nvSpPr>
      <dsp:spPr>
        <a:xfrm>
          <a:off x="508467" y="1771244"/>
          <a:ext cx="2260811" cy="611996"/>
        </a:xfrm>
        <a:prstGeom prst="roundRect">
          <a:avLst>
            <a:gd name="adj" fmla="val 10000"/>
          </a:avLst>
        </a:prstGeom>
        <a:solidFill>
          <a:schemeClr val="accent1">
            <a:lumMod val="20000"/>
            <a:lumOff val="8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914400" rtl="0" eaLnBrk="1" latinLnBrk="0" hangingPunct="1">
            <a:lnSpc>
              <a:spcPct val="90000"/>
            </a:lnSpc>
            <a:spcBef>
              <a:spcPct val="0"/>
            </a:spcBef>
            <a:spcAft>
              <a:spcPct val="35000"/>
            </a:spcAft>
            <a:buNone/>
          </a:pPr>
          <a:r>
            <a:rPr lang="en-US" altLang="zh-CN" sz="1800" b="1" kern="1200" dirty="0">
              <a:solidFill>
                <a:schemeClr val="tx1"/>
              </a:solidFill>
              <a:latin typeface="+mn-lt"/>
              <a:ea typeface="+mn-ea"/>
              <a:cs typeface="+mn-cs"/>
            </a:rPr>
            <a:t>Incorrect crash / reboot detection</a:t>
          </a:r>
          <a:endParaRPr lang="zh-CN" altLang="en-US" sz="1800" b="1" kern="1200" dirty="0">
            <a:solidFill>
              <a:schemeClr val="tx1"/>
            </a:solidFill>
            <a:latin typeface="+mn-lt"/>
            <a:ea typeface="+mn-ea"/>
            <a:cs typeface="+mn-cs"/>
          </a:endParaRPr>
        </a:p>
      </dsp:txBody>
      <dsp:txXfrm>
        <a:off x="526392" y="1789169"/>
        <a:ext cx="2224961" cy="57614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8E160-96A9-4A3F-A12D-5748AB5411F5}">
      <dsp:nvSpPr>
        <dsp:cNvPr id="0" name=""/>
        <dsp:cNvSpPr/>
      </dsp:nvSpPr>
      <dsp:spPr>
        <a:xfrm>
          <a:off x="91445" y="152131"/>
          <a:ext cx="2181415" cy="710636"/>
        </a:xfrm>
        <a:prstGeom prst="roundRect">
          <a:avLst>
            <a:gd name="adj" fmla="val 10000"/>
          </a:avLst>
        </a:prstGeom>
        <a:solidFill>
          <a:schemeClr val="accent1">
            <a:lumMod val="40000"/>
            <a:lumOff val="6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89000">
            <a:lnSpc>
              <a:spcPct val="90000"/>
            </a:lnSpc>
            <a:spcBef>
              <a:spcPct val="0"/>
            </a:spcBef>
            <a:spcAft>
              <a:spcPct val="35000"/>
            </a:spcAft>
            <a:buNone/>
          </a:pPr>
          <a:r>
            <a:rPr lang="en-US" altLang="zh-CN" sz="2000" b="1" kern="1200" dirty="0">
              <a:solidFill>
                <a:schemeClr val="tx1"/>
              </a:solidFill>
              <a:latin typeface="+mn-lt"/>
              <a:ea typeface="+mn-ea"/>
              <a:cs typeface="+mn-cs"/>
            </a:rPr>
            <a:t>Root cause</a:t>
          </a:r>
          <a:endParaRPr lang="zh-CN" altLang="en-US" sz="2000" b="1" kern="1200" dirty="0">
            <a:solidFill>
              <a:schemeClr val="tx1"/>
            </a:solidFill>
            <a:latin typeface="+mn-lt"/>
            <a:ea typeface="+mn-ea"/>
            <a:cs typeface="+mn-cs"/>
          </a:endParaRPr>
        </a:p>
      </dsp:txBody>
      <dsp:txXfrm>
        <a:off x="112259" y="172945"/>
        <a:ext cx="2139787" cy="669008"/>
      </dsp:txXfrm>
    </dsp:sp>
    <dsp:sp modelId="{D27AD58F-B157-4129-93CE-D20501F67860}">
      <dsp:nvSpPr>
        <dsp:cNvPr id="0" name=""/>
        <dsp:cNvSpPr/>
      </dsp:nvSpPr>
      <dsp:spPr>
        <a:xfrm>
          <a:off x="309586" y="862767"/>
          <a:ext cx="218141" cy="492736"/>
        </a:xfrm>
        <a:custGeom>
          <a:avLst/>
          <a:gdLst/>
          <a:ahLst/>
          <a:cxnLst/>
          <a:rect l="0" t="0" r="0" b="0"/>
          <a:pathLst>
            <a:path>
              <a:moveTo>
                <a:pt x="0" y="0"/>
              </a:moveTo>
              <a:lnTo>
                <a:pt x="0" y="492736"/>
              </a:lnTo>
              <a:lnTo>
                <a:pt x="218141" y="4927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66D88F-6C29-4A24-A84E-E33FBAB6C7F8}">
      <dsp:nvSpPr>
        <dsp:cNvPr id="0" name=""/>
        <dsp:cNvSpPr/>
      </dsp:nvSpPr>
      <dsp:spPr>
        <a:xfrm>
          <a:off x="527728" y="1049505"/>
          <a:ext cx="2260811" cy="611996"/>
        </a:xfrm>
        <a:prstGeom prst="roundRect">
          <a:avLst>
            <a:gd name="adj" fmla="val 10000"/>
          </a:avLst>
        </a:prstGeom>
        <a:solidFill>
          <a:schemeClr val="bg1">
            <a:lumMod val="85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00100">
            <a:lnSpc>
              <a:spcPct val="90000"/>
            </a:lnSpc>
            <a:spcBef>
              <a:spcPct val="0"/>
            </a:spcBef>
            <a:spcAft>
              <a:spcPct val="35000"/>
            </a:spcAft>
            <a:buNone/>
          </a:pPr>
          <a:r>
            <a:rPr lang="en-US" altLang="zh-CN" sz="1800" b="1" kern="1200" dirty="0">
              <a:solidFill>
                <a:schemeClr val="tx1">
                  <a:lumMod val="50000"/>
                  <a:lumOff val="50000"/>
                </a:schemeClr>
              </a:solidFill>
            </a:rPr>
            <a:t>Incorrect backup</a:t>
          </a:r>
          <a:endParaRPr lang="zh-CN" altLang="en-US" sz="1800" kern="1200" dirty="0">
            <a:solidFill>
              <a:schemeClr val="tx1">
                <a:lumMod val="50000"/>
                <a:lumOff val="50000"/>
              </a:schemeClr>
            </a:solidFill>
          </a:endParaRPr>
        </a:p>
      </dsp:txBody>
      <dsp:txXfrm>
        <a:off x="545653" y="1067430"/>
        <a:ext cx="2224961" cy="576146"/>
      </dsp:txXfrm>
    </dsp:sp>
    <dsp:sp modelId="{69C88A7B-89B2-48B0-A8F1-46875AEA377A}">
      <dsp:nvSpPr>
        <dsp:cNvPr id="0" name=""/>
        <dsp:cNvSpPr/>
      </dsp:nvSpPr>
      <dsp:spPr>
        <a:xfrm>
          <a:off x="309586" y="862767"/>
          <a:ext cx="198880" cy="1214475"/>
        </a:xfrm>
        <a:custGeom>
          <a:avLst/>
          <a:gdLst/>
          <a:ahLst/>
          <a:cxnLst/>
          <a:rect l="0" t="0" r="0" b="0"/>
          <a:pathLst>
            <a:path>
              <a:moveTo>
                <a:pt x="0" y="0"/>
              </a:moveTo>
              <a:lnTo>
                <a:pt x="0" y="1214475"/>
              </a:lnTo>
              <a:lnTo>
                <a:pt x="198880" y="12144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530961-1523-4A36-A24B-F5CE060B3CE1}">
      <dsp:nvSpPr>
        <dsp:cNvPr id="0" name=""/>
        <dsp:cNvSpPr/>
      </dsp:nvSpPr>
      <dsp:spPr>
        <a:xfrm>
          <a:off x="508467" y="1771244"/>
          <a:ext cx="2260811" cy="611996"/>
        </a:xfrm>
        <a:prstGeom prst="roundRect">
          <a:avLst>
            <a:gd name="adj" fmla="val 10000"/>
          </a:avLst>
        </a:prstGeom>
        <a:solidFill>
          <a:schemeClr val="accent1">
            <a:lumMod val="20000"/>
            <a:lumOff val="8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914400" rtl="0" eaLnBrk="1" latinLnBrk="0" hangingPunct="1">
            <a:lnSpc>
              <a:spcPct val="90000"/>
            </a:lnSpc>
            <a:spcBef>
              <a:spcPct val="0"/>
            </a:spcBef>
            <a:spcAft>
              <a:spcPct val="35000"/>
            </a:spcAft>
            <a:buNone/>
          </a:pPr>
          <a:r>
            <a:rPr lang="en-US" altLang="zh-CN" sz="1800" b="1" kern="1200" dirty="0">
              <a:solidFill>
                <a:schemeClr val="tx1"/>
              </a:solidFill>
              <a:latin typeface="+mn-lt"/>
              <a:ea typeface="+mn-ea"/>
              <a:cs typeface="+mn-cs"/>
            </a:rPr>
            <a:t>Incorrect crash / reboot detection</a:t>
          </a:r>
          <a:endParaRPr lang="zh-CN" altLang="en-US" sz="1800" b="1" kern="1200" dirty="0">
            <a:solidFill>
              <a:schemeClr val="tx1"/>
            </a:solidFill>
            <a:latin typeface="+mn-lt"/>
            <a:ea typeface="+mn-ea"/>
            <a:cs typeface="+mn-cs"/>
          </a:endParaRPr>
        </a:p>
      </dsp:txBody>
      <dsp:txXfrm>
        <a:off x="526392" y="1789169"/>
        <a:ext cx="2224961" cy="57614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8E160-96A9-4A3F-A12D-5748AB5411F5}">
      <dsp:nvSpPr>
        <dsp:cNvPr id="0" name=""/>
        <dsp:cNvSpPr/>
      </dsp:nvSpPr>
      <dsp:spPr>
        <a:xfrm>
          <a:off x="91445" y="132690"/>
          <a:ext cx="2181415" cy="710636"/>
        </a:xfrm>
        <a:prstGeom prst="roundRect">
          <a:avLst>
            <a:gd name="adj" fmla="val 10000"/>
          </a:avLst>
        </a:prstGeom>
        <a:solidFill>
          <a:schemeClr val="accent1">
            <a:lumMod val="40000"/>
            <a:lumOff val="6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89000">
            <a:lnSpc>
              <a:spcPct val="90000"/>
            </a:lnSpc>
            <a:spcBef>
              <a:spcPct val="0"/>
            </a:spcBef>
            <a:spcAft>
              <a:spcPct val="35000"/>
            </a:spcAft>
            <a:buNone/>
          </a:pPr>
          <a:r>
            <a:rPr lang="en-US" altLang="zh-CN" sz="2000" b="1" kern="1200" dirty="0">
              <a:solidFill>
                <a:schemeClr val="tx1"/>
              </a:solidFill>
              <a:latin typeface="+mn-lt"/>
              <a:ea typeface="+mn-ea"/>
              <a:cs typeface="+mn-cs"/>
            </a:rPr>
            <a:t>Root cause</a:t>
          </a:r>
          <a:endParaRPr lang="zh-CN" altLang="en-US" sz="2000" b="1" kern="1200" dirty="0">
            <a:solidFill>
              <a:schemeClr val="tx1"/>
            </a:solidFill>
            <a:latin typeface="+mn-lt"/>
            <a:ea typeface="+mn-ea"/>
            <a:cs typeface="+mn-cs"/>
          </a:endParaRPr>
        </a:p>
      </dsp:txBody>
      <dsp:txXfrm>
        <a:off x="112259" y="153504"/>
        <a:ext cx="2139787" cy="669008"/>
      </dsp:txXfrm>
    </dsp:sp>
    <dsp:sp modelId="{D27AD58F-B157-4129-93CE-D20501F67860}">
      <dsp:nvSpPr>
        <dsp:cNvPr id="0" name=""/>
        <dsp:cNvSpPr/>
      </dsp:nvSpPr>
      <dsp:spPr>
        <a:xfrm>
          <a:off x="309586" y="843327"/>
          <a:ext cx="218141" cy="492736"/>
        </a:xfrm>
        <a:custGeom>
          <a:avLst/>
          <a:gdLst/>
          <a:ahLst/>
          <a:cxnLst/>
          <a:rect l="0" t="0" r="0" b="0"/>
          <a:pathLst>
            <a:path>
              <a:moveTo>
                <a:pt x="0" y="0"/>
              </a:moveTo>
              <a:lnTo>
                <a:pt x="0" y="492736"/>
              </a:lnTo>
              <a:lnTo>
                <a:pt x="218141" y="4927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66D88F-6C29-4A24-A84E-E33FBAB6C7F8}">
      <dsp:nvSpPr>
        <dsp:cNvPr id="0" name=""/>
        <dsp:cNvSpPr/>
      </dsp:nvSpPr>
      <dsp:spPr>
        <a:xfrm>
          <a:off x="527728" y="1030065"/>
          <a:ext cx="2260811" cy="611996"/>
        </a:xfrm>
        <a:prstGeom prst="roundRect">
          <a:avLst>
            <a:gd name="adj" fmla="val 10000"/>
          </a:avLst>
        </a:prstGeom>
        <a:solidFill>
          <a:schemeClr val="bg1">
            <a:lumMod val="85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00100">
            <a:lnSpc>
              <a:spcPct val="90000"/>
            </a:lnSpc>
            <a:spcBef>
              <a:spcPct val="0"/>
            </a:spcBef>
            <a:spcAft>
              <a:spcPct val="35000"/>
            </a:spcAft>
            <a:buNone/>
          </a:pPr>
          <a:r>
            <a:rPr lang="en-US" altLang="zh-CN" sz="1800" b="1" kern="1200" dirty="0">
              <a:solidFill>
                <a:schemeClr val="tx1">
                  <a:lumMod val="50000"/>
                  <a:lumOff val="50000"/>
                </a:schemeClr>
              </a:solidFill>
            </a:rPr>
            <a:t>Incorrect backup</a:t>
          </a:r>
          <a:endParaRPr lang="zh-CN" altLang="en-US" sz="1800" kern="1200" dirty="0">
            <a:solidFill>
              <a:schemeClr val="tx1">
                <a:lumMod val="50000"/>
                <a:lumOff val="50000"/>
              </a:schemeClr>
            </a:solidFill>
          </a:endParaRPr>
        </a:p>
      </dsp:txBody>
      <dsp:txXfrm>
        <a:off x="545653" y="1047990"/>
        <a:ext cx="2224961" cy="576146"/>
      </dsp:txXfrm>
    </dsp:sp>
    <dsp:sp modelId="{69C88A7B-89B2-48B0-A8F1-46875AEA377A}">
      <dsp:nvSpPr>
        <dsp:cNvPr id="0" name=""/>
        <dsp:cNvSpPr/>
      </dsp:nvSpPr>
      <dsp:spPr>
        <a:xfrm>
          <a:off x="309586" y="843327"/>
          <a:ext cx="198880" cy="1214475"/>
        </a:xfrm>
        <a:custGeom>
          <a:avLst/>
          <a:gdLst/>
          <a:ahLst/>
          <a:cxnLst/>
          <a:rect l="0" t="0" r="0" b="0"/>
          <a:pathLst>
            <a:path>
              <a:moveTo>
                <a:pt x="0" y="0"/>
              </a:moveTo>
              <a:lnTo>
                <a:pt x="0" y="1214475"/>
              </a:lnTo>
              <a:lnTo>
                <a:pt x="198880" y="12144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530961-1523-4A36-A24B-F5CE060B3CE1}">
      <dsp:nvSpPr>
        <dsp:cNvPr id="0" name=""/>
        <dsp:cNvSpPr/>
      </dsp:nvSpPr>
      <dsp:spPr>
        <a:xfrm>
          <a:off x="508467" y="1751804"/>
          <a:ext cx="2260811" cy="611996"/>
        </a:xfrm>
        <a:prstGeom prst="roundRect">
          <a:avLst>
            <a:gd name="adj" fmla="val 10000"/>
          </a:avLst>
        </a:prstGeom>
        <a:solidFill>
          <a:schemeClr val="bg1">
            <a:lumMod val="85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914400" rtl="0" eaLnBrk="1" latinLnBrk="0" hangingPunct="1">
            <a:lnSpc>
              <a:spcPct val="90000"/>
            </a:lnSpc>
            <a:spcBef>
              <a:spcPct val="0"/>
            </a:spcBef>
            <a:spcAft>
              <a:spcPct val="35000"/>
            </a:spcAft>
            <a:buNone/>
          </a:pPr>
          <a:r>
            <a:rPr lang="en-US" altLang="zh-CN" sz="1800" b="1" kern="1200" dirty="0">
              <a:solidFill>
                <a:schemeClr val="tx1">
                  <a:lumMod val="50000"/>
                  <a:lumOff val="50000"/>
                </a:schemeClr>
              </a:solidFill>
              <a:latin typeface="+mn-lt"/>
              <a:ea typeface="+mn-ea"/>
              <a:cs typeface="+mn-cs"/>
            </a:rPr>
            <a:t>Incorrect crash / reboot detection</a:t>
          </a:r>
          <a:endParaRPr lang="zh-CN" altLang="en-US" sz="1800" b="1" kern="1200" dirty="0">
            <a:solidFill>
              <a:schemeClr val="tx1">
                <a:lumMod val="50000"/>
                <a:lumOff val="50000"/>
              </a:schemeClr>
            </a:solidFill>
            <a:latin typeface="+mn-lt"/>
            <a:ea typeface="+mn-ea"/>
            <a:cs typeface="+mn-cs"/>
          </a:endParaRPr>
        </a:p>
      </dsp:txBody>
      <dsp:txXfrm>
        <a:off x="526392" y="1769729"/>
        <a:ext cx="2224961" cy="576146"/>
      </dsp:txXfrm>
    </dsp:sp>
    <dsp:sp modelId="{E1A9E86E-BE31-4673-BA74-168725731F71}">
      <dsp:nvSpPr>
        <dsp:cNvPr id="0" name=""/>
        <dsp:cNvSpPr/>
      </dsp:nvSpPr>
      <dsp:spPr>
        <a:xfrm>
          <a:off x="309586" y="843327"/>
          <a:ext cx="201621" cy="1945775"/>
        </a:xfrm>
        <a:custGeom>
          <a:avLst/>
          <a:gdLst/>
          <a:ahLst/>
          <a:cxnLst/>
          <a:rect l="0" t="0" r="0" b="0"/>
          <a:pathLst>
            <a:path>
              <a:moveTo>
                <a:pt x="0" y="0"/>
              </a:moveTo>
              <a:lnTo>
                <a:pt x="0" y="1945775"/>
              </a:lnTo>
              <a:lnTo>
                <a:pt x="201621" y="19457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25AA6C-9319-45EE-822E-812D439BDA55}">
      <dsp:nvSpPr>
        <dsp:cNvPr id="0" name=""/>
        <dsp:cNvSpPr/>
      </dsp:nvSpPr>
      <dsp:spPr>
        <a:xfrm>
          <a:off x="511208" y="2483104"/>
          <a:ext cx="2260811" cy="611996"/>
        </a:xfrm>
        <a:prstGeom prst="roundRect">
          <a:avLst>
            <a:gd name="adj" fmla="val 10000"/>
          </a:avLst>
        </a:prstGeom>
        <a:solidFill>
          <a:schemeClr val="accent1">
            <a:lumMod val="20000"/>
            <a:lumOff val="8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914400" rtl="0" eaLnBrk="1" latinLnBrk="0" hangingPunct="1">
            <a:lnSpc>
              <a:spcPct val="90000"/>
            </a:lnSpc>
            <a:spcBef>
              <a:spcPct val="0"/>
            </a:spcBef>
            <a:spcAft>
              <a:spcPct val="35000"/>
            </a:spcAft>
            <a:buNone/>
          </a:pPr>
          <a:r>
            <a:rPr lang="en-US" altLang="zh-CN" sz="1800" b="1" kern="1200" dirty="0">
              <a:solidFill>
                <a:schemeClr val="tx1"/>
              </a:solidFill>
              <a:latin typeface="+mn-lt"/>
              <a:ea typeface="+mn-ea"/>
              <a:cs typeface="+mn-cs"/>
            </a:rPr>
            <a:t>Incorrect state identification</a:t>
          </a:r>
          <a:endParaRPr lang="zh-CN" altLang="en-US" sz="1800" b="1" kern="1200" dirty="0">
            <a:solidFill>
              <a:schemeClr val="tx1"/>
            </a:solidFill>
            <a:latin typeface="+mn-lt"/>
            <a:ea typeface="+mn-ea"/>
            <a:cs typeface="+mn-cs"/>
          </a:endParaRPr>
        </a:p>
      </dsp:txBody>
      <dsp:txXfrm>
        <a:off x="529133" y="2501029"/>
        <a:ext cx="2224961" cy="57614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8E160-96A9-4A3F-A12D-5748AB5411F5}">
      <dsp:nvSpPr>
        <dsp:cNvPr id="0" name=""/>
        <dsp:cNvSpPr/>
      </dsp:nvSpPr>
      <dsp:spPr>
        <a:xfrm>
          <a:off x="91445" y="132690"/>
          <a:ext cx="2181415" cy="710636"/>
        </a:xfrm>
        <a:prstGeom prst="roundRect">
          <a:avLst>
            <a:gd name="adj" fmla="val 10000"/>
          </a:avLst>
        </a:prstGeom>
        <a:solidFill>
          <a:schemeClr val="accent1">
            <a:lumMod val="40000"/>
            <a:lumOff val="6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89000">
            <a:lnSpc>
              <a:spcPct val="90000"/>
            </a:lnSpc>
            <a:spcBef>
              <a:spcPct val="0"/>
            </a:spcBef>
            <a:spcAft>
              <a:spcPct val="35000"/>
            </a:spcAft>
            <a:buNone/>
          </a:pPr>
          <a:r>
            <a:rPr lang="en-US" altLang="zh-CN" sz="2000" b="1" kern="1200" dirty="0">
              <a:solidFill>
                <a:schemeClr val="tx1"/>
              </a:solidFill>
              <a:latin typeface="+mn-lt"/>
              <a:ea typeface="+mn-ea"/>
              <a:cs typeface="+mn-cs"/>
            </a:rPr>
            <a:t>Root cause</a:t>
          </a:r>
          <a:endParaRPr lang="zh-CN" altLang="en-US" sz="2000" b="1" kern="1200" dirty="0">
            <a:solidFill>
              <a:schemeClr val="tx1"/>
            </a:solidFill>
            <a:latin typeface="+mn-lt"/>
            <a:ea typeface="+mn-ea"/>
            <a:cs typeface="+mn-cs"/>
          </a:endParaRPr>
        </a:p>
      </dsp:txBody>
      <dsp:txXfrm>
        <a:off x="112259" y="153504"/>
        <a:ext cx="2139787" cy="669008"/>
      </dsp:txXfrm>
    </dsp:sp>
    <dsp:sp modelId="{D27AD58F-B157-4129-93CE-D20501F67860}">
      <dsp:nvSpPr>
        <dsp:cNvPr id="0" name=""/>
        <dsp:cNvSpPr/>
      </dsp:nvSpPr>
      <dsp:spPr>
        <a:xfrm>
          <a:off x="309586" y="843327"/>
          <a:ext cx="218141" cy="492736"/>
        </a:xfrm>
        <a:custGeom>
          <a:avLst/>
          <a:gdLst/>
          <a:ahLst/>
          <a:cxnLst/>
          <a:rect l="0" t="0" r="0" b="0"/>
          <a:pathLst>
            <a:path>
              <a:moveTo>
                <a:pt x="0" y="0"/>
              </a:moveTo>
              <a:lnTo>
                <a:pt x="0" y="492736"/>
              </a:lnTo>
              <a:lnTo>
                <a:pt x="218141" y="4927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66D88F-6C29-4A24-A84E-E33FBAB6C7F8}">
      <dsp:nvSpPr>
        <dsp:cNvPr id="0" name=""/>
        <dsp:cNvSpPr/>
      </dsp:nvSpPr>
      <dsp:spPr>
        <a:xfrm>
          <a:off x="527728" y="1030065"/>
          <a:ext cx="2260811" cy="611996"/>
        </a:xfrm>
        <a:prstGeom prst="roundRect">
          <a:avLst>
            <a:gd name="adj" fmla="val 10000"/>
          </a:avLst>
        </a:prstGeom>
        <a:solidFill>
          <a:schemeClr val="bg1">
            <a:lumMod val="85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00100">
            <a:lnSpc>
              <a:spcPct val="90000"/>
            </a:lnSpc>
            <a:spcBef>
              <a:spcPct val="0"/>
            </a:spcBef>
            <a:spcAft>
              <a:spcPct val="35000"/>
            </a:spcAft>
            <a:buNone/>
          </a:pPr>
          <a:r>
            <a:rPr lang="en-US" altLang="zh-CN" sz="1800" b="1" kern="1200" dirty="0">
              <a:solidFill>
                <a:schemeClr val="tx1">
                  <a:lumMod val="50000"/>
                  <a:lumOff val="50000"/>
                </a:schemeClr>
              </a:solidFill>
            </a:rPr>
            <a:t>Incorrect backup</a:t>
          </a:r>
          <a:endParaRPr lang="zh-CN" altLang="en-US" sz="1800" kern="1200" dirty="0">
            <a:solidFill>
              <a:schemeClr val="tx1">
                <a:lumMod val="50000"/>
                <a:lumOff val="50000"/>
              </a:schemeClr>
            </a:solidFill>
          </a:endParaRPr>
        </a:p>
      </dsp:txBody>
      <dsp:txXfrm>
        <a:off x="545653" y="1047990"/>
        <a:ext cx="2224961" cy="576146"/>
      </dsp:txXfrm>
    </dsp:sp>
    <dsp:sp modelId="{69C88A7B-89B2-48B0-A8F1-46875AEA377A}">
      <dsp:nvSpPr>
        <dsp:cNvPr id="0" name=""/>
        <dsp:cNvSpPr/>
      </dsp:nvSpPr>
      <dsp:spPr>
        <a:xfrm>
          <a:off x="309586" y="843327"/>
          <a:ext cx="198880" cy="1214475"/>
        </a:xfrm>
        <a:custGeom>
          <a:avLst/>
          <a:gdLst/>
          <a:ahLst/>
          <a:cxnLst/>
          <a:rect l="0" t="0" r="0" b="0"/>
          <a:pathLst>
            <a:path>
              <a:moveTo>
                <a:pt x="0" y="0"/>
              </a:moveTo>
              <a:lnTo>
                <a:pt x="0" y="1214475"/>
              </a:lnTo>
              <a:lnTo>
                <a:pt x="198880" y="12144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530961-1523-4A36-A24B-F5CE060B3CE1}">
      <dsp:nvSpPr>
        <dsp:cNvPr id="0" name=""/>
        <dsp:cNvSpPr/>
      </dsp:nvSpPr>
      <dsp:spPr>
        <a:xfrm>
          <a:off x="508467" y="1751804"/>
          <a:ext cx="2260811" cy="611996"/>
        </a:xfrm>
        <a:prstGeom prst="roundRect">
          <a:avLst>
            <a:gd name="adj" fmla="val 10000"/>
          </a:avLst>
        </a:prstGeom>
        <a:solidFill>
          <a:schemeClr val="bg1">
            <a:lumMod val="85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914400" rtl="0" eaLnBrk="1" latinLnBrk="0" hangingPunct="1">
            <a:lnSpc>
              <a:spcPct val="90000"/>
            </a:lnSpc>
            <a:spcBef>
              <a:spcPct val="0"/>
            </a:spcBef>
            <a:spcAft>
              <a:spcPct val="35000"/>
            </a:spcAft>
            <a:buNone/>
          </a:pPr>
          <a:r>
            <a:rPr lang="en-US" altLang="zh-CN" sz="1800" b="1" kern="1200" dirty="0">
              <a:solidFill>
                <a:schemeClr val="tx1">
                  <a:lumMod val="50000"/>
                  <a:lumOff val="50000"/>
                </a:schemeClr>
              </a:solidFill>
              <a:latin typeface="+mn-lt"/>
              <a:ea typeface="+mn-ea"/>
              <a:cs typeface="+mn-cs"/>
            </a:rPr>
            <a:t>Incorrect crash / reboot detection</a:t>
          </a:r>
          <a:endParaRPr lang="zh-CN" altLang="en-US" sz="1800" b="1" kern="1200" dirty="0">
            <a:solidFill>
              <a:schemeClr val="tx1">
                <a:lumMod val="50000"/>
                <a:lumOff val="50000"/>
              </a:schemeClr>
            </a:solidFill>
            <a:latin typeface="+mn-lt"/>
            <a:ea typeface="+mn-ea"/>
            <a:cs typeface="+mn-cs"/>
          </a:endParaRPr>
        </a:p>
      </dsp:txBody>
      <dsp:txXfrm>
        <a:off x="526392" y="1769729"/>
        <a:ext cx="2224961" cy="576146"/>
      </dsp:txXfrm>
    </dsp:sp>
    <dsp:sp modelId="{E1A9E86E-BE31-4673-BA74-168725731F71}">
      <dsp:nvSpPr>
        <dsp:cNvPr id="0" name=""/>
        <dsp:cNvSpPr/>
      </dsp:nvSpPr>
      <dsp:spPr>
        <a:xfrm>
          <a:off x="309586" y="843327"/>
          <a:ext cx="201621" cy="1945775"/>
        </a:xfrm>
        <a:custGeom>
          <a:avLst/>
          <a:gdLst/>
          <a:ahLst/>
          <a:cxnLst/>
          <a:rect l="0" t="0" r="0" b="0"/>
          <a:pathLst>
            <a:path>
              <a:moveTo>
                <a:pt x="0" y="0"/>
              </a:moveTo>
              <a:lnTo>
                <a:pt x="0" y="1945775"/>
              </a:lnTo>
              <a:lnTo>
                <a:pt x="201621" y="19457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25AA6C-9319-45EE-822E-812D439BDA55}">
      <dsp:nvSpPr>
        <dsp:cNvPr id="0" name=""/>
        <dsp:cNvSpPr/>
      </dsp:nvSpPr>
      <dsp:spPr>
        <a:xfrm>
          <a:off x="511208" y="2483104"/>
          <a:ext cx="2260811" cy="611996"/>
        </a:xfrm>
        <a:prstGeom prst="roundRect">
          <a:avLst>
            <a:gd name="adj" fmla="val 10000"/>
          </a:avLst>
        </a:prstGeom>
        <a:solidFill>
          <a:schemeClr val="accent1">
            <a:lumMod val="20000"/>
            <a:lumOff val="8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914400" rtl="0" eaLnBrk="1" latinLnBrk="0" hangingPunct="1">
            <a:lnSpc>
              <a:spcPct val="90000"/>
            </a:lnSpc>
            <a:spcBef>
              <a:spcPct val="0"/>
            </a:spcBef>
            <a:spcAft>
              <a:spcPct val="35000"/>
            </a:spcAft>
            <a:buNone/>
          </a:pPr>
          <a:r>
            <a:rPr lang="en-US" altLang="zh-CN" sz="1800" b="1" kern="1200" dirty="0">
              <a:solidFill>
                <a:schemeClr val="tx1"/>
              </a:solidFill>
              <a:latin typeface="+mn-lt"/>
              <a:ea typeface="+mn-ea"/>
              <a:cs typeface="+mn-cs"/>
            </a:rPr>
            <a:t>Incorrect state identification</a:t>
          </a:r>
          <a:endParaRPr lang="zh-CN" altLang="en-US" sz="1800" b="1" kern="1200" dirty="0">
            <a:solidFill>
              <a:schemeClr val="tx1"/>
            </a:solidFill>
            <a:latin typeface="+mn-lt"/>
            <a:ea typeface="+mn-ea"/>
            <a:cs typeface="+mn-cs"/>
          </a:endParaRPr>
        </a:p>
      </dsp:txBody>
      <dsp:txXfrm>
        <a:off x="529133" y="2501029"/>
        <a:ext cx="2224961" cy="5761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8E160-96A9-4A3F-A12D-5748AB5411F5}">
      <dsp:nvSpPr>
        <dsp:cNvPr id="0" name=""/>
        <dsp:cNvSpPr/>
      </dsp:nvSpPr>
      <dsp:spPr>
        <a:xfrm>
          <a:off x="92044" y="99088"/>
          <a:ext cx="2181415" cy="710636"/>
        </a:xfrm>
        <a:prstGeom prst="roundRect">
          <a:avLst>
            <a:gd name="adj" fmla="val 10000"/>
          </a:avLst>
        </a:prstGeom>
        <a:solidFill>
          <a:schemeClr val="accent1">
            <a:lumMod val="40000"/>
            <a:lumOff val="6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89000">
            <a:lnSpc>
              <a:spcPct val="90000"/>
            </a:lnSpc>
            <a:spcBef>
              <a:spcPct val="0"/>
            </a:spcBef>
            <a:spcAft>
              <a:spcPct val="35000"/>
            </a:spcAft>
            <a:buNone/>
          </a:pPr>
          <a:r>
            <a:rPr lang="en-US" altLang="zh-CN" sz="2000" b="1" kern="1200" dirty="0">
              <a:solidFill>
                <a:schemeClr val="tx1"/>
              </a:solidFill>
              <a:latin typeface="+mn-lt"/>
              <a:ea typeface="+mn-ea"/>
              <a:cs typeface="+mn-cs"/>
            </a:rPr>
            <a:t>Root cause</a:t>
          </a:r>
          <a:endParaRPr lang="zh-CN" altLang="en-US" sz="2000" b="1" kern="1200" dirty="0">
            <a:solidFill>
              <a:schemeClr val="tx1"/>
            </a:solidFill>
            <a:latin typeface="+mn-lt"/>
            <a:ea typeface="+mn-ea"/>
            <a:cs typeface="+mn-cs"/>
          </a:endParaRPr>
        </a:p>
      </dsp:txBody>
      <dsp:txXfrm>
        <a:off x="112858" y="119902"/>
        <a:ext cx="2139787" cy="669008"/>
      </dsp:txXfrm>
    </dsp:sp>
    <dsp:sp modelId="{D27AD58F-B157-4129-93CE-D20501F67860}">
      <dsp:nvSpPr>
        <dsp:cNvPr id="0" name=""/>
        <dsp:cNvSpPr/>
      </dsp:nvSpPr>
      <dsp:spPr>
        <a:xfrm>
          <a:off x="310185" y="809725"/>
          <a:ext cx="218141" cy="492988"/>
        </a:xfrm>
        <a:custGeom>
          <a:avLst/>
          <a:gdLst/>
          <a:ahLst/>
          <a:cxnLst/>
          <a:rect l="0" t="0" r="0" b="0"/>
          <a:pathLst>
            <a:path>
              <a:moveTo>
                <a:pt x="0" y="0"/>
              </a:moveTo>
              <a:lnTo>
                <a:pt x="0" y="492988"/>
              </a:lnTo>
              <a:lnTo>
                <a:pt x="218141" y="49298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66D88F-6C29-4A24-A84E-E33FBAB6C7F8}">
      <dsp:nvSpPr>
        <dsp:cNvPr id="0" name=""/>
        <dsp:cNvSpPr/>
      </dsp:nvSpPr>
      <dsp:spPr>
        <a:xfrm>
          <a:off x="528327" y="996463"/>
          <a:ext cx="2259613" cy="612500"/>
        </a:xfrm>
        <a:prstGeom prst="roundRect">
          <a:avLst>
            <a:gd name="adj" fmla="val 10000"/>
          </a:avLst>
        </a:prstGeom>
        <a:solidFill>
          <a:schemeClr val="accent1">
            <a:lumMod val="20000"/>
            <a:lumOff val="8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00100">
            <a:lnSpc>
              <a:spcPct val="90000"/>
            </a:lnSpc>
            <a:spcBef>
              <a:spcPct val="0"/>
            </a:spcBef>
            <a:spcAft>
              <a:spcPct val="35000"/>
            </a:spcAft>
            <a:buNone/>
          </a:pPr>
          <a:r>
            <a:rPr lang="en-US" altLang="zh-CN" sz="1800" b="1" kern="1200" dirty="0">
              <a:solidFill>
                <a:schemeClr val="tx1"/>
              </a:solidFill>
            </a:rPr>
            <a:t>Incorrect backup</a:t>
          </a:r>
          <a:endParaRPr lang="zh-CN" altLang="en-US" sz="1800" kern="1200" dirty="0"/>
        </a:p>
      </dsp:txBody>
      <dsp:txXfrm>
        <a:off x="546267" y="1014403"/>
        <a:ext cx="2223733" cy="57662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8E160-96A9-4A3F-A12D-5748AB5411F5}">
      <dsp:nvSpPr>
        <dsp:cNvPr id="0" name=""/>
        <dsp:cNvSpPr/>
      </dsp:nvSpPr>
      <dsp:spPr>
        <a:xfrm>
          <a:off x="91445" y="132690"/>
          <a:ext cx="2181415" cy="710636"/>
        </a:xfrm>
        <a:prstGeom prst="roundRect">
          <a:avLst>
            <a:gd name="adj" fmla="val 10000"/>
          </a:avLst>
        </a:prstGeom>
        <a:solidFill>
          <a:schemeClr val="accent1">
            <a:lumMod val="40000"/>
            <a:lumOff val="6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89000">
            <a:lnSpc>
              <a:spcPct val="90000"/>
            </a:lnSpc>
            <a:spcBef>
              <a:spcPct val="0"/>
            </a:spcBef>
            <a:spcAft>
              <a:spcPct val="35000"/>
            </a:spcAft>
            <a:buNone/>
          </a:pPr>
          <a:r>
            <a:rPr lang="en-US" altLang="zh-CN" sz="2000" b="1" kern="1200" dirty="0">
              <a:solidFill>
                <a:schemeClr val="tx1"/>
              </a:solidFill>
              <a:latin typeface="+mn-lt"/>
              <a:ea typeface="+mn-ea"/>
              <a:cs typeface="+mn-cs"/>
            </a:rPr>
            <a:t>Root cause</a:t>
          </a:r>
          <a:endParaRPr lang="zh-CN" altLang="en-US" sz="2000" b="1" kern="1200" dirty="0">
            <a:solidFill>
              <a:schemeClr val="tx1"/>
            </a:solidFill>
            <a:latin typeface="+mn-lt"/>
            <a:ea typeface="+mn-ea"/>
            <a:cs typeface="+mn-cs"/>
          </a:endParaRPr>
        </a:p>
      </dsp:txBody>
      <dsp:txXfrm>
        <a:off x="112259" y="153504"/>
        <a:ext cx="2139787" cy="669008"/>
      </dsp:txXfrm>
    </dsp:sp>
    <dsp:sp modelId="{D27AD58F-B157-4129-93CE-D20501F67860}">
      <dsp:nvSpPr>
        <dsp:cNvPr id="0" name=""/>
        <dsp:cNvSpPr/>
      </dsp:nvSpPr>
      <dsp:spPr>
        <a:xfrm>
          <a:off x="309586" y="843327"/>
          <a:ext cx="218141" cy="492736"/>
        </a:xfrm>
        <a:custGeom>
          <a:avLst/>
          <a:gdLst/>
          <a:ahLst/>
          <a:cxnLst/>
          <a:rect l="0" t="0" r="0" b="0"/>
          <a:pathLst>
            <a:path>
              <a:moveTo>
                <a:pt x="0" y="0"/>
              </a:moveTo>
              <a:lnTo>
                <a:pt x="0" y="492736"/>
              </a:lnTo>
              <a:lnTo>
                <a:pt x="218141" y="4927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66D88F-6C29-4A24-A84E-E33FBAB6C7F8}">
      <dsp:nvSpPr>
        <dsp:cNvPr id="0" name=""/>
        <dsp:cNvSpPr/>
      </dsp:nvSpPr>
      <dsp:spPr>
        <a:xfrm>
          <a:off x="527728" y="1030065"/>
          <a:ext cx="2260811" cy="611996"/>
        </a:xfrm>
        <a:prstGeom prst="roundRect">
          <a:avLst>
            <a:gd name="adj" fmla="val 10000"/>
          </a:avLst>
        </a:prstGeom>
        <a:solidFill>
          <a:schemeClr val="bg1">
            <a:lumMod val="85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00100">
            <a:lnSpc>
              <a:spcPct val="90000"/>
            </a:lnSpc>
            <a:spcBef>
              <a:spcPct val="0"/>
            </a:spcBef>
            <a:spcAft>
              <a:spcPct val="35000"/>
            </a:spcAft>
            <a:buNone/>
          </a:pPr>
          <a:r>
            <a:rPr lang="en-US" altLang="zh-CN" sz="1800" b="1" kern="1200" dirty="0">
              <a:solidFill>
                <a:schemeClr val="tx1">
                  <a:lumMod val="50000"/>
                  <a:lumOff val="50000"/>
                </a:schemeClr>
              </a:solidFill>
            </a:rPr>
            <a:t>Incorrect backup</a:t>
          </a:r>
          <a:endParaRPr lang="zh-CN" altLang="en-US" sz="1800" kern="1200" dirty="0">
            <a:solidFill>
              <a:schemeClr val="tx1">
                <a:lumMod val="50000"/>
                <a:lumOff val="50000"/>
              </a:schemeClr>
            </a:solidFill>
          </a:endParaRPr>
        </a:p>
      </dsp:txBody>
      <dsp:txXfrm>
        <a:off x="545653" y="1047990"/>
        <a:ext cx="2224961" cy="576146"/>
      </dsp:txXfrm>
    </dsp:sp>
    <dsp:sp modelId="{69C88A7B-89B2-48B0-A8F1-46875AEA377A}">
      <dsp:nvSpPr>
        <dsp:cNvPr id="0" name=""/>
        <dsp:cNvSpPr/>
      </dsp:nvSpPr>
      <dsp:spPr>
        <a:xfrm>
          <a:off x="309586" y="843327"/>
          <a:ext cx="198880" cy="1214475"/>
        </a:xfrm>
        <a:custGeom>
          <a:avLst/>
          <a:gdLst/>
          <a:ahLst/>
          <a:cxnLst/>
          <a:rect l="0" t="0" r="0" b="0"/>
          <a:pathLst>
            <a:path>
              <a:moveTo>
                <a:pt x="0" y="0"/>
              </a:moveTo>
              <a:lnTo>
                <a:pt x="0" y="1214475"/>
              </a:lnTo>
              <a:lnTo>
                <a:pt x="198880" y="12144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530961-1523-4A36-A24B-F5CE060B3CE1}">
      <dsp:nvSpPr>
        <dsp:cNvPr id="0" name=""/>
        <dsp:cNvSpPr/>
      </dsp:nvSpPr>
      <dsp:spPr>
        <a:xfrm>
          <a:off x="508467" y="1751804"/>
          <a:ext cx="2260811" cy="611996"/>
        </a:xfrm>
        <a:prstGeom prst="roundRect">
          <a:avLst>
            <a:gd name="adj" fmla="val 10000"/>
          </a:avLst>
        </a:prstGeom>
        <a:solidFill>
          <a:schemeClr val="bg1">
            <a:lumMod val="85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914400" rtl="0" eaLnBrk="1" latinLnBrk="0" hangingPunct="1">
            <a:lnSpc>
              <a:spcPct val="90000"/>
            </a:lnSpc>
            <a:spcBef>
              <a:spcPct val="0"/>
            </a:spcBef>
            <a:spcAft>
              <a:spcPct val="35000"/>
            </a:spcAft>
            <a:buNone/>
          </a:pPr>
          <a:r>
            <a:rPr lang="en-US" altLang="zh-CN" sz="1800" b="1" kern="1200" dirty="0">
              <a:solidFill>
                <a:schemeClr val="tx1">
                  <a:lumMod val="50000"/>
                  <a:lumOff val="50000"/>
                </a:schemeClr>
              </a:solidFill>
              <a:latin typeface="+mn-lt"/>
              <a:ea typeface="+mn-ea"/>
              <a:cs typeface="+mn-cs"/>
            </a:rPr>
            <a:t>Incorrect crash / reboot detection</a:t>
          </a:r>
          <a:endParaRPr lang="zh-CN" altLang="en-US" sz="1800" b="1" kern="1200" dirty="0">
            <a:solidFill>
              <a:schemeClr val="tx1">
                <a:lumMod val="50000"/>
                <a:lumOff val="50000"/>
              </a:schemeClr>
            </a:solidFill>
            <a:latin typeface="+mn-lt"/>
            <a:ea typeface="+mn-ea"/>
            <a:cs typeface="+mn-cs"/>
          </a:endParaRPr>
        </a:p>
      </dsp:txBody>
      <dsp:txXfrm>
        <a:off x="526392" y="1769729"/>
        <a:ext cx="2224961" cy="576146"/>
      </dsp:txXfrm>
    </dsp:sp>
    <dsp:sp modelId="{E1A9E86E-BE31-4673-BA74-168725731F71}">
      <dsp:nvSpPr>
        <dsp:cNvPr id="0" name=""/>
        <dsp:cNvSpPr/>
      </dsp:nvSpPr>
      <dsp:spPr>
        <a:xfrm>
          <a:off x="309586" y="843327"/>
          <a:ext cx="201621" cy="1945775"/>
        </a:xfrm>
        <a:custGeom>
          <a:avLst/>
          <a:gdLst/>
          <a:ahLst/>
          <a:cxnLst/>
          <a:rect l="0" t="0" r="0" b="0"/>
          <a:pathLst>
            <a:path>
              <a:moveTo>
                <a:pt x="0" y="0"/>
              </a:moveTo>
              <a:lnTo>
                <a:pt x="0" y="1945775"/>
              </a:lnTo>
              <a:lnTo>
                <a:pt x="201621" y="19457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25AA6C-9319-45EE-822E-812D439BDA55}">
      <dsp:nvSpPr>
        <dsp:cNvPr id="0" name=""/>
        <dsp:cNvSpPr/>
      </dsp:nvSpPr>
      <dsp:spPr>
        <a:xfrm>
          <a:off x="511208" y="2483104"/>
          <a:ext cx="2260811" cy="611996"/>
        </a:xfrm>
        <a:prstGeom prst="roundRect">
          <a:avLst>
            <a:gd name="adj" fmla="val 10000"/>
          </a:avLst>
        </a:prstGeom>
        <a:solidFill>
          <a:schemeClr val="accent1">
            <a:lumMod val="20000"/>
            <a:lumOff val="8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914400" rtl="0" eaLnBrk="1" latinLnBrk="0" hangingPunct="1">
            <a:lnSpc>
              <a:spcPct val="90000"/>
            </a:lnSpc>
            <a:spcBef>
              <a:spcPct val="0"/>
            </a:spcBef>
            <a:spcAft>
              <a:spcPct val="35000"/>
            </a:spcAft>
            <a:buNone/>
          </a:pPr>
          <a:r>
            <a:rPr lang="en-US" altLang="zh-CN" sz="1800" b="1" kern="1200" dirty="0">
              <a:solidFill>
                <a:schemeClr val="tx1"/>
              </a:solidFill>
              <a:latin typeface="+mn-lt"/>
              <a:ea typeface="+mn-ea"/>
              <a:cs typeface="+mn-cs"/>
            </a:rPr>
            <a:t>Incorrect state identification</a:t>
          </a:r>
          <a:endParaRPr lang="zh-CN" altLang="en-US" sz="1800" b="1" kern="1200" dirty="0">
            <a:solidFill>
              <a:schemeClr val="tx1"/>
            </a:solidFill>
            <a:latin typeface="+mn-lt"/>
            <a:ea typeface="+mn-ea"/>
            <a:cs typeface="+mn-cs"/>
          </a:endParaRPr>
        </a:p>
      </dsp:txBody>
      <dsp:txXfrm>
        <a:off x="529133" y="2501029"/>
        <a:ext cx="2224961" cy="57614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8E160-96A9-4A3F-A12D-5748AB5411F5}">
      <dsp:nvSpPr>
        <dsp:cNvPr id="0" name=""/>
        <dsp:cNvSpPr/>
      </dsp:nvSpPr>
      <dsp:spPr>
        <a:xfrm>
          <a:off x="91445" y="132690"/>
          <a:ext cx="2181415" cy="710636"/>
        </a:xfrm>
        <a:prstGeom prst="roundRect">
          <a:avLst>
            <a:gd name="adj" fmla="val 10000"/>
          </a:avLst>
        </a:prstGeom>
        <a:solidFill>
          <a:schemeClr val="accent1">
            <a:lumMod val="40000"/>
            <a:lumOff val="6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89000">
            <a:lnSpc>
              <a:spcPct val="90000"/>
            </a:lnSpc>
            <a:spcBef>
              <a:spcPct val="0"/>
            </a:spcBef>
            <a:spcAft>
              <a:spcPct val="35000"/>
            </a:spcAft>
            <a:buNone/>
          </a:pPr>
          <a:r>
            <a:rPr lang="en-US" altLang="zh-CN" sz="2000" b="1" kern="1200" dirty="0">
              <a:solidFill>
                <a:schemeClr val="tx1"/>
              </a:solidFill>
              <a:latin typeface="+mn-lt"/>
              <a:ea typeface="+mn-ea"/>
              <a:cs typeface="+mn-cs"/>
            </a:rPr>
            <a:t>Root cause</a:t>
          </a:r>
          <a:endParaRPr lang="zh-CN" altLang="en-US" sz="2000" b="1" kern="1200" dirty="0">
            <a:solidFill>
              <a:schemeClr val="tx1"/>
            </a:solidFill>
            <a:latin typeface="+mn-lt"/>
            <a:ea typeface="+mn-ea"/>
            <a:cs typeface="+mn-cs"/>
          </a:endParaRPr>
        </a:p>
      </dsp:txBody>
      <dsp:txXfrm>
        <a:off x="112259" y="153504"/>
        <a:ext cx="2139787" cy="669008"/>
      </dsp:txXfrm>
    </dsp:sp>
    <dsp:sp modelId="{D27AD58F-B157-4129-93CE-D20501F67860}">
      <dsp:nvSpPr>
        <dsp:cNvPr id="0" name=""/>
        <dsp:cNvSpPr/>
      </dsp:nvSpPr>
      <dsp:spPr>
        <a:xfrm>
          <a:off x="309586" y="843327"/>
          <a:ext cx="218141" cy="492736"/>
        </a:xfrm>
        <a:custGeom>
          <a:avLst/>
          <a:gdLst/>
          <a:ahLst/>
          <a:cxnLst/>
          <a:rect l="0" t="0" r="0" b="0"/>
          <a:pathLst>
            <a:path>
              <a:moveTo>
                <a:pt x="0" y="0"/>
              </a:moveTo>
              <a:lnTo>
                <a:pt x="0" y="492736"/>
              </a:lnTo>
              <a:lnTo>
                <a:pt x="218141" y="4927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66D88F-6C29-4A24-A84E-E33FBAB6C7F8}">
      <dsp:nvSpPr>
        <dsp:cNvPr id="0" name=""/>
        <dsp:cNvSpPr/>
      </dsp:nvSpPr>
      <dsp:spPr>
        <a:xfrm>
          <a:off x="527728" y="1030065"/>
          <a:ext cx="2260811" cy="611996"/>
        </a:xfrm>
        <a:prstGeom prst="roundRect">
          <a:avLst>
            <a:gd name="adj" fmla="val 10000"/>
          </a:avLst>
        </a:prstGeom>
        <a:solidFill>
          <a:schemeClr val="bg1">
            <a:lumMod val="85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00100">
            <a:lnSpc>
              <a:spcPct val="90000"/>
            </a:lnSpc>
            <a:spcBef>
              <a:spcPct val="0"/>
            </a:spcBef>
            <a:spcAft>
              <a:spcPct val="35000"/>
            </a:spcAft>
            <a:buNone/>
          </a:pPr>
          <a:r>
            <a:rPr lang="en-US" altLang="zh-CN" sz="1800" b="1" kern="1200" dirty="0">
              <a:solidFill>
                <a:schemeClr val="tx1">
                  <a:lumMod val="50000"/>
                  <a:lumOff val="50000"/>
                </a:schemeClr>
              </a:solidFill>
            </a:rPr>
            <a:t>Incorrect backup</a:t>
          </a:r>
          <a:endParaRPr lang="zh-CN" altLang="en-US" sz="1800" kern="1200" dirty="0">
            <a:solidFill>
              <a:schemeClr val="tx1">
                <a:lumMod val="50000"/>
                <a:lumOff val="50000"/>
              </a:schemeClr>
            </a:solidFill>
          </a:endParaRPr>
        </a:p>
      </dsp:txBody>
      <dsp:txXfrm>
        <a:off x="545653" y="1047990"/>
        <a:ext cx="2224961" cy="576146"/>
      </dsp:txXfrm>
    </dsp:sp>
    <dsp:sp modelId="{69C88A7B-89B2-48B0-A8F1-46875AEA377A}">
      <dsp:nvSpPr>
        <dsp:cNvPr id="0" name=""/>
        <dsp:cNvSpPr/>
      </dsp:nvSpPr>
      <dsp:spPr>
        <a:xfrm>
          <a:off x="309586" y="843327"/>
          <a:ext cx="198880" cy="1214475"/>
        </a:xfrm>
        <a:custGeom>
          <a:avLst/>
          <a:gdLst/>
          <a:ahLst/>
          <a:cxnLst/>
          <a:rect l="0" t="0" r="0" b="0"/>
          <a:pathLst>
            <a:path>
              <a:moveTo>
                <a:pt x="0" y="0"/>
              </a:moveTo>
              <a:lnTo>
                <a:pt x="0" y="1214475"/>
              </a:lnTo>
              <a:lnTo>
                <a:pt x="198880" y="12144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530961-1523-4A36-A24B-F5CE060B3CE1}">
      <dsp:nvSpPr>
        <dsp:cNvPr id="0" name=""/>
        <dsp:cNvSpPr/>
      </dsp:nvSpPr>
      <dsp:spPr>
        <a:xfrm>
          <a:off x="508467" y="1751804"/>
          <a:ext cx="2260811" cy="611996"/>
        </a:xfrm>
        <a:prstGeom prst="roundRect">
          <a:avLst>
            <a:gd name="adj" fmla="val 10000"/>
          </a:avLst>
        </a:prstGeom>
        <a:solidFill>
          <a:schemeClr val="bg1">
            <a:lumMod val="85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914400" rtl="0" eaLnBrk="1" latinLnBrk="0" hangingPunct="1">
            <a:lnSpc>
              <a:spcPct val="90000"/>
            </a:lnSpc>
            <a:spcBef>
              <a:spcPct val="0"/>
            </a:spcBef>
            <a:spcAft>
              <a:spcPct val="35000"/>
            </a:spcAft>
            <a:buNone/>
          </a:pPr>
          <a:r>
            <a:rPr lang="en-US" altLang="zh-CN" sz="1800" b="1" kern="1200" dirty="0">
              <a:solidFill>
                <a:schemeClr val="tx1">
                  <a:lumMod val="50000"/>
                  <a:lumOff val="50000"/>
                </a:schemeClr>
              </a:solidFill>
              <a:latin typeface="+mn-lt"/>
              <a:ea typeface="+mn-ea"/>
              <a:cs typeface="+mn-cs"/>
            </a:rPr>
            <a:t>Incorrect crash / reboot detection</a:t>
          </a:r>
          <a:endParaRPr lang="zh-CN" altLang="en-US" sz="1800" b="1" kern="1200" dirty="0">
            <a:solidFill>
              <a:schemeClr val="tx1">
                <a:lumMod val="50000"/>
                <a:lumOff val="50000"/>
              </a:schemeClr>
            </a:solidFill>
            <a:latin typeface="+mn-lt"/>
            <a:ea typeface="+mn-ea"/>
            <a:cs typeface="+mn-cs"/>
          </a:endParaRPr>
        </a:p>
      </dsp:txBody>
      <dsp:txXfrm>
        <a:off x="526392" y="1769729"/>
        <a:ext cx="2224961" cy="576146"/>
      </dsp:txXfrm>
    </dsp:sp>
    <dsp:sp modelId="{E1A9E86E-BE31-4673-BA74-168725731F71}">
      <dsp:nvSpPr>
        <dsp:cNvPr id="0" name=""/>
        <dsp:cNvSpPr/>
      </dsp:nvSpPr>
      <dsp:spPr>
        <a:xfrm>
          <a:off x="309586" y="843327"/>
          <a:ext cx="201621" cy="1945775"/>
        </a:xfrm>
        <a:custGeom>
          <a:avLst/>
          <a:gdLst/>
          <a:ahLst/>
          <a:cxnLst/>
          <a:rect l="0" t="0" r="0" b="0"/>
          <a:pathLst>
            <a:path>
              <a:moveTo>
                <a:pt x="0" y="0"/>
              </a:moveTo>
              <a:lnTo>
                <a:pt x="0" y="1945775"/>
              </a:lnTo>
              <a:lnTo>
                <a:pt x="201621" y="19457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25AA6C-9319-45EE-822E-812D439BDA55}">
      <dsp:nvSpPr>
        <dsp:cNvPr id="0" name=""/>
        <dsp:cNvSpPr/>
      </dsp:nvSpPr>
      <dsp:spPr>
        <a:xfrm>
          <a:off x="511208" y="2483104"/>
          <a:ext cx="2260811" cy="611996"/>
        </a:xfrm>
        <a:prstGeom prst="roundRect">
          <a:avLst>
            <a:gd name="adj" fmla="val 10000"/>
          </a:avLst>
        </a:prstGeom>
        <a:solidFill>
          <a:schemeClr val="accent1">
            <a:lumMod val="20000"/>
            <a:lumOff val="8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914400" rtl="0" eaLnBrk="1" latinLnBrk="0" hangingPunct="1">
            <a:lnSpc>
              <a:spcPct val="90000"/>
            </a:lnSpc>
            <a:spcBef>
              <a:spcPct val="0"/>
            </a:spcBef>
            <a:spcAft>
              <a:spcPct val="35000"/>
            </a:spcAft>
            <a:buNone/>
          </a:pPr>
          <a:r>
            <a:rPr lang="en-US" altLang="zh-CN" sz="1800" b="1" kern="1200" dirty="0">
              <a:solidFill>
                <a:schemeClr val="tx1"/>
              </a:solidFill>
              <a:latin typeface="+mn-lt"/>
              <a:ea typeface="+mn-ea"/>
              <a:cs typeface="+mn-cs"/>
            </a:rPr>
            <a:t>Incorrect state identification</a:t>
          </a:r>
          <a:endParaRPr lang="zh-CN" altLang="en-US" sz="1800" b="1" kern="1200" dirty="0">
            <a:solidFill>
              <a:schemeClr val="tx1"/>
            </a:solidFill>
            <a:latin typeface="+mn-lt"/>
            <a:ea typeface="+mn-ea"/>
            <a:cs typeface="+mn-cs"/>
          </a:endParaRPr>
        </a:p>
      </dsp:txBody>
      <dsp:txXfrm>
        <a:off x="529133" y="2501029"/>
        <a:ext cx="2224961" cy="576146"/>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8E160-96A9-4A3F-A12D-5748AB5411F5}">
      <dsp:nvSpPr>
        <dsp:cNvPr id="0" name=""/>
        <dsp:cNvSpPr/>
      </dsp:nvSpPr>
      <dsp:spPr>
        <a:xfrm>
          <a:off x="262880" y="473"/>
          <a:ext cx="2181601" cy="709038"/>
        </a:xfrm>
        <a:prstGeom prst="roundRect">
          <a:avLst>
            <a:gd name="adj" fmla="val 10000"/>
          </a:avLst>
        </a:prstGeom>
        <a:solidFill>
          <a:schemeClr val="accent1">
            <a:lumMod val="40000"/>
            <a:lumOff val="6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89000">
            <a:lnSpc>
              <a:spcPct val="90000"/>
            </a:lnSpc>
            <a:spcBef>
              <a:spcPct val="0"/>
            </a:spcBef>
            <a:spcAft>
              <a:spcPct val="35000"/>
            </a:spcAft>
            <a:buNone/>
          </a:pPr>
          <a:r>
            <a:rPr lang="en-US" altLang="zh-CN" sz="2000" b="1" kern="1200" dirty="0">
              <a:solidFill>
                <a:schemeClr val="tx1"/>
              </a:solidFill>
              <a:latin typeface="+mn-lt"/>
              <a:ea typeface="+mn-ea"/>
              <a:cs typeface="+mn-cs"/>
            </a:rPr>
            <a:t>Root cause</a:t>
          </a:r>
          <a:endParaRPr lang="zh-CN" altLang="en-US" sz="2000" b="1" kern="1200" dirty="0">
            <a:solidFill>
              <a:schemeClr val="tx1"/>
            </a:solidFill>
            <a:latin typeface="+mn-lt"/>
            <a:ea typeface="+mn-ea"/>
            <a:cs typeface="+mn-cs"/>
          </a:endParaRPr>
        </a:p>
      </dsp:txBody>
      <dsp:txXfrm>
        <a:off x="283647" y="21240"/>
        <a:ext cx="2140067" cy="667504"/>
      </dsp:txXfrm>
    </dsp:sp>
    <dsp:sp modelId="{D27AD58F-B157-4129-93CE-D20501F67860}">
      <dsp:nvSpPr>
        <dsp:cNvPr id="0" name=""/>
        <dsp:cNvSpPr/>
      </dsp:nvSpPr>
      <dsp:spPr>
        <a:xfrm>
          <a:off x="481040" y="709512"/>
          <a:ext cx="218160" cy="484153"/>
        </a:xfrm>
        <a:custGeom>
          <a:avLst/>
          <a:gdLst/>
          <a:ahLst/>
          <a:cxnLst/>
          <a:rect l="0" t="0" r="0" b="0"/>
          <a:pathLst>
            <a:path>
              <a:moveTo>
                <a:pt x="0" y="0"/>
              </a:moveTo>
              <a:lnTo>
                <a:pt x="0" y="484153"/>
              </a:lnTo>
              <a:lnTo>
                <a:pt x="218160" y="48415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66D88F-6C29-4A24-A84E-E33FBAB6C7F8}">
      <dsp:nvSpPr>
        <dsp:cNvPr id="0" name=""/>
        <dsp:cNvSpPr/>
      </dsp:nvSpPr>
      <dsp:spPr>
        <a:xfrm>
          <a:off x="699201" y="888076"/>
          <a:ext cx="2260793" cy="611177"/>
        </a:xfrm>
        <a:prstGeom prst="roundRect">
          <a:avLst>
            <a:gd name="adj" fmla="val 10000"/>
          </a:avLst>
        </a:prstGeom>
        <a:solidFill>
          <a:schemeClr val="bg1">
            <a:lumMod val="85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00100">
            <a:lnSpc>
              <a:spcPct val="90000"/>
            </a:lnSpc>
            <a:spcBef>
              <a:spcPct val="0"/>
            </a:spcBef>
            <a:spcAft>
              <a:spcPct val="35000"/>
            </a:spcAft>
            <a:buNone/>
          </a:pPr>
          <a:r>
            <a:rPr lang="en-US" altLang="zh-CN" sz="1800" b="1" kern="1200" dirty="0">
              <a:solidFill>
                <a:schemeClr val="tx1">
                  <a:lumMod val="50000"/>
                  <a:lumOff val="50000"/>
                </a:schemeClr>
              </a:solidFill>
            </a:rPr>
            <a:t>Incorrect backup</a:t>
          </a:r>
          <a:endParaRPr lang="zh-CN" altLang="en-US" sz="1800" kern="1200" dirty="0">
            <a:solidFill>
              <a:schemeClr val="tx1">
                <a:lumMod val="50000"/>
                <a:lumOff val="50000"/>
              </a:schemeClr>
            </a:solidFill>
          </a:endParaRPr>
        </a:p>
      </dsp:txBody>
      <dsp:txXfrm>
        <a:off x="717102" y="905977"/>
        <a:ext cx="2224991" cy="575375"/>
      </dsp:txXfrm>
    </dsp:sp>
    <dsp:sp modelId="{69C88A7B-89B2-48B0-A8F1-46875AEA377A}">
      <dsp:nvSpPr>
        <dsp:cNvPr id="0" name=""/>
        <dsp:cNvSpPr/>
      </dsp:nvSpPr>
      <dsp:spPr>
        <a:xfrm>
          <a:off x="481040" y="709512"/>
          <a:ext cx="199741" cy="1200269"/>
        </a:xfrm>
        <a:custGeom>
          <a:avLst/>
          <a:gdLst/>
          <a:ahLst/>
          <a:cxnLst/>
          <a:rect l="0" t="0" r="0" b="0"/>
          <a:pathLst>
            <a:path>
              <a:moveTo>
                <a:pt x="0" y="0"/>
              </a:moveTo>
              <a:lnTo>
                <a:pt x="0" y="1200269"/>
              </a:lnTo>
              <a:lnTo>
                <a:pt x="199741" y="120026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530961-1523-4A36-A24B-F5CE060B3CE1}">
      <dsp:nvSpPr>
        <dsp:cNvPr id="0" name=""/>
        <dsp:cNvSpPr/>
      </dsp:nvSpPr>
      <dsp:spPr>
        <a:xfrm>
          <a:off x="680782" y="1604192"/>
          <a:ext cx="2260793" cy="611177"/>
        </a:xfrm>
        <a:prstGeom prst="roundRect">
          <a:avLst>
            <a:gd name="adj" fmla="val 10000"/>
          </a:avLst>
        </a:prstGeom>
        <a:solidFill>
          <a:schemeClr val="bg1">
            <a:lumMod val="85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914400" rtl="0" eaLnBrk="1" latinLnBrk="0" hangingPunct="1">
            <a:lnSpc>
              <a:spcPct val="90000"/>
            </a:lnSpc>
            <a:spcBef>
              <a:spcPct val="0"/>
            </a:spcBef>
            <a:spcAft>
              <a:spcPct val="35000"/>
            </a:spcAft>
            <a:buNone/>
          </a:pPr>
          <a:r>
            <a:rPr lang="en-US" altLang="zh-CN" sz="1800" b="1" kern="1200" dirty="0">
              <a:solidFill>
                <a:schemeClr val="tx1">
                  <a:lumMod val="50000"/>
                  <a:lumOff val="50000"/>
                </a:schemeClr>
              </a:solidFill>
              <a:latin typeface="+mn-lt"/>
              <a:ea typeface="+mn-ea"/>
              <a:cs typeface="+mn-cs"/>
            </a:rPr>
            <a:t>Incorrect crash / reboot detection</a:t>
          </a:r>
          <a:endParaRPr lang="zh-CN" altLang="en-US" sz="1800" b="1" kern="1200" dirty="0">
            <a:solidFill>
              <a:schemeClr val="tx1">
                <a:lumMod val="50000"/>
                <a:lumOff val="50000"/>
              </a:schemeClr>
            </a:solidFill>
            <a:latin typeface="+mn-lt"/>
            <a:ea typeface="+mn-ea"/>
            <a:cs typeface="+mn-cs"/>
          </a:endParaRPr>
        </a:p>
      </dsp:txBody>
      <dsp:txXfrm>
        <a:off x="698683" y="1622093"/>
        <a:ext cx="2224991" cy="575375"/>
      </dsp:txXfrm>
    </dsp:sp>
    <dsp:sp modelId="{E1A9E86E-BE31-4673-BA74-168725731F71}">
      <dsp:nvSpPr>
        <dsp:cNvPr id="0" name=""/>
        <dsp:cNvSpPr/>
      </dsp:nvSpPr>
      <dsp:spPr>
        <a:xfrm>
          <a:off x="481040" y="709512"/>
          <a:ext cx="202363" cy="1925528"/>
        </a:xfrm>
        <a:custGeom>
          <a:avLst/>
          <a:gdLst/>
          <a:ahLst/>
          <a:cxnLst/>
          <a:rect l="0" t="0" r="0" b="0"/>
          <a:pathLst>
            <a:path>
              <a:moveTo>
                <a:pt x="0" y="0"/>
              </a:moveTo>
              <a:lnTo>
                <a:pt x="0" y="1925528"/>
              </a:lnTo>
              <a:lnTo>
                <a:pt x="202363" y="192552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25AA6C-9319-45EE-822E-812D439BDA55}">
      <dsp:nvSpPr>
        <dsp:cNvPr id="0" name=""/>
        <dsp:cNvSpPr/>
      </dsp:nvSpPr>
      <dsp:spPr>
        <a:xfrm>
          <a:off x="683404" y="2329451"/>
          <a:ext cx="2260793" cy="611177"/>
        </a:xfrm>
        <a:prstGeom prst="roundRect">
          <a:avLst>
            <a:gd name="adj" fmla="val 10000"/>
          </a:avLst>
        </a:prstGeom>
        <a:solidFill>
          <a:schemeClr val="bg1">
            <a:lumMod val="85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914400" rtl="0" eaLnBrk="1" latinLnBrk="0" hangingPunct="1">
            <a:lnSpc>
              <a:spcPct val="90000"/>
            </a:lnSpc>
            <a:spcBef>
              <a:spcPct val="0"/>
            </a:spcBef>
            <a:spcAft>
              <a:spcPct val="35000"/>
            </a:spcAft>
            <a:buNone/>
          </a:pPr>
          <a:r>
            <a:rPr lang="en-US" altLang="zh-CN" sz="1800" b="1" kern="1200" dirty="0">
              <a:solidFill>
                <a:schemeClr val="tx1">
                  <a:lumMod val="50000"/>
                  <a:lumOff val="50000"/>
                </a:schemeClr>
              </a:solidFill>
              <a:latin typeface="+mn-lt"/>
              <a:ea typeface="+mn-ea"/>
              <a:cs typeface="+mn-cs"/>
            </a:rPr>
            <a:t>Incorrect state identification</a:t>
          </a:r>
          <a:endParaRPr lang="zh-CN" altLang="en-US" sz="1800" b="1" kern="1200" dirty="0">
            <a:solidFill>
              <a:schemeClr val="tx1">
                <a:lumMod val="50000"/>
                <a:lumOff val="50000"/>
              </a:schemeClr>
            </a:solidFill>
            <a:latin typeface="+mn-lt"/>
            <a:ea typeface="+mn-ea"/>
            <a:cs typeface="+mn-cs"/>
          </a:endParaRPr>
        </a:p>
      </dsp:txBody>
      <dsp:txXfrm>
        <a:off x="701305" y="2347352"/>
        <a:ext cx="2224991" cy="575375"/>
      </dsp:txXfrm>
    </dsp:sp>
    <dsp:sp modelId="{C34AFD89-E226-4A77-8239-EFDADA7A6564}">
      <dsp:nvSpPr>
        <dsp:cNvPr id="0" name=""/>
        <dsp:cNvSpPr/>
      </dsp:nvSpPr>
      <dsp:spPr>
        <a:xfrm>
          <a:off x="481040" y="709512"/>
          <a:ext cx="193881" cy="2645816"/>
        </a:xfrm>
        <a:custGeom>
          <a:avLst/>
          <a:gdLst/>
          <a:ahLst/>
          <a:cxnLst/>
          <a:rect l="0" t="0" r="0" b="0"/>
          <a:pathLst>
            <a:path>
              <a:moveTo>
                <a:pt x="0" y="0"/>
              </a:moveTo>
              <a:lnTo>
                <a:pt x="0" y="2645816"/>
              </a:lnTo>
              <a:lnTo>
                <a:pt x="193881" y="26458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5189FD-3012-4A24-ADAA-0751243280EC}">
      <dsp:nvSpPr>
        <dsp:cNvPr id="0" name=""/>
        <dsp:cNvSpPr/>
      </dsp:nvSpPr>
      <dsp:spPr>
        <a:xfrm>
          <a:off x="674922" y="3049739"/>
          <a:ext cx="2260793" cy="611177"/>
        </a:xfrm>
        <a:prstGeom prst="roundRect">
          <a:avLst>
            <a:gd name="adj" fmla="val 10000"/>
          </a:avLst>
        </a:prstGeom>
        <a:solidFill>
          <a:schemeClr val="accent1">
            <a:lumMod val="20000"/>
            <a:lumOff val="8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914400" rtl="0" eaLnBrk="1" latinLnBrk="0" hangingPunct="1">
            <a:lnSpc>
              <a:spcPct val="90000"/>
            </a:lnSpc>
            <a:spcBef>
              <a:spcPct val="0"/>
            </a:spcBef>
            <a:spcAft>
              <a:spcPct val="35000"/>
            </a:spcAft>
            <a:buNone/>
          </a:pPr>
          <a:r>
            <a:rPr lang="en-US" altLang="zh-CN" sz="1800" b="1" kern="1200" dirty="0">
              <a:solidFill>
                <a:schemeClr val="tx1"/>
              </a:solidFill>
              <a:latin typeface="+mn-lt"/>
              <a:ea typeface="+mn-ea"/>
              <a:cs typeface="+mn-cs"/>
            </a:rPr>
            <a:t>Incorrect state recovery</a:t>
          </a:r>
          <a:endParaRPr lang="zh-CN" altLang="en-US" sz="1800" b="1" kern="1200" dirty="0">
            <a:solidFill>
              <a:schemeClr val="tx1"/>
            </a:solidFill>
            <a:latin typeface="+mn-lt"/>
            <a:ea typeface="+mn-ea"/>
            <a:cs typeface="+mn-cs"/>
          </a:endParaRPr>
        </a:p>
      </dsp:txBody>
      <dsp:txXfrm>
        <a:off x="692823" y="3067640"/>
        <a:ext cx="2224991" cy="575375"/>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8E160-96A9-4A3F-A12D-5748AB5411F5}">
      <dsp:nvSpPr>
        <dsp:cNvPr id="0" name=""/>
        <dsp:cNvSpPr/>
      </dsp:nvSpPr>
      <dsp:spPr>
        <a:xfrm>
          <a:off x="262880" y="473"/>
          <a:ext cx="2181601" cy="709038"/>
        </a:xfrm>
        <a:prstGeom prst="roundRect">
          <a:avLst>
            <a:gd name="adj" fmla="val 10000"/>
          </a:avLst>
        </a:prstGeom>
        <a:solidFill>
          <a:schemeClr val="accent1">
            <a:lumMod val="40000"/>
            <a:lumOff val="6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89000">
            <a:lnSpc>
              <a:spcPct val="90000"/>
            </a:lnSpc>
            <a:spcBef>
              <a:spcPct val="0"/>
            </a:spcBef>
            <a:spcAft>
              <a:spcPct val="35000"/>
            </a:spcAft>
            <a:buNone/>
          </a:pPr>
          <a:r>
            <a:rPr lang="en-US" altLang="zh-CN" sz="2000" b="1" kern="1200" dirty="0">
              <a:solidFill>
                <a:schemeClr val="tx1"/>
              </a:solidFill>
              <a:latin typeface="+mn-lt"/>
              <a:ea typeface="+mn-ea"/>
              <a:cs typeface="+mn-cs"/>
            </a:rPr>
            <a:t>Root cause</a:t>
          </a:r>
          <a:endParaRPr lang="zh-CN" altLang="en-US" sz="2000" b="1" kern="1200" dirty="0">
            <a:solidFill>
              <a:schemeClr val="tx1"/>
            </a:solidFill>
            <a:latin typeface="+mn-lt"/>
            <a:ea typeface="+mn-ea"/>
            <a:cs typeface="+mn-cs"/>
          </a:endParaRPr>
        </a:p>
      </dsp:txBody>
      <dsp:txXfrm>
        <a:off x="283647" y="21240"/>
        <a:ext cx="2140067" cy="667504"/>
      </dsp:txXfrm>
    </dsp:sp>
    <dsp:sp modelId="{D27AD58F-B157-4129-93CE-D20501F67860}">
      <dsp:nvSpPr>
        <dsp:cNvPr id="0" name=""/>
        <dsp:cNvSpPr/>
      </dsp:nvSpPr>
      <dsp:spPr>
        <a:xfrm>
          <a:off x="481040" y="709512"/>
          <a:ext cx="218160" cy="484153"/>
        </a:xfrm>
        <a:custGeom>
          <a:avLst/>
          <a:gdLst/>
          <a:ahLst/>
          <a:cxnLst/>
          <a:rect l="0" t="0" r="0" b="0"/>
          <a:pathLst>
            <a:path>
              <a:moveTo>
                <a:pt x="0" y="0"/>
              </a:moveTo>
              <a:lnTo>
                <a:pt x="0" y="484153"/>
              </a:lnTo>
              <a:lnTo>
                <a:pt x="218160" y="48415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66D88F-6C29-4A24-A84E-E33FBAB6C7F8}">
      <dsp:nvSpPr>
        <dsp:cNvPr id="0" name=""/>
        <dsp:cNvSpPr/>
      </dsp:nvSpPr>
      <dsp:spPr>
        <a:xfrm>
          <a:off x="699201" y="888076"/>
          <a:ext cx="2260793" cy="611177"/>
        </a:xfrm>
        <a:prstGeom prst="roundRect">
          <a:avLst>
            <a:gd name="adj" fmla="val 10000"/>
          </a:avLst>
        </a:prstGeom>
        <a:solidFill>
          <a:schemeClr val="bg1">
            <a:lumMod val="85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00100">
            <a:lnSpc>
              <a:spcPct val="90000"/>
            </a:lnSpc>
            <a:spcBef>
              <a:spcPct val="0"/>
            </a:spcBef>
            <a:spcAft>
              <a:spcPct val="35000"/>
            </a:spcAft>
            <a:buNone/>
          </a:pPr>
          <a:r>
            <a:rPr lang="en-US" altLang="zh-CN" sz="1800" b="1" kern="1200" dirty="0">
              <a:solidFill>
                <a:schemeClr val="tx1">
                  <a:lumMod val="50000"/>
                  <a:lumOff val="50000"/>
                </a:schemeClr>
              </a:solidFill>
            </a:rPr>
            <a:t>Incorrect backup</a:t>
          </a:r>
          <a:endParaRPr lang="zh-CN" altLang="en-US" sz="1800" kern="1200" dirty="0">
            <a:solidFill>
              <a:schemeClr val="tx1">
                <a:lumMod val="50000"/>
                <a:lumOff val="50000"/>
              </a:schemeClr>
            </a:solidFill>
          </a:endParaRPr>
        </a:p>
      </dsp:txBody>
      <dsp:txXfrm>
        <a:off x="717102" y="905977"/>
        <a:ext cx="2224991" cy="575375"/>
      </dsp:txXfrm>
    </dsp:sp>
    <dsp:sp modelId="{69C88A7B-89B2-48B0-A8F1-46875AEA377A}">
      <dsp:nvSpPr>
        <dsp:cNvPr id="0" name=""/>
        <dsp:cNvSpPr/>
      </dsp:nvSpPr>
      <dsp:spPr>
        <a:xfrm>
          <a:off x="481040" y="709512"/>
          <a:ext cx="199741" cy="1200269"/>
        </a:xfrm>
        <a:custGeom>
          <a:avLst/>
          <a:gdLst/>
          <a:ahLst/>
          <a:cxnLst/>
          <a:rect l="0" t="0" r="0" b="0"/>
          <a:pathLst>
            <a:path>
              <a:moveTo>
                <a:pt x="0" y="0"/>
              </a:moveTo>
              <a:lnTo>
                <a:pt x="0" y="1200269"/>
              </a:lnTo>
              <a:lnTo>
                <a:pt x="199741" y="120026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530961-1523-4A36-A24B-F5CE060B3CE1}">
      <dsp:nvSpPr>
        <dsp:cNvPr id="0" name=""/>
        <dsp:cNvSpPr/>
      </dsp:nvSpPr>
      <dsp:spPr>
        <a:xfrm>
          <a:off x="680782" y="1604192"/>
          <a:ext cx="2260793" cy="611177"/>
        </a:xfrm>
        <a:prstGeom prst="roundRect">
          <a:avLst>
            <a:gd name="adj" fmla="val 10000"/>
          </a:avLst>
        </a:prstGeom>
        <a:solidFill>
          <a:schemeClr val="bg1">
            <a:lumMod val="85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914400" rtl="0" eaLnBrk="1" latinLnBrk="0" hangingPunct="1">
            <a:lnSpc>
              <a:spcPct val="90000"/>
            </a:lnSpc>
            <a:spcBef>
              <a:spcPct val="0"/>
            </a:spcBef>
            <a:spcAft>
              <a:spcPct val="35000"/>
            </a:spcAft>
            <a:buNone/>
          </a:pPr>
          <a:r>
            <a:rPr lang="en-US" altLang="zh-CN" sz="1800" b="1" kern="1200" dirty="0">
              <a:solidFill>
                <a:schemeClr val="tx1">
                  <a:lumMod val="50000"/>
                  <a:lumOff val="50000"/>
                </a:schemeClr>
              </a:solidFill>
              <a:latin typeface="+mn-lt"/>
              <a:ea typeface="+mn-ea"/>
              <a:cs typeface="+mn-cs"/>
            </a:rPr>
            <a:t>Incorrect crash / reboot detection</a:t>
          </a:r>
          <a:endParaRPr lang="zh-CN" altLang="en-US" sz="1800" b="1" kern="1200" dirty="0">
            <a:solidFill>
              <a:schemeClr val="tx1">
                <a:lumMod val="50000"/>
                <a:lumOff val="50000"/>
              </a:schemeClr>
            </a:solidFill>
            <a:latin typeface="+mn-lt"/>
            <a:ea typeface="+mn-ea"/>
            <a:cs typeface="+mn-cs"/>
          </a:endParaRPr>
        </a:p>
      </dsp:txBody>
      <dsp:txXfrm>
        <a:off x="698683" y="1622093"/>
        <a:ext cx="2224991" cy="575375"/>
      </dsp:txXfrm>
    </dsp:sp>
    <dsp:sp modelId="{E1A9E86E-BE31-4673-BA74-168725731F71}">
      <dsp:nvSpPr>
        <dsp:cNvPr id="0" name=""/>
        <dsp:cNvSpPr/>
      </dsp:nvSpPr>
      <dsp:spPr>
        <a:xfrm>
          <a:off x="481040" y="709512"/>
          <a:ext cx="202363" cy="1925528"/>
        </a:xfrm>
        <a:custGeom>
          <a:avLst/>
          <a:gdLst/>
          <a:ahLst/>
          <a:cxnLst/>
          <a:rect l="0" t="0" r="0" b="0"/>
          <a:pathLst>
            <a:path>
              <a:moveTo>
                <a:pt x="0" y="0"/>
              </a:moveTo>
              <a:lnTo>
                <a:pt x="0" y="1925528"/>
              </a:lnTo>
              <a:lnTo>
                <a:pt x="202363" y="192552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25AA6C-9319-45EE-822E-812D439BDA55}">
      <dsp:nvSpPr>
        <dsp:cNvPr id="0" name=""/>
        <dsp:cNvSpPr/>
      </dsp:nvSpPr>
      <dsp:spPr>
        <a:xfrm>
          <a:off x="683404" y="2329451"/>
          <a:ext cx="2260793" cy="611177"/>
        </a:xfrm>
        <a:prstGeom prst="roundRect">
          <a:avLst>
            <a:gd name="adj" fmla="val 10000"/>
          </a:avLst>
        </a:prstGeom>
        <a:solidFill>
          <a:schemeClr val="bg1">
            <a:lumMod val="85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914400" rtl="0" eaLnBrk="1" latinLnBrk="0" hangingPunct="1">
            <a:lnSpc>
              <a:spcPct val="90000"/>
            </a:lnSpc>
            <a:spcBef>
              <a:spcPct val="0"/>
            </a:spcBef>
            <a:spcAft>
              <a:spcPct val="35000"/>
            </a:spcAft>
            <a:buNone/>
          </a:pPr>
          <a:r>
            <a:rPr lang="en-US" altLang="zh-CN" sz="1800" b="1" kern="1200" dirty="0">
              <a:solidFill>
                <a:schemeClr val="tx1">
                  <a:lumMod val="50000"/>
                  <a:lumOff val="50000"/>
                </a:schemeClr>
              </a:solidFill>
              <a:latin typeface="+mn-lt"/>
              <a:ea typeface="+mn-ea"/>
              <a:cs typeface="+mn-cs"/>
            </a:rPr>
            <a:t>Incorrect state identification</a:t>
          </a:r>
          <a:endParaRPr lang="zh-CN" altLang="en-US" sz="1800" b="1" kern="1200" dirty="0">
            <a:solidFill>
              <a:schemeClr val="tx1">
                <a:lumMod val="50000"/>
                <a:lumOff val="50000"/>
              </a:schemeClr>
            </a:solidFill>
            <a:latin typeface="+mn-lt"/>
            <a:ea typeface="+mn-ea"/>
            <a:cs typeface="+mn-cs"/>
          </a:endParaRPr>
        </a:p>
      </dsp:txBody>
      <dsp:txXfrm>
        <a:off x="701305" y="2347352"/>
        <a:ext cx="2224991" cy="575375"/>
      </dsp:txXfrm>
    </dsp:sp>
    <dsp:sp modelId="{C34AFD89-E226-4A77-8239-EFDADA7A6564}">
      <dsp:nvSpPr>
        <dsp:cNvPr id="0" name=""/>
        <dsp:cNvSpPr/>
      </dsp:nvSpPr>
      <dsp:spPr>
        <a:xfrm>
          <a:off x="481040" y="709512"/>
          <a:ext cx="193881" cy="2645816"/>
        </a:xfrm>
        <a:custGeom>
          <a:avLst/>
          <a:gdLst/>
          <a:ahLst/>
          <a:cxnLst/>
          <a:rect l="0" t="0" r="0" b="0"/>
          <a:pathLst>
            <a:path>
              <a:moveTo>
                <a:pt x="0" y="0"/>
              </a:moveTo>
              <a:lnTo>
                <a:pt x="0" y="2645816"/>
              </a:lnTo>
              <a:lnTo>
                <a:pt x="193881" y="26458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5189FD-3012-4A24-ADAA-0751243280EC}">
      <dsp:nvSpPr>
        <dsp:cNvPr id="0" name=""/>
        <dsp:cNvSpPr/>
      </dsp:nvSpPr>
      <dsp:spPr>
        <a:xfrm>
          <a:off x="674922" y="3049739"/>
          <a:ext cx="2260793" cy="611177"/>
        </a:xfrm>
        <a:prstGeom prst="roundRect">
          <a:avLst>
            <a:gd name="adj" fmla="val 10000"/>
          </a:avLst>
        </a:prstGeom>
        <a:solidFill>
          <a:schemeClr val="accent1">
            <a:lumMod val="20000"/>
            <a:lumOff val="8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914400" rtl="0" eaLnBrk="1" latinLnBrk="0" hangingPunct="1">
            <a:lnSpc>
              <a:spcPct val="90000"/>
            </a:lnSpc>
            <a:spcBef>
              <a:spcPct val="0"/>
            </a:spcBef>
            <a:spcAft>
              <a:spcPct val="35000"/>
            </a:spcAft>
            <a:buNone/>
          </a:pPr>
          <a:r>
            <a:rPr lang="en-US" altLang="zh-CN" sz="1800" b="1" kern="1200" dirty="0">
              <a:solidFill>
                <a:schemeClr val="tx1"/>
              </a:solidFill>
              <a:latin typeface="+mn-lt"/>
              <a:ea typeface="+mn-ea"/>
              <a:cs typeface="+mn-cs"/>
            </a:rPr>
            <a:t>Incorrect state recovery</a:t>
          </a:r>
          <a:endParaRPr lang="zh-CN" altLang="en-US" sz="1800" b="1" kern="1200" dirty="0">
            <a:solidFill>
              <a:schemeClr val="tx1"/>
            </a:solidFill>
            <a:latin typeface="+mn-lt"/>
            <a:ea typeface="+mn-ea"/>
            <a:cs typeface="+mn-cs"/>
          </a:endParaRPr>
        </a:p>
      </dsp:txBody>
      <dsp:txXfrm>
        <a:off x="692823" y="3067640"/>
        <a:ext cx="2224991" cy="575375"/>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8E160-96A9-4A3F-A12D-5748AB5411F5}">
      <dsp:nvSpPr>
        <dsp:cNvPr id="0" name=""/>
        <dsp:cNvSpPr/>
      </dsp:nvSpPr>
      <dsp:spPr>
        <a:xfrm>
          <a:off x="262880" y="473"/>
          <a:ext cx="2181601" cy="709038"/>
        </a:xfrm>
        <a:prstGeom prst="roundRect">
          <a:avLst>
            <a:gd name="adj" fmla="val 10000"/>
          </a:avLst>
        </a:prstGeom>
        <a:solidFill>
          <a:schemeClr val="accent1">
            <a:lumMod val="40000"/>
            <a:lumOff val="6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89000">
            <a:lnSpc>
              <a:spcPct val="90000"/>
            </a:lnSpc>
            <a:spcBef>
              <a:spcPct val="0"/>
            </a:spcBef>
            <a:spcAft>
              <a:spcPct val="35000"/>
            </a:spcAft>
            <a:buNone/>
          </a:pPr>
          <a:r>
            <a:rPr lang="en-US" altLang="zh-CN" sz="2000" b="1" kern="1200" dirty="0">
              <a:solidFill>
                <a:schemeClr val="tx1"/>
              </a:solidFill>
              <a:latin typeface="+mn-lt"/>
              <a:ea typeface="+mn-ea"/>
              <a:cs typeface="+mn-cs"/>
            </a:rPr>
            <a:t>Root cause</a:t>
          </a:r>
          <a:endParaRPr lang="zh-CN" altLang="en-US" sz="2000" b="1" kern="1200" dirty="0">
            <a:solidFill>
              <a:schemeClr val="tx1"/>
            </a:solidFill>
            <a:latin typeface="+mn-lt"/>
            <a:ea typeface="+mn-ea"/>
            <a:cs typeface="+mn-cs"/>
          </a:endParaRPr>
        </a:p>
      </dsp:txBody>
      <dsp:txXfrm>
        <a:off x="283647" y="21240"/>
        <a:ext cx="2140067" cy="667504"/>
      </dsp:txXfrm>
    </dsp:sp>
    <dsp:sp modelId="{D27AD58F-B157-4129-93CE-D20501F67860}">
      <dsp:nvSpPr>
        <dsp:cNvPr id="0" name=""/>
        <dsp:cNvSpPr/>
      </dsp:nvSpPr>
      <dsp:spPr>
        <a:xfrm>
          <a:off x="481040" y="709512"/>
          <a:ext cx="218160" cy="484153"/>
        </a:xfrm>
        <a:custGeom>
          <a:avLst/>
          <a:gdLst/>
          <a:ahLst/>
          <a:cxnLst/>
          <a:rect l="0" t="0" r="0" b="0"/>
          <a:pathLst>
            <a:path>
              <a:moveTo>
                <a:pt x="0" y="0"/>
              </a:moveTo>
              <a:lnTo>
                <a:pt x="0" y="484153"/>
              </a:lnTo>
              <a:lnTo>
                <a:pt x="218160" y="48415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66D88F-6C29-4A24-A84E-E33FBAB6C7F8}">
      <dsp:nvSpPr>
        <dsp:cNvPr id="0" name=""/>
        <dsp:cNvSpPr/>
      </dsp:nvSpPr>
      <dsp:spPr>
        <a:xfrm>
          <a:off x="699201" y="888076"/>
          <a:ext cx="2260793" cy="611177"/>
        </a:xfrm>
        <a:prstGeom prst="roundRect">
          <a:avLst>
            <a:gd name="adj" fmla="val 10000"/>
          </a:avLst>
        </a:prstGeom>
        <a:solidFill>
          <a:schemeClr val="bg1">
            <a:lumMod val="85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00100">
            <a:lnSpc>
              <a:spcPct val="90000"/>
            </a:lnSpc>
            <a:spcBef>
              <a:spcPct val="0"/>
            </a:spcBef>
            <a:spcAft>
              <a:spcPct val="35000"/>
            </a:spcAft>
            <a:buNone/>
          </a:pPr>
          <a:r>
            <a:rPr lang="en-US" altLang="zh-CN" sz="1800" b="1" kern="1200" dirty="0">
              <a:solidFill>
                <a:schemeClr val="tx1">
                  <a:lumMod val="50000"/>
                  <a:lumOff val="50000"/>
                </a:schemeClr>
              </a:solidFill>
            </a:rPr>
            <a:t>Incorrect backup</a:t>
          </a:r>
          <a:endParaRPr lang="zh-CN" altLang="en-US" sz="1800" kern="1200" dirty="0">
            <a:solidFill>
              <a:schemeClr val="tx1">
                <a:lumMod val="50000"/>
                <a:lumOff val="50000"/>
              </a:schemeClr>
            </a:solidFill>
          </a:endParaRPr>
        </a:p>
      </dsp:txBody>
      <dsp:txXfrm>
        <a:off x="717102" y="905977"/>
        <a:ext cx="2224991" cy="575375"/>
      </dsp:txXfrm>
    </dsp:sp>
    <dsp:sp modelId="{69C88A7B-89B2-48B0-A8F1-46875AEA377A}">
      <dsp:nvSpPr>
        <dsp:cNvPr id="0" name=""/>
        <dsp:cNvSpPr/>
      </dsp:nvSpPr>
      <dsp:spPr>
        <a:xfrm>
          <a:off x="481040" y="709512"/>
          <a:ext cx="199741" cy="1200269"/>
        </a:xfrm>
        <a:custGeom>
          <a:avLst/>
          <a:gdLst/>
          <a:ahLst/>
          <a:cxnLst/>
          <a:rect l="0" t="0" r="0" b="0"/>
          <a:pathLst>
            <a:path>
              <a:moveTo>
                <a:pt x="0" y="0"/>
              </a:moveTo>
              <a:lnTo>
                <a:pt x="0" y="1200269"/>
              </a:lnTo>
              <a:lnTo>
                <a:pt x="199741" y="120026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530961-1523-4A36-A24B-F5CE060B3CE1}">
      <dsp:nvSpPr>
        <dsp:cNvPr id="0" name=""/>
        <dsp:cNvSpPr/>
      </dsp:nvSpPr>
      <dsp:spPr>
        <a:xfrm>
          <a:off x="680782" y="1604192"/>
          <a:ext cx="2260793" cy="611177"/>
        </a:xfrm>
        <a:prstGeom prst="roundRect">
          <a:avLst>
            <a:gd name="adj" fmla="val 10000"/>
          </a:avLst>
        </a:prstGeom>
        <a:solidFill>
          <a:schemeClr val="bg1">
            <a:lumMod val="85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914400" rtl="0" eaLnBrk="1" latinLnBrk="0" hangingPunct="1">
            <a:lnSpc>
              <a:spcPct val="90000"/>
            </a:lnSpc>
            <a:spcBef>
              <a:spcPct val="0"/>
            </a:spcBef>
            <a:spcAft>
              <a:spcPct val="35000"/>
            </a:spcAft>
            <a:buNone/>
          </a:pPr>
          <a:r>
            <a:rPr lang="en-US" altLang="zh-CN" sz="1800" b="1" kern="1200" dirty="0">
              <a:solidFill>
                <a:schemeClr val="tx1">
                  <a:lumMod val="50000"/>
                  <a:lumOff val="50000"/>
                </a:schemeClr>
              </a:solidFill>
              <a:latin typeface="+mn-lt"/>
              <a:ea typeface="+mn-ea"/>
              <a:cs typeface="+mn-cs"/>
            </a:rPr>
            <a:t>Incorrect crash / reboot detection</a:t>
          </a:r>
          <a:endParaRPr lang="zh-CN" altLang="en-US" sz="1800" b="1" kern="1200" dirty="0">
            <a:solidFill>
              <a:schemeClr val="tx1">
                <a:lumMod val="50000"/>
                <a:lumOff val="50000"/>
              </a:schemeClr>
            </a:solidFill>
            <a:latin typeface="+mn-lt"/>
            <a:ea typeface="+mn-ea"/>
            <a:cs typeface="+mn-cs"/>
          </a:endParaRPr>
        </a:p>
      </dsp:txBody>
      <dsp:txXfrm>
        <a:off x="698683" y="1622093"/>
        <a:ext cx="2224991" cy="575375"/>
      </dsp:txXfrm>
    </dsp:sp>
    <dsp:sp modelId="{E1A9E86E-BE31-4673-BA74-168725731F71}">
      <dsp:nvSpPr>
        <dsp:cNvPr id="0" name=""/>
        <dsp:cNvSpPr/>
      </dsp:nvSpPr>
      <dsp:spPr>
        <a:xfrm>
          <a:off x="481040" y="709512"/>
          <a:ext cx="202363" cy="1925528"/>
        </a:xfrm>
        <a:custGeom>
          <a:avLst/>
          <a:gdLst/>
          <a:ahLst/>
          <a:cxnLst/>
          <a:rect l="0" t="0" r="0" b="0"/>
          <a:pathLst>
            <a:path>
              <a:moveTo>
                <a:pt x="0" y="0"/>
              </a:moveTo>
              <a:lnTo>
                <a:pt x="0" y="1925528"/>
              </a:lnTo>
              <a:lnTo>
                <a:pt x="202363" y="192552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25AA6C-9319-45EE-822E-812D439BDA55}">
      <dsp:nvSpPr>
        <dsp:cNvPr id="0" name=""/>
        <dsp:cNvSpPr/>
      </dsp:nvSpPr>
      <dsp:spPr>
        <a:xfrm>
          <a:off x="683404" y="2329451"/>
          <a:ext cx="2260793" cy="611177"/>
        </a:xfrm>
        <a:prstGeom prst="roundRect">
          <a:avLst>
            <a:gd name="adj" fmla="val 10000"/>
          </a:avLst>
        </a:prstGeom>
        <a:solidFill>
          <a:schemeClr val="bg1">
            <a:lumMod val="85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914400" rtl="0" eaLnBrk="1" latinLnBrk="0" hangingPunct="1">
            <a:lnSpc>
              <a:spcPct val="90000"/>
            </a:lnSpc>
            <a:spcBef>
              <a:spcPct val="0"/>
            </a:spcBef>
            <a:spcAft>
              <a:spcPct val="35000"/>
            </a:spcAft>
            <a:buNone/>
          </a:pPr>
          <a:r>
            <a:rPr lang="en-US" altLang="zh-CN" sz="1800" b="1" kern="1200" dirty="0">
              <a:solidFill>
                <a:schemeClr val="tx1">
                  <a:lumMod val="50000"/>
                  <a:lumOff val="50000"/>
                </a:schemeClr>
              </a:solidFill>
              <a:latin typeface="+mn-lt"/>
              <a:ea typeface="+mn-ea"/>
              <a:cs typeface="+mn-cs"/>
            </a:rPr>
            <a:t>Incorrect state identification</a:t>
          </a:r>
          <a:endParaRPr lang="zh-CN" altLang="en-US" sz="1800" b="1" kern="1200" dirty="0">
            <a:solidFill>
              <a:schemeClr val="tx1">
                <a:lumMod val="50000"/>
                <a:lumOff val="50000"/>
              </a:schemeClr>
            </a:solidFill>
            <a:latin typeface="+mn-lt"/>
            <a:ea typeface="+mn-ea"/>
            <a:cs typeface="+mn-cs"/>
          </a:endParaRPr>
        </a:p>
      </dsp:txBody>
      <dsp:txXfrm>
        <a:off x="701305" y="2347352"/>
        <a:ext cx="2224991" cy="575375"/>
      </dsp:txXfrm>
    </dsp:sp>
    <dsp:sp modelId="{C34AFD89-E226-4A77-8239-EFDADA7A6564}">
      <dsp:nvSpPr>
        <dsp:cNvPr id="0" name=""/>
        <dsp:cNvSpPr/>
      </dsp:nvSpPr>
      <dsp:spPr>
        <a:xfrm>
          <a:off x="481040" y="709512"/>
          <a:ext cx="193881" cy="2645816"/>
        </a:xfrm>
        <a:custGeom>
          <a:avLst/>
          <a:gdLst/>
          <a:ahLst/>
          <a:cxnLst/>
          <a:rect l="0" t="0" r="0" b="0"/>
          <a:pathLst>
            <a:path>
              <a:moveTo>
                <a:pt x="0" y="0"/>
              </a:moveTo>
              <a:lnTo>
                <a:pt x="0" y="2645816"/>
              </a:lnTo>
              <a:lnTo>
                <a:pt x="193881" y="26458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5189FD-3012-4A24-ADAA-0751243280EC}">
      <dsp:nvSpPr>
        <dsp:cNvPr id="0" name=""/>
        <dsp:cNvSpPr/>
      </dsp:nvSpPr>
      <dsp:spPr>
        <a:xfrm>
          <a:off x="674922" y="3049739"/>
          <a:ext cx="2260793" cy="611177"/>
        </a:xfrm>
        <a:prstGeom prst="roundRect">
          <a:avLst>
            <a:gd name="adj" fmla="val 10000"/>
          </a:avLst>
        </a:prstGeom>
        <a:solidFill>
          <a:schemeClr val="accent1">
            <a:lumMod val="20000"/>
            <a:lumOff val="8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914400" rtl="0" eaLnBrk="1" latinLnBrk="0" hangingPunct="1">
            <a:lnSpc>
              <a:spcPct val="90000"/>
            </a:lnSpc>
            <a:spcBef>
              <a:spcPct val="0"/>
            </a:spcBef>
            <a:spcAft>
              <a:spcPct val="35000"/>
            </a:spcAft>
            <a:buNone/>
          </a:pPr>
          <a:r>
            <a:rPr lang="en-US" altLang="zh-CN" sz="1800" b="1" kern="1200" dirty="0">
              <a:solidFill>
                <a:schemeClr val="tx1"/>
              </a:solidFill>
              <a:latin typeface="+mn-lt"/>
              <a:ea typeface="+mn-ea"/>
              <a:cs typeface="+mn-cs"/>
            </a:rPr>
            <a:t>Incorrect state recovery</a:t>
          </a:r>
          <a:endParaRPr lang="zh-CN" altLang="en-US" sz="1800" b="1" kern="1200" dirty="0">
            <a:solidFill>
              <a:schemeClr val="tx1"/>
            </a:solidFill>
            <a:latin typeface="+mn-lt"/>
            <a:ea typeface="+mn-ea"/>
            <a:cs typeface="+mn-cs"/>
          </a:endParaRPr>
        </a:p>
      </dsp:txBody>
      <dsp:txXfrm>
        <a:off x="692823" y="3067640"/>
        <a:ext cx="2224991" cy="575375"/>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8E160-96A9-4A3F-A12D-5748AB5411F5}">
      <dsp:nvSpPr>
        <dsp:cNvPr id="0" name=""/>
        <dsp:cNvSpPr/>
      </dsp:nvSpPr>
      <dsp:spPr>
        <a:xfrm>
          <a:off x="262880" y="473"/>
          <a:ext cx="2181601" cy="709038"/>
        </a:xfrm>
        <a:prstGeom prst="roundRect">
          <a:avLst>
            <a:gd name="adj" fmla="val 10000"/>
          </a:avLst>
        </a:prstGeom>
        <a:solidFill>
          <a:schemeClr val="accent1">
            <a:lumMod val="40000"/>
            <a:lumOff val="6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89000">
            <a:lnSpc>
              <a:spcPct val="90000"/>
            </a:lnSpc>
            <a:spcBef>
              <a:spcPct val="0"/>
            </a:spcBef>
            <a:spcAft>
              <a:spcPct val="35000"/>
            </a:spcAft>
            <a:buNone/>
          </a:pPr>
          <a:r>
            <a:rPr lang="en-US" altLang="zh-CN" sz="2000" b="1" kern="1200" dirty="0">
              <a:solidFill>
                <a:schemeClr val="tx1"/>
              </a:solidFill>
              <a:latin typeface="+mn-lt"/>
              <a:ea typeface="+mn-ea"/>
              <a:cs typeface="+mn-cs"/>
            </a:rPr>
            <a:t>Root cause</a:t>
          </a:r>
          <a:endParaRPr lang="zh-CN" altLang="en-US" sz="2000" b="1" kern="1200" dirty="0">
            <a:solidFill>
              <a:schemeClr val="tx1"/>
            </a:solidFill>
            <a:latin typeface="+mn-lt"/>
            <a:ea typeface="+mn-ea"/>
            <a:cs typeface="+mn-cs"/>
          </a:endParaRPr>
        </a:p>
      </dsp:txBody>
      <dsp:txXfrm>
        <a:off x="283647" y="21240"/>
        <a:ext cx="2140067" cy="667504"/>
      </dsp:txXfrm>
    </dsp:sp>
    <dsp:sp modelId="{D27AD58F-B157-4129-93CE-D20501F67860}">
      <dsp:nvSpPr>
        <dsp:cNvPr id="0" name=""/>
        <dsp:cNvSpPr/>
      </dsp:nvSpPr>
      <dsp:spPr>
        <a:xfrm>
          <a:off x="481040" y="709512"/>
          <a:ext cx="218160" cy="484153"/>
        </a:xfrm>
        <a:custGeom>
          <a:avLst/>
          <a:gdLst/>
          <a:ahLst/>
          <a:cxnLst/>
          <a:rect l="0" t="0" r="0" b="0"/>
          <a:pathLst>
            <a:path>
              <a:moveTo>
                <a:pt x="0" y="0"/>
              </a:moveTo>
              <a:lnTo>
                <a:pt x="0" y="484153"/>
              </a:lnTo>
              <a:lnTo>
                <a:pt x="218160" y="48415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66D88F-6C29-4A24-A84E-E33FBAB6C7F8}">
      <dsp:nvSpPr>
        <dsp:cNvPr id="0" name=""/>
        <dsp:cNvSpPr/>
      </dsp:nvSpPr>
      <dsp:spPr>
        <a:xfrm>
          <a:off x="699201" y="888076"/>
          <a:ext cx="2260793" cy="611177"/>
        </a:xfrm>
        <a:prstGeom prst="roundRect">
          <a:avLst>
            <a:gd name="adj" fmla="val 10000"/>
          </a:avLst>
        </a:prstGeom>
        <a:solidFill>
          <a:schemeClr val="bg1">
            <a:lumMod val="85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00100">
            <a:lnSpc>
              <a:spcPct val="90000"/>
            </a:lnSpc>
            <a:spcBef>
              <a:spcPct val="0"/>
            </a:spcBef>
            <a:spcAft>
              <a:spcPct val="35000"/>
            </a:spcAft>
            <a:buNone/>
          </a:pPr>
          <a:r>
            <a:rPr lang="en-US" altLang="zh-CN" sz="1800" b="1" kern="1200" dirty="0">
              <a:solidFill>
                <a:schemeClr val="tx1">
                  <a:lumMod val="50000"/>
                  <a:lumOff val="50000"/>
                </a:schemeClr>
              </a:solidFill>
            </a:rPr>
            <a:t>Incorrect backup</a:t>
          </a:r>
          <a:endParaRPr lang="zh-CN" altLang="en-US" sz="1800" kern="1200" dirty="0">
            <a:solidFill>
              <a:schemeClr val="tx1">
                <a:lumMod val="50000"/>
                <a:lumOff val="50000"/>
              </a:schemeClr>
            </a:solidFill>
          </a:endParaRPr>
        </a:p>
      </dsp:txBody>
      <dsp:txXfrm>
        <a:off x="717102" y="905977"/>
        <a:ext cx="2224991" cy="575375"/>
      </dsp:txXfrm>
    </dsp:sp>
    <dsp:sp modelId="{69C88A7B-89B2-48B0-A8F1-46875AEA377A}">
      <dsp:nvSpPr>
        <dsp:cNvPr id="0" name=""/>
        <dsp:cNvSpPr/>
      </dsp:nvSpPr>
      <dsp:spPr>
        <a:xfrm>
          <a:off x="481040" y="709512"/>
          <a:ext cx="199741" cy="1200269"/>
        </a:xfrm>
        <a:custGeom>
          <a:avLst/>
          <a:gdLst/>
          <a:ahLst/>
          <a:cxnLst/>
          <a:rect l="0" t="0" r="0" b="0"/>
          <a:pathLst>
            <a:path>
              <a:moveTo>
                <a:pt x="0" y="0"/>
              </a:moveTo>
              <a:lnTo>
                <a:pt x="0" y="1200269"/>
              </a:lnTo>
              <a:lnTo>
                <a:pt x="199741" y="120026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530961-1523-4A36-A24B-F5CE060B3CE1}">
      <dsp:nvSpPr>
        <dsp:cNvPr id="0" name=""/>
        <dsp:cNvSpPr/>
      </dsp:nvSpPr>
      <dsp:spPr>
        <a:xfrm>
          <a:off x="680782" y="1604192"/>
          <a:ext cx="2260793" cy="611177"/>
        </a:xfrm>
        <a:prstGeom prst="roundRect">
          <a:avLst>
            <a:gd name="adj" fmla="val 10000"/>
          </a:avLst>
        </a:prstGeom>
        <a:solidFill>
          <a:schemeClr val="bg1">
            <a:lumMod val="85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914400" rtl="0" eaLnBrk="1" latinLnBrk="0" hangingPunct="1">
            <a:lnSpc>
              <a:spcPct val="90000"/>
            </a:lnSpc>
            <a:spcBef>
              <a:spcPct val="0"/>
            </a:spcBef>
            <a:spcAft>
              <a:spcPct val="35000"/>
            </a:spcAft>
            <a:buNone/>
          </a:pPr>
          <a:r>
            <a:rPr lang="en-US" altLang="zh-CN" sz="1800" b="1" kern="1200" dirty="0">
              <a:solidFill>
                <a:schemeClr val="tx1">
                  <a:lumMod val="50000"/>
                  <a:lumOff val="50000"/>
                </a:schemeClr>
              </a:solidFill>
              <a:latin typeface="+mn-lt"/>
              <a:ea typeface="+mn-ea"/>
              <a:cs typeface="+mn-cs"/>
            </a:rPr>
            <a:t>Incorrect crash / reboot detection</a:t>
          </a:r>
          <a:endParaRPr lang="zh-CN" altLang="en-US" sz="1800" b="1" kern="1200" dirty="0">
            <a:solidFill>
              <a:schemeClr val="tx1">
                <a:lumMod val="50000"/>
                <a:lumOff val="50000"/>
              </a:schemeClr>
            </a:solidFill>
            <a:latin typeface="+mn-lt"/>
            <a:ea typeface="+mn-ea"/>
            <a:cs typeface="+mn-cs"/>
          </a:endParaRPr>
        </a:p>
      </dsp:txBody>
      <dsp:txXfrm>
        <a:off x="698683" y="1622093"/>
        <a:ext cx="2224991" cy="575375"/>
      </dsp:txXfrm>
    </dsp:sp>
    <dsp:sp modelId="{E1A9E86E-BE31-4673-BA74-168725731F71}">
      <dsp:nvSpPr>
        <dsp:cNvPr id="0" name=""/>
        <dsp:cNvSpPr/>
      </dsp:nvSpPr>
      <dsp:spPr>
        <a:xfrm>
          <a:off x="481040" y="709512"/>
          <a:ext cx="202363" cy="1925528"/>
        </a:xfrm>
        <a:custGeom>
          <a:avLst/>
          <a:gdLst/>
          <a:ahLst/>
          <a:cxnLst/>
          <a:rect l="0" t="0" r="0" b="0"/>
          <a:pathLst>
            <a:path>
              <a:moveTo>
                <a:pt x="0" y="0"/>
              </a:moveTo>
              <a:lnTo>
                <a:pt x="0" y="1925528"/>
              </a:lnTo>
              <a:lnTo>
                <a:pt x="202363" y="192552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25AA6C-9319-45EE-822E-812D439BDA55}">
      <dsp:nvSpPr>
        <dsp:cNvPr id="0" name=""/>
        <dsp:cNvSpPr/>
      </dsp:nvSpPr>
      <dsp:spPr>
        <a:xfrm>
          <a:off x="683404" y="2329451"/>
          <a:ext cx="2260793" cy="611177"/>
        </a:xfrm>
        <a:prstGeom prst="roundRect">
          <a:avLst>
            <a:gd name="adj" fmla="val 10000"/>
          </a:avLst>
        </a:prstGeom>
        <a:solidFill>
          <a:schemeClr val="bg1">
            <a:lumMod val="85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914400" rtl="0" eaLnBrk="1" latinLnBrk="0" hangingPunct="1">
            <a:lnSpc>
              <a:spcPct val="90000"/>
            </a:lnSpc>
            <a:spcBef>
              <a:spcPct val="0"/>
            </a:spcBef>
            <a:spcAft>
              <a:spcPct val="35000"/>
            </a:spcAft>
            <a:buNone/>
          </a:pPr>
          <a:r>
            <a:rPr lang="en-US" altLang="zh-CN" sz="1800" b="1" kern="1200" dirty="0">
              <a:solidFill>
                <a:schemeClr val="tx1">
                  <a:lumMod val="50000"/>
                  <a:lumOff val="50000"/>
                </a:schemeClr>
              </a:solidFill>
              <a:latin typeface="+mn-lt"/>
              <a:ea typeface="+mn-ea"/>
              <a:cs typeface="+mn-cs"/>
            </a:rPr>
            <a:t>Incorrect state identification</a:t>
          </a:r>
          <a:endParaRPr lang="zh-CN" altLang="en-US" sz="1800" b="1" kern="1200" dirty="0">
            <a:solidFill>
              <a:schemeClr val="tx1">
                <a:lumMod val="50000"/>
                <a:lumOff val="50000"/>
              </a:schemeClr>
            </a:solidFill>
            <a:latin typeface="+mn-lt"/>
            <a:ea typeface="+mn-ea"/>
            <a:cs typeface="+mn-cs"/>
          </a:endParaRPr>
        </a:p>
      </dsp:txBody>
      <dsp:txXfrm>
        <a:off x="701305" y="2347352"/>
        <a:ext cx="2224991" cy="575375"/>
      </dsp:txXfrm>
    </dsp:sp>
    <dsp:sp modelId="{C34AFD89-E226-4A77-8239-EFDADA7A6564}">
      <dsp:nvSpPr>
        <dsp:cNvPr id="0" name=""/>
        <dsp:cNvSpPr/>
      </dsp:nvSpPr>
      <dsp:spPr>
        <a:xfrm>
          <a:off x="481040" y="709512"/>
          <a:ext cx="193881" cy="2645816"/>
        </a:xfrm>
        <a:custGeom>
          <a:avLst/>
          <a:gdLst/>
          <a:ahLst/>
          <a:cxnLst/>
          <a:rect l="0" t="0" r="0" b="0"/>
          <a:pathLst>
            <a:path>
              <a:moveTo>
                <a:pt x="0" y="0"/>
              </a:moveTo>
              <a:lnTo>
                <a:pt x="0" y="2645816"/>
              </a:lnTo>
              <a:lnTo>
                <a:pt x="193881" y="26458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5189FD-3012-4A24-ADAA-0751243280EC}">
      <dsp:nvSpPr>
        <dsp:cNvPr id="0" name=""/>
        <dsp:cNvSpPr/>
      </dsp:nvSpPr>
      <dsp:spPr>
        <a:xfrm>
          <a:off x="674922" y="3049739"/>
          <a:ext cx="2260793" cy="611177"/>
        </a:xfrm>
        <a:prstGeom prst="roundRect">
          <a:avLst>
            <a:gd name="adj" fmla="val 10000"/>
          </a:avLst>
        </a:prstGeom>
        <a:solidFill>
          <a:schemeClr val="accent1">
            <a:lumMod val="20000"/>
            <a:lumOff val="8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914400" rtl="0" eaLnBrk="1" latinLnBrk="0" hangingPunct="1">
            <a:lnSpc>
              <a:spcPct val="90000"/>
            </a:lnSpc>
            <a:spcBef>
              <a:spcPct val="0"/>
            </a:spcBef>
            <a:spcAft>
              <a:spcPct val="35000"/>
            </a:spcAft>
            <a:buNone/>
          </a:pPr>
          <a:r>
            <a:rPr lang="en-US" altLang="zh-CN" sz="1800" b="1" kern="1200" dirty="0">
              <a:solidFill>
                <a:schemeClr val="tx1"/>
              </a:solidFill>
              <a:latin typeface="+mn-lt"/>
              <a:ea typeface="+mn-ea"/>
              <a:cs typeface="+mn-cs"/>
            </a:rPr>
            <a:t>Incorrect state recovery</a:t>
          </a:r>
          <a:endParaRPr lang="zh-CN" altLang="en-US" sz="1800" b="1" kern="1200" dirty="0">
            <a:solidFill>
              <a:schemeClr val="tx1"/>
            </a:solidFill>
            <a:latin typeface="+mn-lt"/>
            <a:ea typeface="+mn-ea"/>
            <a:cs typeface="+mn-cs"/>
          </a:endParaRPr>
        </a:p>
      </dsp:txBody>
      <dsp:txXfrm>
        <a:off x="692823" y="3067640"/>
        <a:ext cx="2224991" cy="575375"/>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8E160-96A9-4A3F-A12D-5748AB5411F5}">
      <dsp:nvSpPr>
        <dsp:cNvPr id="0" name=""/>
        <dsp:cNvSpPr/>
      </dsp:nvSpPr>
      <dsp:spPr>
        <a:xfrm>
          <a:off x="92044" y="99088"/>
          <a:ext cx="2181415" cy="710636"/>
        </a:xfrm>
        <a:prstGeom prst="roundRect">
          <a:avLst>
            <a:gd name="adj" fmla="val 10000"/>
          </a:avLst>
        </a:prstGeom>
        <a:solidFill>
          <a:schemeClr val="accent1">
            <a:lumMod val="40000"/>
            <a:lumOff val="6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89000">
            <a:lnSpc>
              <a:spcPct val="90000"/>
            </a:lnSpc>
            <a:spcBef>
              <a:spcPct val="0"/>
            </a:spcBef>
            <a:spcAft>
              <a:spcPct val="35000"/>
            </a:spcAft>
            <a:buNone/>
          </a:pPr>
          <a:r>
            <a:rPr lang="en-US" altLang="zh-CN" sz="2000" b="1" kern="1200" dirty="0">
              <a:solidFill>
                <a:schemeClr val="tx1"/>
              </a:solidFill>
              <a:latin typeface="+mn-lt"/>
              <a:ea typeface="+mn-ea"/>
              <a:cs typeface="+mn-cs"/>
            </a:rPr>
            <a:t>Triggering condition</a:t>
          </a:r>
          <a:endParaRPr lang="zh-CN" altLang="en-US" sz="2000" b="1" kern="1200" dirty="0">
            <a:solidFill>
              <a:schemeClr val="tx1"/>
            </a:solidFill>
            <a:latin typeface="+mn-lt"/>
            <a:ea typeface="+mn-ea"/>
            <a:cs typeface="+mn-cs"/>
          </a:endParaRPr>
        </a:p>
      </dsp:txBody>
      <dsp:txXfrm>
        <a:off x="112858" y="119902"/>
        <a:ext cx="2139787" cy="669008"/>
      </dsp:txXfrm>
    </dsp:sp>
    <dsp:sp modelId="{D27AD58F-B157-4129-93CE-D20501F67860}">
      <dsp:nvSpPr>
        <dsp:cNvPr id="0" name=""/>
        <dsp:cNvSpPr/>
      </dsp:nvSpPr>
      <dsp:spPr>
        <a:xfrm>
          <a:off x="310185" y="809725"/>
          <a:ext cx="218141" cy="492988"/>
        </a:xfrm>
        <a:custGeom>
          <a:avLst/>
          <a:gdLst/>
          <a:ahLst/>
          <a:cxnLst/>
          <a:rect l="0" t="0" r="0" b="0"/>
          <a:pathLst>
            <a:path>
              <a:moveTo>
                <a:pt x="0" y="0"/>
              </a:moveTo>
              <a:lnTo>
                <a:pt x="0" y="492988"/>
              </a:lnTo>
              <a:lnTo>
                <a:pt x="218141" y="49298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66D88F-6C29-4A24-A84E-E33FBAB6C7F8}">
      <dsp:nvSpPr>
        <dsp:cNvPr id="0" name=""/>
        <dsp:cNvSpPr/>
      </dsp:nvSpPr>
      <dsp:spPr>
        <a:xfrm>
          <a:off x="528327" y="996463"/>
          <a:ext cx="2259613" cy="612500"/>
        </a:xfrm>
        <a:prstGeom prst="roundRect">
          <a:avLst>
            <a:gd name="adj" fmla="val 10000"/>
          </a:avLst>
        </a:prstGeom>
        <a:solidFill>
          <a:schemeClr val="accent1">
            <a:lumMod val="20000"/>
            <a:lumOff val="8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00100">
            <a:lnSpc>
              <a:spcPct val="90000"/>
            </a:lnSpc>
            <a:spcBef>
              <a:spcPct val="0"/>
            </a:spcBef>
            <a:spcAft>
              <a:spcPct val="35000"/>
            </a:spcAft>
            <a:buNone/>
          </a:pPr>
          <a:r>
            <a:rPr lang="en-US" altLang="zh-CN" sz="1800" b="1" kern="1200" dirty="0">
              <a:solidFill>
                <a:schemeClr val="tx1"/>
              </a:solidFill>
            </a:rPr>
            <a:t># of nodes</a:t>
          </a:r>
          <a:endParaRPr lang="zh-CN" altLang="en-US" sz="1800" kern="1200" dirty="0"/>
        </a:p>
      </dsp:txBody>
      <dsp:txXfrm>
        <a:off x="546267" y="1014403"/>
        <a:ext cx="2223733" cy="576620"/>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8E160-96A9-4A3F-A12D-5748AB5411F5}">
      <dsp:nvSpPr>
        <dsp:cNvPr id="0" name=""/>
        <dsp:cNvSpPr/>
      </dsp:nvSpPr>
      <dsp:spPr>
        <a:xfrm>
          <a:off x="91445" y="152131"/>
          <a:ext cx="2181415" cy="710636"/>
        </a:xfrm>
        <a:prstGeom prst="roundRect">
          <a:avLst>
            <a:gd name="adj" fmla="val 10000"/>
          </a:avLst>
        </a:prstGeom>
        <a:solidFill>
          <a:schemeClr val="accent1">
            <a:lumMod val="40000"/>
            <a:lumOff val="6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89000">
            <a:lnSpc>
              <a:spcPct val="90000"/>
            </a:lnSpc>
            <a:spcBef>
              <a:spcPct val="0"/>
            </a:spcBef>
            <a:spcAft>
              <a:spcPct val="35000"/>
            </a:spcAft>
            <a:buNone/>
          </a:pPr>
          <a:r>
            <a:rPr lang="en-US" altLang="zh-CN" sz="2000" b="1" kern="1200" dirty="0">
              <a:solidFill>
                <a:schemeClr val="tx1"/>
              </a:solidFill>
              <a:latin typeface="+mn-lt"/>
              <a:ea typeface="+mn-ea"/>
              <a:cs typeface="+mn-cs"/>
            </a:rPr>
            <a:t>Triggering condition</a:t>
          </a:r>
          <a:endParaRPr lang="zh-CN" altLang="en-US" sz="2000" b="1" kern="1200" dirty="0">
            <a:solidFill>
              <a:schemeClr val="tx1"/>
            </a:solidFill>
            <a:latin typeface="+mn-lt"/>
            <a:ea typeface="+mn-ea"/>
            <a:cs typeface="+mn-cs"/>
          </a:endParaRPr>
        </a:p>
      </dsp:txBody>
      <dsp:txXfrm>
        <a:off x="112259" y="172945"/>
        <a:ext cx="2139787" cy="669008"/>
      </dsp:txXfrm>
    </dsp:sp>
    <dsp:sp modelId="{D27AD58F-B157-4129-93CE-D20501F67860}">
      <dsp:nvSpPr>
        <dsp:cNvPr id="0" name=""/>
        <dsp:cNvSpPr/>
      </dsp:nvSpPr>
      <dsp:spPr>
        <a:xfrm>
          <a:off x="309586" y="862767"/>
          <a:ext cx="218141" cy="492736"/>
        </a:xfrm>
        <a:custGeom>
          <a:avLst/>
          <a:gdLst/>
          <a:ahLst/>
          <a:cxnLst/>
          <a:rect l="0" t="0" r="0" b="0"/>
          <a:pathLst>
            <a:path>
              <a:moveTo>
                <a:pt x="0" y="0"/>
              </a:moveTo>
              <a:lnTo>
                <a:pt x="0" y="492736"/>
              </a:lnTo>
              <a:lnTo>
                <a:pt x="218141" y="4927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66D88F-6C29-4A24-A84E-E33FBAB6C7F8}">
      <dsp:nvSpPr>
        <dsp:cNvPr id="0" name=""/>
        <dsp:cNvSpPr/>
      </dsp:nvSpPr>
      <dsp:spPr>
        <a:xfrm>
          <a:off x="527728" y="1049505"/>
          <a:ext cx="2260811" cy="611996"/>
        </a:xfrm>
        <a:prstGeom prst="roundRect">
          <a:avLst>
            <a:gd name="adj" fmla="val 10000"/>
          </a:avLst>
        </a:prstGeom>
        <a:solidFill>
          <a:schemeClr val="bg1">
            <a:lumMod val="85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00100">
            <a:lnSpc>
              <a:spcPct val="90000"/>
            </a:lnSpc>
            <a:spcBef>
              <a:spcPct val="0"/>
            </a:spcBef>
            <a:spcAft>
              <a:spcPct val="35000"/>
            </a:spcAft>
            <a:buNone/>
          </a:pPr>
          <a:r>
            <a:rPr lang="en-US" altLang="zh-CN" sz="1800" b="1" kern="1200" dirty="0">
              <a:solidFill>
                <a:schemeClr val="tx1">
                  <a:lumMod val="50000"/>
                  <a:lumOff val="50000"/>
                </a:schemeClr>
              </a:solidFill>
            </a:rPr>
            <a:t># of nodes</a:t>
          </a:r>
          <a:endParaRPr lang="zh-CN" altLang="en-US" sz="1800" kern="1200" dirty="0">
            <a:solidFill>
              <a:schemeClr val="tx1">
                <a:lumMod val="50000"/>
                <a:lumOff val="50000"/>
              </a:schemeClr>
            </a:solidFill>
          </a:endParaRPr>
        </a:p>
      </dsp:txBody>
      <dsp:txXfrm>
        <a:off x="545653" y="1067430"/>
        <a:ext cx="2224961" cy="576146"/>
      </dsp:txXfrm>
    </dsp:sp>
    <dsp:sp modelId="{69C88A7B-89B2-48B0-A8F1-46875AEA377A}">
      <dsp:nvSpPr>
        <dsp:cNvPr id="0" name=""/>
        <dsp:cNvSpPr/>
      </dsp:nvSpPr>
      <dsp:spPr>
        <a:xfrm>
          <a:off x="309586" y="862767"/>
          <a:ext cx="198880" cy="1214475"/>
        </a:xfrm>
        <a:custGeom>
          <a:avLst/>
          <a:gdLst/>
          <a:ahLst/>
          <a:cxnLst/>
          <a:rect l="0" t="0" r="0" b="0"/>
          <a:pathLst>
            <a:path>
              <a:moveTo>
                <a:pt x="0" y="0"/>
              </a:moveTo>
              <a:lnTo>
                <a:pt x="0" y="1214475"/>
              </a:lnTo>
              <a:lnTo>
                <a:pt x="198880" y="12144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530961-1523-4A36-A24B-F5CE060B3CE1}">
      <dsp:nvSpPr>
        <dsp:cNvPr id="0" name=""/>
        <dsp:cNvSpPr/>
      </dsp:nvSpPr>
      <dsp:spPr>
        <a:xfrm>
          <a:off x="508467" y="1771244"/>
          <a:ext cx="2260811" cy="611996"/>
        </a:xfrm>
        <a:prstGeom prst="roundRect">
          <a:avLst>
            <a:gd name="adj" fmla="val 10000"/>
          </a:avLst>
        </a:prstGeom>
        <a:solidFill>
          <a:schemeClr val="accent1">
            <a:lumMod val="20000"/>
            <a:lumOff val="8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914400" rtl="0" eaLnBrk="1" latinLnBrk="0" hangingPunct="1">
            <a:lnSpc>
              <a:spcPct val="90000"/>
            </a:lnSpc>
            <a:spcBef>
              <a:spcPct val="0"/>
            </a:spcBef>
            <a:spcAft>
              <a:spcPct val="35000"/>
            </a:spcAft>
            <a:buNone/>
          </a:pPr>
          <a:r>
            <a:rPr lang="en-US" altLang="zh-CN" sz="1800" b="1" kern="1200" dirty="0">
              <a:solidFill>
                <a:schemeClr val="tx1"/>
              </a:solidFill>
              <a:latin typeface="+mn-lt"/>
              <a:ea typeface="+mn-ea"/>
              <a:cs typeface="+mn-cs"/>
            </a:rPr>
            <a:t># of crashes</a:t>
          </a:r>
          <a:endParaRPr lang="zh-CN" altLang="en-US" sz="1800" b="1" kern="1200" dirty="0">
            <a:solidFill>
              <a:schemeClr val="tx1"/>
            </a:solidFill>
            <a:latin typeface="+mn-lt"/>
            <a:ea typeface="+mn-ea"/>
            <a:cs typeface="+mn-cs"/>
          </a:endParaRPr>
        </a:p>
      </dsp:txBody>
      <dsp:txXfrm>
        <a:off x="526392" y="1789169"/>
        <a:ext cx="2224961" cy="576146"/>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8E160-96A9-4A3F-A12D-5748AB5411F5}">
      <dsp:nvSpPr>
        <dsp:cNvPr id="0" name=""/>
        <dsp:cNvSpPr/>
      </dsp:nvSpPr>
      <dsp:spPr>
        <a:xfrm>
          <a:off x="91445" y="132690"/>
          <a:ext cx="2181415" cy="710636"/>
        </a:xfrm>
        <a:prstGeom prst="roundRect">
          <a:avLst>
            <a:gd name="adj" fmla="val 10000"/>
          </a:avLst>
        </a:prstGeom>
        <a:solidFill>
          <a:schemeClr val="accent1">
            <a:lumMod val="40000"/>
            <a:lumOff val="6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89000">
            <a:lnSpc>
              <a:spcPct val="90000"/>
            </a:lnSpc>
            <a:spcBef>
              <a:spcPct val="0"/>
            </a:spcBef>
            <a:spcAft>
              <a:spcPct val="35000"/>
            </a:spcAft>
            <a:buNone/>
          </a:pPr>
          <a:r>
            <a:rPr lang="en-US" altLang="zh-CN" sz="2000" b="1" kern="1200" dirty="0">
              <a:solidFill>
                <a:schemeClr val="tx1"/>
              </a:solidFill>
              <a:latin typeface="+mn-lt"/>
              <a:ea typeface="+mn-ea"/>
              <a:cs typeface="+mn-cs"/>
            </a:rPr>
            <a:t>Triggering condition</a:t>
          </a:r>
          <a:endParaRPr lang="zh-CN" altLang="en-US" sz="2000" b="1" kern="1200" dirty="0">
            <a:solidFill>
              <a:schemeClr val="tx1"/>
            </a:solidFill>
            <a:latin typeface="+mn-lt"/>
            <a:ea typeface="+mn-ea"/>
            <a:cs typeface="+mn-cs"/>
          </a:endParaRPr>
        </a:p>
      </dsp:txBody>
      <dsp:txXfrm>
        <a:off x="112259" y="153504"/>
        <a:ext cx="2139787" cy="669008"/>
      </dsp:txXfrm>
    </dsp:sp>
    <dsp:sp modelId="{D27AD58F-B157-4129-93CE-D20501F67860}">
      <dsp:nvSpPr>
        <dsp:cNvPr id="0" name=""/>
        <dsp:cNvSpPr/>
      </dsp:nvSpPr>
      <dsp:spPr>
        <a:xfrm>
          <a:off x="309586" y="843327"/>
          <a:ext cx="218141" cy="492736"/>
        </a:xfrm>
        <a:custGeom>
          <a:avLst/>
          <a:gdLst/>
          <a:ahLst/>
          <a:cxnLst/>
          <a:rect l="0" t="0" r="0" b="0"/>
          <a:pathLst>
            <a:path>
              <a:moveTo>
                <a:pt x="0" y="0"/>
              </a:moveTo>
              <a:lnTo>
                <a:pt x="0" y="492736"/>
              </a:lnTo>
              <a:lnTo>
                <a:pt x="218141" y="4927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66D88F-6C29-4A24-A84E-E33FBAB6C7F8}">
      <dsp:nvSpPr>
        <dsp:cNvPr id="0" name=""/>
        <dsp:cNvSpPr/>
      </dsp:nvSpPr>
      <dsp:spPr>
        <a:xfrm>
          <a:off x="527728" y="1030065"/>
          <a:ext cx="2260811" cy="611996"/>
        </a:xfrm>
        <a:prstGeom prst="roundRect">
          <a:avLst>
            <a:gd name="adj" fmla="val 10000"/>
          </a:avLst>
        </a:prstGeom>
        <a:solidFill>
          <a:schemeClr val="bg1">
            <a:lumMod val="85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00100">
            <a:lnSpc>
              <a:spcPct val="90000"/>
            </a:lnSpc>
            <a:spcBef>
              <a:spcPct val="0"/>
            </a:spcBef>
            <a:spcAft>
              <a:spcPct val="35000"/>
            </a:spcAft>
            <a:buNone/>
          </a:pPr>
          <a:r>
            <a:rPr lang="en-US" altLang="zh-CN" sz="1800" b="1" kern="1200" dirty="0">
              <a:solidFill>
                <a:schemeClr val="tx1">
                  <a:lumMod val="50000"/>
                  <a:lumOff val="50000"/>
                </a:schemeClr>
              </a:solidFill>
            </a:rPr>
            <a:t># of nodes</a:t>
          </a:r>
          <a:endParaRPr lang="zh-CN" altLang="en-US" sz="1800" b="1" kern="1200" dirty="0">
            <a:solidFill>
              <a:schemeClr val="tx1">
                <a:lumMod val="50000"/>
                <a:lumOff val="50000"/>
              </a:schemeClr>
            </a:solidFill>
          </a:endParaRPr>
        </a:p>
      </dsp:txBody>
      <dsp:txXfrm>
        <a:off x="545653" y="1047990"/>
        <a:ext cx="2224961" cy="576146"/>
      </dsp:txXfrm>
    </dsp:sp>
    <dsp:sp modelId="{69C88A7B-89B2-48B0-A8F1-46875AEA377A}">
      <dsp:nvSpPr>
        <dsp:cNvPr id="0" name=""/>
        <dsp:cNvSpPr/>
      </dsp:nvSpPr>
      <dsp:spPr>
        <a:xfrm>
          <a:off x="309586" y="843327"/>
          <a:ext cx="198880" cy="1214475"/>
        </a:xfrm>
        <a:custGeom>
          <a:avLst/>
          <a:gdLst/>
          <a:ahLst/>
          <a:cxnLst/>
          <a:rect l="0" t="0" r="0" b="0"/>
          <a:pathLst>
            <a:path>
              <a:moveTo>
                <a:pt x="0" y="0"/>
              </a:moveTo>
              <a:lnTo>
                <a:pt x="0" y="1214475"/>
              </a:lnTo>
              <a:lnTo>
                <a:pt x="198880" y="12144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530961-1523-4A36-A24B-F5CE060B3CE1}">
      <dsp:nvSpPr>
        <dsp:cNvPr id="0" name=""/>
        <dsp:cNvSpPr/>
      </dsp:nvSpPr>
      <dsp:spPr>
        <a:xfrm>
          <a:off x="508467" y="1751804"/>
          <a:ext cx="2260811" cy="611996"/>
        </a:xfrm>
        <a:prstGeom prst="roundRect">
          <a:avLst>
            <a:gd name="adj" fmla="val 10000"/>
          </a:avLst>
        </a:prstGeom>
        <a:solidFill>
          <a:schemeClr val="bg1">
            <a:lumMod val="85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914400" rtl="0" eaLnBrk="1" latinLnBrk="0" hangingPunct="1">
            <a:lnSpc>
              <a:spcPct val="90000"/>
            </a:lnSpc>
            <a:spcBef>
              <a:spcPct val="0"/>
            </a:spcBef>
            <a:spcAft>
              <a:spcPct val="35000"/>
            </a:spcAft>
            <a:buNone/>
          </a:pPr>
          <a:r>
            <a:rPr lang="en-US" altLang="zh-CN" sz="1800" b="1" kern="1200" dirty="0">
              <a:solidFill>
                <a:schemeClr val="tx1">
                  <a:lumMod val="50000"/>
                  <a:lumOff val="50000"/>
                </a:schemeClr>
              </a:solidFill>
              <a:latin typeface="+mn-lt"/>
              <a:ea typeface="+mn-ea"/>
              <a:cs typeface="+mn-cs"/>
            </a:rPr>
            <a:t># of crashes</a:t>
          </a:r>
          <a:endParaRPr lang="zh-CN" altLang="en-US" sz="1800" b="1" kern="1200" dirty="0">
            <a:solidFill>
              <a:schemeClr val="tx1">
                <a:lumMod val="50000"/>
                <a:lumOff val="50000"/>
              </a:schemeClr>
            </a:solidFill>
            <a:latin typeface="+mn-lt"/>
            <a:ea typeface="+mn-ea"/>
            <a:cs typeface="+mn-cs"/>
          </a:endParaRPr>
        </a:p>
      </dsp:txBody>
      <dsp:txXfrm>
        <a:off x="526392" y="1769729"/>
        <a:ext cx="2224961" cy="576146"/>
      </dsp:txXfrm>
    </dsp:sp>
    <dsp:sp modelId="{E1A9E86E-BE31-4673-BA74-168725731F71}">
      <dsp:nvSpPr>
        <dsp:cNvPr id="0" name=""/>
        <dsp:cNvSpPr/>
      </dsp:nvSpPr>
      <dsp:spPr>
        <a:xfrm>
          <a:off x="309586" y="843327"/>
          <a:ext cx="201621" cy="1945775"/>
        </a:xfrm>
        <a:custGeom>
          <a:avLst/>
          <a:gdLst/>
          <a:ahLst/>
          <a:cxnLst/>
          <a:rect l="0" t="0" r="0" b="0"/>
          <a:pathLst>
            <a:path>
              <a:moveTo>
                <a:pt x="0" y="0"/>
              </a:moveTo>
              <a:lnTo>
                <a:pt x="0" y="1945775"/>
              </a:lnTo>
              <a:lnTo>
                <a:pt x="201621" y="19457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25AA6C-9319-45EE-822E-812D439BDA55}">
      <dsp:nvSpPr>
        <dsp:cNvPr id="0" name=""/>
        <dsp:cNvSpPr/>
      </dsp:nvSpPr>
      <dsp:spPr>
        <a:xfrm>
          <a:off x="511208" y="2483104"/>
          <a:ext cx="2260811" cy="611996"/>
        </a:xfrm>
        <a:prstGeom prst="roundRect">
          <a:avLst>
            <a:gd name="adj" fmla="val 10000"/>
          </a:avLst>
        </a:prstGeom>
        <a:solidFill>
          <a:schemeClr val="accent1">
            <a:lumMod val="20000"/>
            <a:lumOff val="8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914400" rtl="0" eaLnBrk="1" latinLnBrk="0" hangingPunct="1">
            <a:lnSpc>
              <a:spcPct val="90000"/>
            </a:lnSpc>
            <a:spcBef>
              <a:spcPct val="0"/>
            </a:spcBef>
            <a:spcAft>
              <a:spcPct val="35000"/>
            </a:spcAft>
            <a:buNone/>
          </a:pPr>
          <a:r>
            <a:rPr lang="en-US" altLang="zh-CN" sz="1800" b="1" kern="1200" dirty="0">
              <a:solidFill>
                <a:schemeClr val="tx1"/>
              </a:solidFill>
              <a:latin typeface="+mn-lt"/>
              <a:ea typeface="+mn-ea"/>
              <a:cs typeface="+mn-cs"/>
            </a:rPr>
            <a:t># of reboots</a:t>
          </a:r>
          <a:endParaRPr lang="zh-CN" altLang="en-US" sz="1800" b="1" kern="1200" dirty="0">
            <a:solidFill>
              <a:schemeClr val="tx1"/>
            </a:solidFill>
            <a:latin typeface="+mn-lt"/>
            <a:ea typeface="+mn-ea"/>
            <a:cs typeface="+mn-cs"/>
          </a:endParaRPr>
        </a:p>
      </dsp:txBody>
      <dsp:txXfrm>
        <a:off x="529133" y="2501029"/>
        <a:ext cx="2224961" cy="5761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8E160-96A9-4A3F-A12D-5748AB5411F5}">
      <dsp:nvSpPr>
        <dsp:cNvPr id="0" name=""/>
        <dsp:cNvSpPr/>
      </dsp:nvSpPr>
      <dsp:spPr>
        <a:xfrm>
          <a:off x="92044" y="99088"/>
          <a:ext cx="2181415" cy="710636"/>
        </a:xfrm>
        <a:prstGeom prst="roundRect">
          <a:avLst>
            <a:gd name="adj" fmla="val 10000"/>
          </a:avLst>
        </a:prstGeom>
        <a:solidFill>
          <a:schemeClr val="accent1">
            <a:lumMod val="40000"/>
            <a:lumOff val="6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89000">
            <a:lnSpc>
              <a:spcPct val="90000"/>
            </a:lnSpc>
            <a:spcBef>
              <a:spcPct val="0"/>
            </a:spcBef>
            <a:spcAft>
              <a:spcPct val="35000"/>
            </a:spcAft>
            <a:buNone/>
          </a:pPr>
          <a:r>
            <a:rPr lang="en-US" altLang="zh-CN" sz="2000" b="1" kern="1200" dirty="0">
              <a:solidFill>
                <a:schemeClr val="tx1"/>
              </a:solidFill>
              <a:latin typeface="+mn-lt"/>
              <a:ea typeface="+mn-ea"/>
              <a:cs typeface="+mn-cs"/>
            </a:rPr>
            <a:t>Root cause</a:t>
          </a:r>
          <a:endParaRPr lang="zh-CN" altLang="en-US" sz="2000" b="1" kern="1200" dirty="0">
            <a:solidFill>
              <a:schemeClr val="tx1"/>
            </a:solidFill>
            <a:latin typeface="+mn-lt"/>
            <a:ea typeface="+mn-ea"/>
            <a:cs typeface="+mn-cs"/>
          </a:endParaRPr>
        </a:p>
      </dsp:txBody>
      <dsp:txXfrm>
        <a:off x="112858" y="119902"/>
        <a:ext cx="2139787" cy="669008"/>
      </dsp:txXfrm>
    </dsp:sp>
    <dsp:sp modelId="{D27AD58F-B157-4129-93CE-D20501F67860}">
      <dsp:nvSpPr>
        <dsp:cNvPr id="0" name=""/>
        <dsp:cNvSpPr/>
      </dsp:nvSpPr>
      <dsp:spPr>
        <a:xfrm>
          <a:off x="310185" y="809725"/>
          <a:ext cx="218141" cy="492988"/>
        </a:xfrm>
        <a:custGeom>
          <a:avLst/>
          <a:gdLst/>
          <a:ahLst/>
          <a:cxnLst/>
          <a:rect l="0" t="0" r="0" b="0"/>
          <a:pathLst>
            <a:path>
              <a:moveTo>
                <a:pt x="0" y="0"/>
              </a:moveTo>
              <a:lnTo>
                <a:pt x="0" y="492988"/>
              </a:lnTo>
              <a:lnTo>
                <a:pt x="218141" y="49298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66D88F-6C29-4A24-A84E-E33FBAB6C7F8}">
      <dsp:nvSpPr>
        <dsp:cNvPr id="0" name=""/>
        <dsp:cNvSpPr/>
      </dsp:nvSpPr>
      <dsp:spPr>
        <a:xfrm>
          <a:off x="528327" y="996463"/>
          <a:ext cx="2259613" cy="612500"/>
        </a:xfrm>
        <a:prstGeom prst="roundRect">
          <a:avLst>
            <a:gd name="adj" fmla="val 10000"/>
          </a:avLst>
        </a:prstGeom>
        <a:solidFill>
          <a:schemeClr val="accent1">
            <a:lumMod val="20000"/>
            <a:lumOff val="8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00100">
            <a:lnSpc>
              <a:spcPct val="90000"/>
            </a:lnSpc>
            <a:spcBef>
              <a:spcPct val="0"/>
            </a:spcBef>
            <a:spcAft>
              <a:spcPct val="35000"/>
            </a:spcAft>
            <a:buNone/>
          </a:pPr>
          <a:r>
            <a:rPr lang="en-US" altLang="zh-CN" sz="1800" b="1" kern="1200" dirty="0">
              <a:solidFill>
                <a:schemeClr val="tx1"/>
              </a:solidFill>
            </a:rPr>
            <a:t>Incorrect backup</a:t>
          </a:r>
          <a:endParaRPr lang="zh-CN" altLang="en-US" sz="1800" kern="1200" dirty="0"/>
        </a:p>
      </dsp:txBody>
      <dsp:txXfrm>
        <a:off x="546267" y="1014403"/>
        <a:ext cx="2223733" cy="5766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8E160-96A9-4A3F-A12D-5748AB5411F5}">
      <dsp:nvSpPr>
        <dsp:cNvPr id="0" name=""/>
        <dsp:cNvSpPr/>
      </dsp:nvSpPr>
      <dsp:spPr>
        <a:xfrm>
          <a:off x="92044" y="99088"/>
          <a:ext cx="2181415" cy="710636"/>
        </a:xfrm>
        <a:prstGeom prst="roundRect">
          <a:avLst>
            <a:gd name="adj" fmla="val 10000"/>
          </a:avLst>
        </a:prstGeom>
        <a:solidFill>
          <a:schemeClr val="accent1">
            <a:lumMod val="40000"/>
            <a:lumOff val="6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89000">
            <a:lnSpc>
              <a:spcPct val="90000"/>
            </a:lnSpc>
            <a:spcBef>
              <a:spcPct val="0"/>
            </a:spcBef>
            <a:spcAft>
              <a:spcPct val="35000"/>
            </a:spcAft>
            <a:buNone/>
          </a:pPr>
          <a:r>
            <a:rPr lang="en-US" altLang="zh-CN" sz="2000" b="1" kern="1200" dirty="0">
              <a:solidFill>
                <a:schemeClr val="tx1"/>
              </a:solidFill>
              <a:latin typeface="+mn-lt"/>
              <a:ea typeface="+mn-ea"/>
              <a:cs typeface="+mn-cs"/>
            </a:rPr>
            <a:t>Root cause</a:t>
          </a:r>
          <a:endParaRPr lang="zh-CN" altLang="en-US" sz="2000" b="1" kern="1200" dirty="0">
            <a:solidFill>
              <a:schemeClr val="tx1"/>
            </a:solidFill>
            <a:latin typeface="+mn-lt"/>
            <a:ea typeface="+mn-ea"/>
            <a:cs typeface="+mn-cs"/>
          </a:endParaRPr>
        </a:p>
      </dsp:txBody>
      <dsp:txXfrm>
        <a:off x="112858" y="119902"/>
        <a:ext cx="2139787" cy="669008"/>
      </dsp:txXfrm>
    </dsp:sp>
    <dsp:sp modelId="{D27AD58F-B157-4129-93CE-D20501F67860}">
      <dsp:nvSpPr>
        <dsp:cNvPr id="0" name=""/>
        <dsp:cNvSpPr/>
      </dsp:nvSpPr>
      <dsp:spPr>
        <a:xfrm>
          <a:off x="310185" y="809725"/>
          <a:ext cx="218141" cy="492988"/>
        </a:xfrm>
        <a:custGeom>
          <a:avLst/>
          <a:gdLst/>
          <a:ahLst/>
          <a:cxnLst/>
          <a:rect l="0" t="0" r="0" b="0"/>
          <a:pathLst>
            <a:path>
              <a:moveTo>
                <a:pt x="0" y="0"/>
              </a:moveTo>
              <a:lnTo>
                <a:pt x="0" y="492988"/>
              </a:lnTo>
              <a:lnTo>
                <a:pt x="218141" y="49298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66D88F-6C29-4A24-A84E-E33FBAB6C7F8}">
      <dsp:nvSpPr>
        <dsp:cNvPr id="0" name=""/>
        <dsp:cNvSpPr/>
      </dsp:nvSpPr>
      <dsp:spPr>
        <a:xfrm>
          <a:off x="528327" y="996463"/>
          <a:ext cx="2259613" cy="612500"/>
        </a:xfrm>
        <a:prstGeom prst="roundRect">
          <a:avLst>
            <a:gd name="adj" fmla="val 10000"/>
          </a:avLst>
        </a:prstGeom>
        <a:solidFill>
          <a:schemeClr val="accent1">
            <a:lumMod val="20000"/>
            <a:lumOff val="8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00100">
            <a:lnSpc>
              <a:spcPct val="90000"/>
            </a:lnSpc>
            <a:spcBef>
              <a:spcPct val="0"/>
            </a:spcBef>
            <a:spcAft>
              <a:spcPct val="35000"/>
            </a:spcAft>
            <a:buNone/>
          </a:pPr>
          <a:r>
            <a:rPr lang="en-US" altLang="zh-CN" sz="1800" b="1" kern="1200" dirty="0">
              <a:solidFill>
                <a:schemeClr val="tx1"/>
              </a:solidFill>
            </a:rPr>
            <a:t>Incorrect backup</a:t>
          </a:r>
          <a:endParaRPr lang="zh-CN" altLang="en-US" sz="1800" kern="1200" dirty="0"/>
        </a:p>
      </dsp:txBody>
      <dsp:txXfrm>
        <a:off x="546267" y="1014403"/>
        <a:ext cx="2223733" cy="5766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8E160-96A9-4A3F-A12D-5748AB5411F5}">
      <dsp:nvSpPr>
        <dsp:cNvPr id="0" name=""/>
        <dsp:cNvSpPr/>
      </dsp:nvSpPr>
      <dsp:spPr>
        <a:xfrm>
          <a:off x="92044" y="99088"/>
          <a:ext cx="2181415" cy="710636"/>
        </a:xfrm>
        <a:prstGeom prst="roundRect">
          <a:avLst>
            <a:gd name="adj" fmla="val 10000"/>
          </a:avLst>
        </a:prstGeom>
        <a:solidFill>
          <a:schemeClr val="accent1">
            <a:lumMod val="40000"/>
            <a:lumOff val="6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89000">
            <a:lnSpc>
              <a:spcPct val="90000"/>
            </a:lnSpc>
            <a:spcBef>
              <a:spcPct val="0"/>
            </a:spcBef>
            <a:spcAft>
              <a:spcPct val="35000"/>
            </a:spcAft>
            <a:buNone/>
          </a:pPr>
          <a:r>
            <a:rPr lang="en-US" altLang="zh-CN" sz="2000" b="1" kern="1200" dirty="0">
              <a:solidFill>
                <a:schemeClr val="tx1"/>
              </a:solidFill>
              <a:latin typeface="+mn-lt"/>
              <a:ea typeface="+mn-ea"/>
              <a:cs typeface="+mn-cs"/>
            </a:rPr>
            <a:t>Root cause</a:t>
          </a:r>
          <a:endParaRPr lang="zh-CN" altLang="en-US" sz="2000" b="1" kern="1200" dirty="0">
            <a:solidFill>
              <a:schemeClr val="tx1"/>
            </a:solidFill>
            <a:latin typeface="+mn-lt"/>
            <a:ea typeface="+mn-ea"/>
            <a:cs typeface="+mn-cs"/>
          </a:endParaRPr>
        </a:p>
      </dsp:txBody>
      <dsp:txXfrm>
        <a:off x="112858" y="119902"/>
        <a:ext cx="2139787" cy="669008"/>
      </dsp:txXfrm>
    </dsp:sp>
    <dsp:sp modelId="{D27AD58F-B157-4129-93CE-D20501F67860}">
      <dsp:nvSpPr>
        <dsp:cNvPr id="0" name=""/>
        <dsp:cNvSpPr/>
      </dsp:nvSpPr>
      <dsp:spPr>
        <a:xfrm>
          <a:off x="310185" y="809725"/>
          <a:ext cx="218141" cy="492988"/>
        </a:xfrm>
        <a:custGeom>
          <a:avLst/>
          <a:gdLst/>
          <a:ahLst/>
          <a:cxnLst/>
          <a:rect l="0" t="0" r="0" b="0"/>
          <a:pathLst>
            <a:path>
              <a:moveTo>
                <a:pt x="0" y="0"/>
              </a:moveTo>
              <a:lnTo>
                <a:pt x="0" y="492988"/>
              </a:lnTo>
              <a:lnTo>
                <a:pt x="218141" y="49298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66D88F-6C29-4A24-A84E-E33FBAB6C7F8}">
      <dsp:nvSpPr>
        <dsp:cNvPr id="0" name=""/>
        <dsp:cNvSpPr/>
      </dsp:nvSpPr>
      <dsp:spPr>
        <a:xfrm>
          <a:off x="528327" y="996463"/>
          <a:ext cx="2259613" cy="612500"/>
        </a:xfrm>
        <a:prstGeom prst="roundRect">
          <a:avLst>
            <a:gd name="adj" fmla="val 10000"/>
          </a:avLst>
        </a:prstGeom>
        <a:solidFill>
          <a:schemeClr val="accent1">
            <a:lumMod val="20000"/>
            <a:lumOff val="8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00100">
            <a:lnSpc>
              <a:spcPct val="90000"/>
            </a:lnSpc>
            <a:spcBef>
              <a:spcPct val="0"/>
            </a:spcBef>
            <a:spcAft>
              <a:spcPct val="35000"/>
            </a:spcAft>
            <a:buNone/>
          </a:pPr>
          <a:r>
            <a:rPr lang="en-US" altLang="zh-CN" sz="1800" b="1" kern="1200" dirty="0">
              <a:solidFill>
                <a:schemeClr val="tx1"/>
              </a:solidFill>
            </a:rPr>
            <a:t>Incorrect backup</a:t>
          </a:r>
          <a:endParaRPr lang="zh-CN" altLang="en-US" sz="1800" kern="1200" dirty="0"/>
        </a:p>
      </dsp:txBody>
      <dsp:txXfrm>
        <a:off x="546267" y="1014403"/>
        <a:ext cx="2223733" cy="5766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8E160-96A9-4A3F-A12D-5748AB5411F5}">
      <dsp:nvSpPr>
        <dsp:cNvPr id="0" name=""/>
        <dsp:cNvSpPr/>
      </dsp:nvSpPr>
      <dsp:spPr>
        <a:xfrm>
          <a:off x="92044" y="99088"/>
          <a:ext cx="2181415" cy="710636"/>
        </a:xfrm>
        <a:prstGeom prst="roundRect">
          <a:avLst>
            <a:gd name="adj" fmla="val 10000"/>
          </a:avLst>
        </a:prstGeom>
        <a:solidFill>
          <a:schemeClr val="accent1">
            <a:lumMod val="40000"/>
            <a:lumOff val="6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89000">
            <a:lnSpc>
              <a:spcPct val="90000"/>
            </a:lnSpc>
            <a:spcBef>
              <a:spcPct val="0"/>
            </a:spcBef>
            <a:spcAft>
              <a:spcPct val="35000"/>
            </a:spcAft>
            <a:buNone/>
          </a:pPr>
          <a:r>
            <a:rPr lang="en-US" altLang="zh-CN" sz="2000" b="1" kern="1200" dirty="0">
              <a:solidFill>
                <a:schemeClr val="tx1"/>
              </a:solidFill>
              <a:latin typeface="+mn-lt"/>
              <a:ea typeface="+mn-ea"/>
              <a:cs typeface="+mn-cs"/>
            </a:rPr>
            <a:t>Root cause</a:t>
          </a:r>
          <a:endParaRPr lang="zh-CN" altLang="en-US" sz="2000" b="1" kern="1200" dirty="0">
            <a:solidFill>
              <a:schemeClr val="tx1"/>
            </a:solidFill>
            <a:latin typeface="+mn-lt"/>
            <a:ea typeface="+mn-ea"/>
            <a:cs typeface="+mn-cs"/>
          </a:endParaRPr>
        </a:p>
      </dsp:txBody>
      <dsp:txXfrm>
        <a:off x="112858" y="119902"/>
        <a:ext cx="2139787" cy="669008"/>
      </dsp:txXfrm>
    </dsp:sp>
    <dsp:sp modelId="{D27AD58F-B157-4129-93CE-D20501F67860}">
      <dsp:nvSpPr>
        <dsp:cNvPr id="0" name=""/>
        <dsp:cNvSpPr/>
      </dsp:nvSpPr>
      <dsp:spPr>
        <a:xfrm>
          <a:off x="310185" y="809725"/>
          <a:ext cx="218141" cy="492988"/>
        </a:xfrm>
        <a:custGeom>
          <a:avLst/>
          <a:gdLst/>
          <a:ahLst/>
          <a:cxnLst/>
          <a:rect l="0" t="0" r="0" b="0"/>
          <a:pathLst>
            <a:path>
              <a:moveTo>
                <a:pt x="0" y="0"/>
              </a:moveTo>
              <a:lnTo>
                <a:pt x="0" y="492988"/>
              </a:lnTo>
              <a:lnTo>
                <a:pt x="218141" y="49298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66D88F-6C29-4A24-A84E-E33FBAB6C7F8}">
      <dsp:nvSpPr>
        <dsp:cNvPr id="0" name=""/>
        <dsp:cNvSpPr/>
      </dsp:nvSpPr>
      <dsp:spPr>
        <a:xfrm>
          <a:off x="528327" y="996463"/>
          <a:ext cx="2259613" cy="612500"/>
        </a:xfrm>
        <a:prstGeom prst="roundRect">
          <a:avLst>
            <a:gd name="adj" fmla="val 10000"/>
          </a:avLst>
        </a:prstGeom>
        <a:solidFill>
          <a:schemeClr val="accent1">
            <a:lumMod val="20000"/>
            <a:lumOff val="8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00100">
            <a:lnSpc>
              <a:spcPct val="90000"/>
            </a:lnSpc>
            <a:spcBef>
              <a:spcPct val="0"/>
            </a:spcBef>
            <a:spcAft>
              <a:spcPct val="35000"/>
            </a:spcAft>
            <a:buNone/>
          </a:pPr>
          <a:r>
            <a:rPr lang="en-US" altLang="zh-CN" sz="1800" b="1" kern="1200" dirty="0">
              <a:solidFill>
                <a:schemeClr val="tx1"/>
              </a:solidFill>
            </a:rPr>
            <a:t>Incorrect backup</a:t>
          </a:r>
          <a:endParaRPr lang="zh-CN" altLang="en-US" sz="1800" kern="1200" dirty="0"/>
        </a:p>
      </dsp:txBody>
      <dsp:txXfrm>
        <a:off x="546267" y="1014403"/>
        <a:ext cx="2223733" cy="5766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8E160-96A9-4A3F-A12D-5748AB5411F5}">
      <dsp:nvSpPr>
        <dsp:cNvPr id="0" name=""/>
        <dsp:cNvSpPr/>
      </dsp:nvSpPr>
      <dsp:spPr>
        <a:xfrm>
          <a:off x="92044" y="99088"/>
          <a:ext cx="2181415" cy="710636"/>
        </a:xfrm>
        <a:prstGeom prst="roundRect">
          <a:avLst>
            <a:gd name="adj" fmla="val 10000"/>
          </a:avLst>
        </a:prstGeom>
        <a:solidFill>
          <a:schemeClr val="accent1">
            <a:lumMod val="40000"/>
            <a:lumOff val="6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89000">
            <a:lnSpc>
              <a:spcPct val="90000"/>
            </a:lnSpc>
            <a:spcBef>
              <a:spcPct val="0"/>
            </a:spcBef>
            <a:spcAft>
              <a:spcPct val="35000"/>
            </a:spcAft>
            <a:buNone/>
          </a:pPr>
          <a:r>
            <a:rPr lang="en-US" altLang="zh-CN" sz="2000" b="1" kern="1200" dirty="0">
              <a:solidFill>
                <a:schemeClr val="tx1"/>
              </a:solidFill>
              <a:latin typeface="+mn-lt"/>
              <a:ea typeface="+mn-ea"/>
              <a:cs typeface="+mn-cs"/>
            </a:rPr>
            <a:t>Root cause</a:t>
          </a:r>
          <a:endParaRPr lang="zh-CN" altLang="en-US" sz="2000" b="1" kern="1200" dirty="0">
            <a:solidFill>
              <a:schemeClr val="tx1"/>
            </a:solidFill>
            <a:latin typeface="+mn-lt"/>
            <a:ea typeface="+mn-ea"/>
            <a:cs typeface="+mn-cs"/>
          </a:endParaRPr>
        </a:p>
      </dsp:txBody>
      <dsp:txXfrm>
        <a:off x="112858" y="119902"/>
        <a:ext cx="2139787" cy="669008"/>
      </dsp:txXfrm>
    </dsp:sp>
    <dsp:sp modelId="{D27AD58F-B157-4129-93CE-D20501F67860}">
      <dsp:nvSpPr>
        <dsp:cNvPr id="0" name=""/>
        <dsp:cNvSpPr/>
      </dsp:nvSpPr>
      <dsp:spPr>
        <a:xfrm>
          <a:off x="310185" y="809725"/>
          <a:ext cx="218141" cy="492988"/>
        </a:xfrm>
        <a:custGeom>
          <a:avLst/>
          <a:gdLst/>
          <a:ahLst/>
          <a:cxnLst/>
          <a:rect l="0" t="0" r="0" b="0"/>
          <a:pathLst>
            <a:path>
              <a:moveTo>
                <a:pt x="0" y="0"/>
              </a:moveTo>
              <a:lnTo>
                <a:pt x="0" y="492988"/>
              </a:lnTo>
              <a:lnTo>
                <a:pt x="218141" y="49298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66D88F-6C29-4A24-A84E-E33FBAB6C7F8}">
      <dsp:nvSpPr>
        <dsp:cNvPr id="0" name=""/>
        <dsp:cNvSpPr/>
      </dsp:nvSpPr>
      <dsp:spPr>
        <a:xfrm>
          <a:off x="528327" y="996463"/>
          <a:ext cx="2259613" cy="612500"/>
        </a:xfrm>
        <a:prstGeom prst="roundRect">
          <a:avLst>
            <a:gd name="adj" fmla="val 10000"/>
          </a:avLst>
        </a:prstGeom>
        <a:solidFill>
          <a:schemeClr val="accent1">
            <a:lumMod val="20000"/>
            <a:lumOff val="8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00100">
            <a:lnSpc>
              <a:spcPct val="90000"/>
            </a:lnSpc>
            <a:spcBef>
              <a:spcPct val="0"/>
            </a:spcBef>
            <a:spcAft>
              <a:spcPct val="35000"/>
            </a:spcAft>
            <a:buNone/>
          </a:pPr>
          <a:r>
            <a:rPr lang="en-US" altLang="zh-CN" sz="1800" b="1" kern="1200" dirty="0">
              <a:solidFill>
                <a:schemeClr val="tx1"/>
              </a:solidFill>
            </a:rPr>
            <a:t>Incorrect backup</a:t>
          </a:r>
          <a:endParaRPr lang="zh-CN" altLang="en-US" sz="1800" kern="1200" dirty="0"/>
        </a:p>
      </dsp:txBody>
      <dsp:txXfrm>
        <a:off x="546267" y="1014403"/>
        <a:ext cx="2223733" cy="5766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8E160-96A9-4A3F-A12D-5748AB5411F5}">
      <dsp:nvSpPr>
        <dsp:cNvPr id="0" name=""/>
        <dsp:cNvSpPr/>
      </dsp:nvSpPr>
      <dsp:spPr>
        <a:xfrm>
          <a:off x="92044" y="99088"/>
          <a:ext cx="2181415" cy="710636"/>
        </a:xfrm>
        <a:prstGeom prst="roundRect">
          <a:avLst>
            <a:gd name="adj" fmla="val 10000"/>
          </a:avLst>
        </a:prstGeom>
        <a:solidFill>
          <a:schemeClr val="accent1">
            <a:lumMod val="40000"/>
            <a:lumOff val="6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89000">
            <a:lnSpc>
              <a:spcPct val="90000"/>
            </a:lnSpc>
            <a:spcBef>
              <a:spcPct val="0"/>
            </a:spcBef>
            <a:spcAft>
              <a:spcPct val="35000"/>
            </a:spcAft>
            <a:buNone/>
          </a:pPr>
          <a:r>
            <a:rPr lang="en-US" altLang="zh-CN" sz="2000" b="1" kern="1200" dirty="0">
              <a:solidFill>
                <a:schemeClr val="tx1"/>
              </a:solidFill>
              <a:latin typeface="+mn-lt"/>
              <a:ea typeface="+mn-ea"/>
              <a:cs typeface="+mn-cs"/>
            </a:rPr>
            <a:t>Root cause</a:t>
          </a:r>
          <a:endParaRPr lang="zh-CN" altLang="en-US" sz="2000" b="1" kern="1200" dirty="0">
            <a:solidFill>
              <a:schemeClr val="tx1"/>
            </a:solidFill>
            <a:latin typeface="+mn-lt"/>
            <a:ea typeface="+mn-ea"/>
            <a:cs typeface="+mn-cs"/>
          </a:endParaRPr>
        </a:p>
      </dsp:txBody>
      <dsp:txXfrm>
        <a:off x="112858" y="119902"/>
        <a:ext cx="2139787" cy="669008"/>
      </dsp:txXfrm>
    </dsp:sp>
    <dsp:sp modelId="{D27AD58F-B157-4129-93CE-D20501F67860}">
      <dsp:nvSpPr>
        <dsp:cNvPr id="0" name=""/>
        <dsp:cNvSpPr/>
      </dsp:nvSpPr>
      <dsp:spPr>
        <a:xfrm>
          <a:off x="310185" y="809725"/>
          <a:ext cx="218141" cy="492988"/>
        </a:xfrm>
        <a:custGeom>
          <a:avLst/>
          <a:gdLst/>
          <a:ahLst/>
          <a:cxnLst/>
          <a:rect l="0" t="0" r="0" b="0"/>
          <a:pathLst>
            <a:path>
              <a:moveTo>
                <a:pt x="0" y="0"/>
              </a:moveTo>
              <a:lnTo>
                <a:pt x="0" y="492988"/>
              </a:lnTo>
              <a:lnTo>
                <a:pt x="218141" y="49298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66D88F-6C29-4A24-A84E-E33FBAB6C7F8}">
      <dsp:nvSpPr>
        <dsp:cNvPr id="0" name=""/>
        <dsp:cNvSpPr/>
      </dsp:nvSpPr>
      <dsp:spPr>
        <a:xfrm>
          <a:off x="528327" y="996463"/>
          <a:ext cx="2259613" cy="612500"/>
        </a:xfrm>
        <a:prstGeom prst="roundRect">
          <a:avLst>
            <a:gd name="adj" fmla="val 10000"/>
          </a:avLst>
        </a:prstGeom>
        <a:solidFill>
          <a:schemeClr val="accent1">
            <a:lumMod val="20000"/>
            <a:lumOff val="8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00100">
            <a:lnSpc>
              <a:spcPct val="90000"/>
            </a:lnSpc>
            <a:spcBef>
              <a:spcPct val="0"/>
            </a:spcBef>
            <a:spcAft>
              <a:spcPct val="35000"/>
            </a:spcAft>
            <a:buNone/>
          </a:pPr>
          <a:r>
            <a:rPr lang="en-US" altLang="zh-CN" sz="1800" b="1" kern="1200" dirty="0">
              <a:solidFill>
                <a:schemeClr val="tx1"/>
              </a:solidFill>
            </a:rPr>
            <a:t>Incorrect backup</a:t>
          </a:r>
          <a:endParaRPr lang="zh-CN" altLang="en-US" sz="1800" kern="1200" dirty="0"/>
        </a:p>
      </dsp:txBody>
      <dsp:txXfrm>
        <a:off x="546267" y="1014403"/>
        <a:ext cx="2223733" cy="5766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8E160-96A9-4A3F-A12D-5748AB5411F5}">
      <dsp:nvSpPr>
        <dsp:cNvPr id="0" name=""/>
        <dsp:cNvSpPr/>
      </dsp:nvSpPr>
      <dsp:spPr>
        <a:xfrm>
          <a:off x="92044" y="99088"/>
          <a:ext cx="2181415" cy="710636"/>
        </a:xfrm>
        <a:prstGeom prst="roundRect">
          <a:avLst>
            <a:gd name="adj" fmla="val 10000"/>
          </a:avLst>
        </a:prstGeom>
        <a:solidFill>
          <a:schemeClr val="accent1">
            <a:lumMod val="40000"/>
            <a:lumOff val="6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89000">
            <a:lnSpc>
              <a:spcPct val="90000"/>
            </a:lnSpc>
            <a:spcBef>
              <a:spcPct val="0"/>
            </a:spcBef>
            <a:spcAft>
              <a:spcPct val="35000"/>
            </a:spcAft>
            <a:buNone/>
          </a:pPr>
          <a:r>
            <a:rPr lang="en-US" altLang="zh-CN" sz="2000" b="1" kern="1200" dirty="0">
              <a:solidFill>
                <a:schemeClr val="tx1"/>
              </a:solidFill>
              <a:latin typeface="+mn-lt"/>
              <a:ea typeface="+mn-ea"/>
              <a:cs typeface="+mn-cs"/>
            </a:rPr>
            <a:t>Root cause</a:t>
          </a:r>
          <a:endParaRPr lang="zh-CN" altLang="en-US" sz="2000" b="1" kern="1200" dirty="0">
            <a:solidFill>
              <a:schemeClr val="tx1"/>
            </a:solidFill>
            <a:latin typeface="+mn-lt"/>
            <a:ea typeface="+mn-ea"/>
            <a:cs typeface="+mn-cs"/>
          </a:endParaRPr>
        </a:p>
      </dsp:txBody>
      <dsp:txXfrm>
        <a:off x="112858" y="119902"/>
        <a:ext cx="2139787" cy="669008"/>
      </dsp:txXfrm>
    </dsp:sp>
    <dsp:sp modelId="{D27AD58F-B157-4129-93CE-D20501F67860}">
      <dsp:nvSpPr>
        <dsp:cNvPr id="0" name=""/>
        <dsp:cNvSpPr/>
      </dsp:nvSpPr>
      <dsp:spPr>
        <a:xfrm>
          <a:off x="310185" y="809725"/>
          <a:ext cx="218141" cy="492988"/>
        </a:xfrm>
        <a:custGeom>
          <a:avLst/>
          <a:gdLst/>
          <a:ahLst/>
          <a:cxnLst/>
          <a:rect l="0" t="0" r="0" b="0"/>
          <a:pathLst>
            <a:path>
              <a:moveTo>
                <a:pt x="0" y="0"/>
              </a:moveTo>
              <a:lnTo>
                <a:pt x="0" y="492988"/>
              </a:lnTo>
              <a:lnTo>
                <a:pt x="218141" y="49298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66D88F-6C29-4A24-A84E-E33FBAB6C7F8}">
      <dsp:nvSpPr>
        <dsp:cNvPr id="0" name=""/>
        <dsp:cNvSpPr/>
      </dsp:nvSpPr>
      <dsp:spPr>
        <a:xfrm>
          <a:off x="528327" y="996463"/>
          <a:ext cx="2259613" cy="612500"/>
        </a:xfrm>
        <a:prstGeom prst="roundRect">
          <a:avLst>
            <a:gd name="adj" fmla="val 10000"/>
          </a:avLst>
        </a:prstGeom>
        <a:solidFill>
          <a:schemeClr val="accent1">
            <a:lumMod val="20000"/>
            <a:lumOff val="80000"/>
          </a:schemeClr>
        </a:solidFill>
        <a:ln w="38100" cap="flat" cmpd="sng" algn="ctr">
          <a:solidFill>
            <a:schemeClr val="lt1"/>
          </a:solidFill>
          <a:prstDash val="solid"/>
          <a:headEnd type="triangle" w="med" len="med"/>
          <a:tailEnd type="triangle" w="med" len="me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prstTxWarp prst="textNoShape">
            <a:avLst/>
          </a:prstTxWarp>
          <a:noAutofit/>
        </a:bodyPr>
        <a:lstStyle/>
        <a:p>
          <a:pPr marL="0" lvl="0" indent="0" algn="ctr" defTabSz="800100">
            <a:lnSpc>
              <a:spcPct val="90000"/>
            </a:lnSpc>
            <a:spcBef>
              <a:spcPct val="0"/>
            </a:spcBef>
            <a:spcAft>
              <a:spcPct val="35000"/>
            </a:spcAft>
            <a:buNone/>
          </a:pPr>
          <a:r>
            <a:rPr lang="en-US" altLang="zh-CN" sz="1800" b="1" kern="1200" dirty="0">
              <a:solidFill>
                <a:schemeClr val="tx1"/>
              </a:solidFill>
            </a:rPr>
            <a:t>Incorrect backup</a:t>
          </a:r>
          <a:endParaRPr lang="zh-CN" altLang="en-US" sz="1800" kern="1200" dirty="0"/>
        </a:p>
      </dsp:txBody>
      <dsp:txXfrm>
        <a:off x="546267" y="1014403"/>
        <a:ext cx="2223733" cy="57662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A6E3EB-0D65-435C-9087-97BA37BFBC23}" type="datetimeFigureOut">
              <a:rPr lang="zh-CN" altLang="en-US" smtClean="0"/>
              <a:t>2018/11/22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8C15C7-6650-47BF-ACB5-45A5D0E931A2}" type="slidenum">
              <a:rPr lang="zh-CN" altLang="en-US" smtClean="0"/>
              <a:t>‹#›</a:t>
            </a:fld>
            <a:endParaRPr lang="zh-CN" altLang="en-US"/>
          </a:p>
        </p:txBody>
      </p:sp>
    </p:spTree>
    <p:extLst>
      <p:ext uri="{BB962C8B-B14F-4D97-AF65-F5344CB8AC3E}">
        <p14:creationId xmlns:p14="http://schemas.microsoft.com/office/powerpoint/2010/main" val="3332248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Hi! My name is Yu Gao, from University of Chinese Academy of sciences, Today I will talk about our empirical study on crash recovery bugs in large-scale distributed systems. </a:t>
            </a:r>
            <a:r>
              <a:rPr lang="zh-CN" altLang="en-US" sz="1200" kern="1200" dirty="0">
                <a:solidFill>
                  <a:schemeClr val="tx1"/>
                </a:solidFill>
                <a:effectLst/>
                <a:latin typeface="+mn-lt"/>
                <a:ea typeface="+mn-ea"/>
                <a:cs typeface="+mn-cs"/>
              </a:rPr>
              <a:t>介绍大规模分布式系统对节点失效恢复相关缺陷的实证研究工作</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1</a:t>
            </a:fld>
            <a:endParaRPr lang="zh-CN" altLang="en-US"/>
          </a:p>
        </p:txBody>
      </p:sp>
    </p:spTree>
    <p:extLst>
      <p:ext uri="{BB962C8B-B14F-4D97-AF65-F5344CB8AC3E}">
        <p14:creationId xmlns:p14="http://schemas.microsoft.com/office/powerpoint/2010/main" val="26075470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在我们的工作中，我们对</a:t>
            </a:r>
            <a:r>
              <a:rPr lang="en-US" altLang="zh-CN" dirty="0"/>
              <a:t>4</a:t>
            </a:r>
            <a:r>
              <a:rPr lang="zh-CN" altLang="en-US" dirty="0"/>
              <a:t>个开源分布式系统中</a:t>
            </a:r>
            <a:r>
              <a:rPr lang="en-US" altLang="zh-CN" dirty="0"/>
              <a:t>103</a:t>
            </a:r>
            <a:r>
              <a:rPr lang="zh-CN" altLang="en-US" dirty="0"/>
              <a:t>个节点失效恢复相关缺陷做了研究。这四个分布式系统可以代表不同类型的分布式系统，并且包含</a:t>
            </a:r>
            <a:r>
              <a:rPr lang="en-US" altLang="zh-CN" dirty="0"/>
              <a:t>2</a:t>
            </a:r>
            <a:r>
              <a:rPr lang="zh-CN" altLang="en-US" dirty="0"/>
              <a:t>中常见的系统架构模型：</a:t>
            </a:r>
            <a:r>
              <a:rPr lang="en-US" altLang="zh-CN" dirty="0"/>
              <a:t>master/slave</a:t>
            </a:r>
            <a:r>
              <a:rPr lang="zh-CN" altLang="en-US" dirty="0"/>
              <a:t> 模型和</a:t>
            </a:r>
            <a:r>
              <a:rPr lang="en-US" altLang="zh-CN" dirty="0"/>
              <a:t>peer-to-peer</a:t>
            </a:r>
            <a:r>
              <a:rPr lang="zh-CN" altLang="en-US" dirty="0"/>
              <a:t>模型。针对每个缺陷，我们通过研究开发者之间的讨论，缺陷补丁，系统源码，以及重现部分缺陷来深入分析和理解缺陷，同时我们也会记录所有重现缺陷的步骤。</a:t>
            </a:r>
            <a:endParaRPr lang="en-US" altLang="zh-CN"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10</a:t>
            </a:fld>
            <a:endParaRPr lang="zh-CN" altLang="en-US"/>
          </a:p>
        </p:txBody>
      </p:sp>
    </p:spTree>
    <p:extLst>
      <p:ext uri="{BB962C8B-B14F-4D97-AF65-F5344CB8AC3E}">
        <p14:creationId xmlns:p14="http://schemas.microsoft.com/office/powerpoint/2010/main" val="47711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我们的研究问题是：造成节点失效恢复相关缺陷的根本原因是什么？此类缺陷如何被触发？此类缺陷具有何种影响？开发者在现实世界中如何修复此类缺陷？</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11</a:t>
            </a:fld>
            <a:endParaRPr lang="zh-CN" altLang="en-US"/>
          </a:p>
        </p:txBody>
      </p:sp>
    </p:spTree>
    <p:extLst>
      <p:ext uri="{BB962C8B-B14F-4D97-AF65-F5344CB8AC3E}">
        <p14:creationId xmlns:p14="http://schemas.microsoft.com/office/powerpoint/2010/main" val="4017132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首先我将要介绍缺陷根因</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12</a:t>
            </a:fld>
            <a:endParaRPr lang="zh-CN" altLang="en-US"/>
          </a:p>
        </p:txBody>
      </p:sp>
    </p:spTree>
    <p:extLst>
      <p:ext uri="{BB962C8B-B14F-4D97-AF65-F5344CB8AC3E}">
        <p14:creationId xmlns:p14="http://schemas.microsoft.com/office/powerpoint/2010/main" val="455892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根据我们的研究，节点失效恢复相关缺陷可能由不正确的备份，不正确的节点失效、重启检测，不正确的状态识别，不正确的状态恢复，以及并发所造成。接下来，我将逐一对他们进行介绍。</a:t>
            </a:r>
            <a:endParaRPr lang="en-US" altLang="zh-CN"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13</a:t>
            </a:fld>
            <a:endParaRPr lang="zh-CN" altLang="en-US"/>
          </a:p>
        </p:txBody>
      </p:sp>
    </p:spTree>
    <p:extLst>
      <p:ext uri="{BB962C8B-B14F-4D97-AF65-F5344CB8AC3E}">
        <p14:creationId xmlns:p14="http://schemas.microsoft.com/office/powerpoint/2010/main" val="12558867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首先是不正确的备份。</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Click</a:t>
            </a:r>
            <a:r>
              <a:rPr lang="en-US" altLang="zh-CN" dirty="0"/>
              <a:t>: </a:t>
            </a:r>
            <a:r>
              <a:rPr lang="zh-CN" altLang="en-US" dirty="0"/>
              <a:t>第一种情况是缺少备份</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solidFill>
                  <a:srgbClr val="C00000"/>
                </a:solidFill>
              </a:rPr>
              <a:t>Click: </a:t>
            </a:r>
            <a:r>
              <a:rPr lang="zh-CN" altLang="en-US" dirty="0"/>
              <a:t>我会用一个</a:t>
            </a:r>
            <a:r>
              <a:rPr lang="en-US" altLang="zh-CN" dirty="0"/>
              <a:t>zookeeper</a:t>
            </a:r>
            <a:r>
              <a:rPr lang="zh-CN" altLang="en-US" dirty="0"/>
              <a:t>中的例子来进行解释</a:t>
            </a:r>
            <a:r>
              <a:rPr lang="en-US" altLang="zh-CN" dirty="0"/>
              <a:t> </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14</a:t>
            </a:fld>
            <a:endParaRPr lang="zh-CN" altLang="en-US"/>
          </a:p>
        </p:txBody>
      </p:sp>
    </p:spTree>
    <p:extLst>
      <p:ext uri="{BB962C8B-B14F-4D97-AF65-F5344CB8AC3E}">
        <p14:creationId xmlns:p14="http://schemas.microsoft.com/office/powerpoint/2010/main" val="2841309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在启动阶段，一个</a:t>
            </a:r>
            <a:r>
              <a:rPr lang="en-US" altLang="zh-CN" dirty="0"/>
              <a:t>observer</a:t>
            </a:r>
            <a:r>
              <a:rPr lang="zh-CN" altLang="en-US" dirty="0"/>
              <a:t>节点首先把来自</a:t>
            </a:r>
            <a:r>
              <a:rPr lang="en-US" altLang="zh-CN" dirty="0"/>
              <a:t>leader</a:t>
            </a:r>
            <a:r>
              <a:rPr lang="zh-CN" altLang="en-US" dirty="0"/>
              <a:t>的</a:t>
            </a:r>
            <a:r>
              <a:rPr lang="en-US" altLang="zh-CN" dirty="0"/>
              <a:t>snapshot</a:t>
            </a:r>
            <a:r>
              <a:rPr lang="zh-CN" altLang="en-US" dirty="0"/>
              <a:t>数据应用到内存中，</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Click</a:t>
            </a:r>
            <a:r>
              <a:rPr lang="en-US" altLang="zh-CN" dirty="0"/>
              <a:t>: </a:t>
            </a:r>
            <a:r>
              <a:rPr lang="zh-CN" altLang="en-US" dirty="0"/>
              <a:t>接着把该数据持久化到本地磁盘中</a:t>
            </a:r>
          </a:p>
          <a:p>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15</a:t>
            </a:fld>
            <a:endParaRPr lang="zh-CN" altLang="en-US"/>
          </a:p>
        </p:txBody>
      </p:sp>
    </p:spTree>
    <p:extLst>
      <p:ext uri="{BB962C8B-B14F-4D97-AF65-F5344CB8AC3E}">
        <p14:creationId xmlns:p14="http://schemas.microsoft.com/office/powerpoint/2010/main" val="817790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a:t>
            </a:r>
            <a:r>
              <a:rPr lang="en-US" altLang="zh-CN" dirty="0"/>
              <a:t>observer</a:t>
            </a:r>
            <a:r>
              <a:rPr lang="zh-CN" altLang="en-US" dirty="0"/>
              <a:t>进入正常服务阶段后，</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Click</a:t>
            </a:r>
            <a:r>
              <a:rPr lang="en-US" altLang="zh-CN" dirty="0"/>
              <a:t>: </a:t>
            </a:r>
            <a:r>
              <a:rPr lang="zh-CN" altLang="en-US" dirty="0"/>
              <a:t>所有来自</a:t>
            </a:r>
            <a:r>
              <a:rPr lang="en-US" altLang="zh-CN" dirty="0"/>
              <a:t>leader</a:t>
            </a:r>
            <a:r>
              <a:rPr lang="zh-CN" altLang="en-US" dirty="0"/>
              <a:t>的事务都只被应用到内存中而没有进行备份</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16</a:t>
            </a:fld>
            <a:endParaRPr lang="zh-CN" altLang="en-US"/>
          </a:p>
        </p:txBody>
      </p:sp>
    </p:spTree>
    <p:extLst>
      <p:ext uri="{BB962C8B-B14F-4D97-AF65-F5344CB8AC3E}">
        <p14:creationId xmlns:p14="http://schemas.microsoft.com/office/powerpoint/2010/main" val="822916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运行一段时间之后，</a:t>
            </a:r>
            <a:r>
              <a:rPr lang="en-US" altLang="zh-CN" dirty="0"/>
              <a:t>zookeeper</a:t>
            </a:r>
            <a:r>
              <a:rPr lang="zh-CN" altLang="en-US" dirty="0"/>
              <a:t>集群内存数据变得十分巨大</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Click</a:t>
            </a:r>
            <a:r>
              <a:rPr lang="en-US" altLang="zh-CN" dirty="0"/>
              <a:t>: </a:t>
            </a:r>
            <a:r>
              <a:rPr lang="zh-CN" altLang="en-US" dirty="0"/>
              <a:t>当</a:t>
            </a:r>
            <a:r>
              <a:rPr lang="en-US" altLang="zh-CN" dirty="0"/>
              <a:t>observer</a:t>
            </a:r>
            <a:r>
              <a:rPr lang="zh-CN" altLang="en-US" dirty="0"/>
              <a:t>节点在此时被重新启动后</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Click</a:t>
            </a:r>
            <a:r>
              <a:rPr lang="en-US" altLang="zh-CN" dirty="0"/>
              <a:t>: </a:t>
            </a:r>
            <a:r>
              <a:rPr lang="zh-CN" altLang="en-US" dirty="0"/>
              <a:t>它必须从</a:t>
            </a:r>
            <a:r>
              <a:rPr lang="en-US" altLang="zh-CN" dirty="0"/>
              <a:t>leader</a:t>
            </a:r>
            <a:r>
              <a:rPr lang="zh-CN" altLang="en-US" dirty="0"/>
              <a:t>节点接收一个十分巨大的</a:t>
            </a:r>
            <a:r>
              <a:rPr lang="en-US" altLang="zh-CN" dirty="0"/>
              <a:t>snapshot</a:t>
            </a:r>
            <a:r>
              <a:rPr lang="zh-CN" altLang="en-US" dirty="0"/>
              <a:t>文件来进行数据同步</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Click</a:t>
            </a:r>
            <a:r>
              <a:rPr lang="en-US" altLang="zh-CN" dirty="0"/>
              <a:t>:  </a:t>
            </a:r>
            <a:r>
              <a:rPr lang="zh-CN" altLang="en-US" dirty="0"/>
              <a:t>这将发费很长时间，造成了性能下降</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17</a:t>
            </a:fld>
            <a:endParaRPr lang="zh-CN" altLang="en-US"/>
          </a:p>
        </p:txBody>
      </p:sp>
    </p:spTree>
    <p:extLst>
      <p:ext uri="{BB962C8B-B14F-4D97-AF65-F5344CB8AC3E}">
        <p14:creationId xmlns:p14="http://schemas.microsoft.com/office/powerpoint/2010/main" val="1898707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在我们的研究中</a:t>
            </a:r>
            <a:endParaRPr lang="en-US" altLang="zh-CN" dirty="0"/>
          </a:p>
          <a:p>
            <a:r>
              <a:rPr lang="en-US" altLang="zh-CN" b="1" dirty="0"/>
              <a:t>Click</a:t>
            </a:r>
            <a:r>
              <a:rPr lang="en-US" altLang="zh-CN" dirty="0"/>
              <a:t>: </a:t>
            </a:r>
            <a:r>
              <a:rPr lang="zh-CN" altLang="en-US" dirty="0"/>
              <a:t>重要的数据在一些程序路径中被正确地备份</a:t>
            </a:r>
            <a:endParaRPr lang="en-US" altLang="zh-CN" dirty="0"/>
          </a:p>
          <a:p>
            <a:r>
              <a:rPr lang="en-US" altLang="zh-CN" b="1" dirty="0"/>
              <a:t>Click</a:t>
            </a:r>
            <a:r>
              <a:rPr lang="en-US" altLang="zh-CN" dirty="0"/>
              <a:t>: </a:t>
            </a:r>
            <a:r>
              <a:rPr lang="zh-CN" altLang="en-US" dirty="0"/>
              <a:t>而在其余一些路径中则没有被备份，从而引发了节点失效恢复相关缺陷</a:t>
            </a:r>
            <a:endParaRPr lang="en-US" altLang="zh-CN" dirty="0"/>
          </a:p>
          <a:p>
            <a:r>
              <a:rPr lang="en-US" altLang="zh-CN" b="1" dirty="0"/>
              <a:t>Click</a:t>
            </a:r>
            <a:r>
              <a:rPr lang="en-US" altLang="zh-CN" dirty="0"/>
              <a:t>:  </a:t>
            </a:r>
            <a:r>
              <a:rPr lang="zh-CN" altLang="en-US" dirty="0"/>
              <a:t>这表明重要的数据在所有程序路径下都应该被备份，数据是否被备份的不一致性有可能导致节点失效恢复相关缺陷</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t>Important data should be backed up in all cases</a:t>
            </a:r>
          </a:p>
          <a:p>
            <a:endParaRPr lang="en-US" altLang="zh-CN" b="0" dirty="0"/>
          </a:p>
          <a:p>
            <a:pPr marL="0" indent="0" algn="just">
              <a:buFont typeface="Wingdings" panose="05000000000000000000" pitchFamily="2" charset="2"/>
              <a:buNone/>
            </a:pPr>
            <a:r>
              <a:rPr lang="en-US" altLang="zh-CN" b="0" dirty="0"/>
              <a:t>and </a:t>
            </a:r>
            <a:r>
              <a:rPr lang="en-US" altLang="zh-CN" sz="1200" b="0" dirty="0">
                <a:solidFill>
                  <a:srgbClr val="FF0000"/>
                </a:solidFill>
              </a:rPr>
              <a:t>Inconsistency</a:t>
            </a:r>
            <a:r>
              <a:rPr lang="en-US" altLang="zh-CN" sz="1200" b="0" dirty="0"/>
              <a:t> about whether data are backed up indicates CR bugs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18</a:t>
            </a:fld>
            <a:endParaRPr lang="zh-CN" altLang="en-US"/>
          </a:p>
        </p:txBody>
      </p:sp>
    </p:spTree>
    <p:extLst>
      <p:ext uri="{BB962C8B-B14F-4D97-AF65-F5344CB8AC3E}">
        <p14:creationId xmlns:p14="http://schemas.microsoft.com/office/powerpoint/2010/main" val="11525261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第二种不正确备份的情形是不正确的备份管理</a:t>
            </a:r>
            <a:endParaRPr lang="en-US" altLang="zh-CN" dirty="0"/>
          </a:p>
          <a:p>
            <a:r>
              <a:rPr lang="en-US" altLang="zh-CN" b="1" dirty="0"/>
              <a:t>Click</a:t>
            </a:r>
            <a:r>
              <a:rPr lang="en-US" altLang="zh-CN" dirty="0"/>
              <a:t>: </a:t>
            </a:r>
            <a:r>
              <a:rPr lang="zh-CN" altLang="en-US" dirty="0"/>
              <a:t>比如备份的过早移除</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Click</a:t>
            </a:r>
            <a:r>
              <a:rPr lang="en-US" altLang="zh-CN" dirty="0"/>
              <a:t>: </a:t>
            </a:r>
            <a:r>
              <a:rPr lang="zh-CN" altLang="en-US" dirty="0"/>
              <a:t>在这个</a:t>
            </a:r>
            <a:r>
              <a:rPr lang="en-US" altLang="zh-CN" dirty="0" err="1"/>
              <a:t>mapreduce</a:t>
            </a:r>
            <a:r>
              <a:rPr lang="zh-CN" altLang="en-US" dirty="0"/>
              <a:t>的例子当中，一个</a:t>
            </a:r>
            <a:r>
              <a:rPr lang="en-US" altLang="zh-CN" dirty="0"/>
              <a:t>application master</a:t>
            </a:r>
            <a:r>
              <a:rPr lang="zh-CN" altLang="en-US" dirty="0"/>
              <a:t>节点</a:t>
            </a:r>
            <a:r>
              <a:rPr lang="en-US" altLang="zh-CN" dirty="0"/>
              <a:t> AM1</a:t>
            </a:r>
            <a:r>
              <a:rPr lang="zh-CN" altLang="en-US" dirty="0"/>
              <a:t>在成功完成工作</a:t>
            </a:r>
            <a:r>
              <a:rPr lang="en-US" altLang="zh-CN" dirty="0"/>
              <a:t>X</a:t>
            </a:r>
            <a:r>
              <a:rPr lang="zh-CN" altLang="en-US" dirty="0"/>
              <a:t>之后</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19</a:t>
            </a:fld>
            <a:endParaRPr lang="zh-CN" altLang="en-US"/>
          </a:p>
        </p:txBody>
      </p:sp>
    </p:spTree>
    <p:extLst>
      <p:ext uri="{BB962C8B-B14F-4D97-AF65-F5344CB8AC3E}">
        <p14:creationId xmlns:p14="http://schemas.microsoft.com/office/powerpoint/2010/main" val="1718756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随着越来越多的数据与计算从本地往云端迁移，大规模分布式系统逐步在大型互联网公司中得到了广泛使用，并且成为云计算、大数据应用以及其他现代应用的基础设施。因此，高可靠性和高可用性在大规模分布式系统显得尤为重要。</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2</a:t>
            </a:fld>
            <a:endParaRPr lang="zh-CN" altLang="en-US"/>
          </a:p>
        </p:txBody>
      </p:sp>
    </p:spTree>
    <p:extLst>
      <p:ext uri="{BB962C8B-B14F-4D97-AF65-F5344CB8AC3E}">
        <p14:creationId xmlns:p14="http://schemas.microsoft.com/office/powerpoint/2010/main" val="2233947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首先删除了工作</a:t>
            </a:r>
            <a:r>
              <a:rPr lang="en-US" altLang="zh-CN" dirty="0"/>
              <a:t>X</a:t>
            </a:r>
            <a:r>
              <a:rPr lang="zh-CN" altLang="en-US" dirty="0"/>
              <a:t>的临时目录，</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Click</a:t>
            </a:r>
            <a:r>
              <a:rPr lang="en-US" altLang="zh-CN" dirty="0"/>
              <a:t>: </a:t>
            </a:r>
            <a:r>
              <a:rPr lang="zh-CN" altLang="en-US" dirty="0"/>
              <a:t>接着向</a:t>
            </a:r>
            <a:r>
              <a:rPr lang="en-US" altLang="zh-CN" dirty="0"/>
              <a:t>rm</a:t>
            </a:r>
            <a:r>
              <a:rPr lang="zh-CN" altLang="en-US" dirty="0"/>
              <a:t>节点发送消息进行注销工作</a:t>
            </a:r>
            <a:r>
              <a:rPr lang="en-US" altLang="zh-CN" dirty="0"/>
              <a:t>X</a:t>
            </a:r>
            <a:r>
              <a:rPr lang="zh-CN" altLang="en-US" dirty="0"/>
              <a:t>。</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20</a:t>
            </a:fld>
            <a:endParaRPr lang="zh-CN" altLang="en-US"/>
          </a:p>
        </p:txBody>
      </p:sp>
    </p:spTree>
    <p:extLst>
      <p:ext uri="{BB962C8B-B14F-4D97-AF65-F5344CB8AC3E}">
        <p14:creationId xmlns:p14="http://schemas.microsoft.com/office/powerpoint/2010/main" val="4027356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在收到注销消息之前，</a:t>
            </a:r>
            <a:r>
              <a:rPr lang="en-US" altLang="zh-CN" dirty="0"/>
              <a:t>rm</a:t>
            </a:r>
            <a:r>
              <a:rPr lang="zh-CN" altLang="en-US" dirty="0"/>
              <a:t>节点发生</a:t>
            </a:r>
            <a:r>
              <a:rPr lang="en-US" altLang="zh-CN" dirty="0"/>
              <a:t>crash</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21</a:t>
            </a:fld>
            <a:endParaRPr lang="zh-CN" altLang="en-US"/>
          </a:p>
        </p:txBody>
      </p:sp>
    </p:spTree>
    <p:extLst>
      <p:ext uri="{BB962C8B-B14F-4D97-AF65-F5344CB8AC3E}">
        <p14:creationId xmlns:p14="http://schemas.microsoft.com/office/powerpoint/2010/main" val="22521296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a:t>
            </a:r>
            <a:r>
              <a:rPr lang="en-US" altLang="zh-CN" dirty="0"/>
              <a:t>rm</a:t>
            </a:r>
            <a:r>
              <a:rPr lang="zh-CN" altLang="en-US" dirty="0"/>
              <a:t>节点被重新启动后</a:t>
            </a:r>
            <a:endParaRPr lang="en-US" altLang="zh-CN" dirty="0"/>
          </a:p>
          <a:p>
            <a:r>
              <a:rPr lang="en-US" altLang="zh-CN" b="1" dirty="0"/>
              <a:t>Click</a:t>
            </a:r>
            <a:r>
              <a:rPr lang="en-US" altLang="zh-CN" dirty="0"/>
              <a:t>: </a:t>
            </a:r>
            <a:r>
              <a:rPr lang="zh-CN" altLang="en-US" dirty="0"/>
              <a:t>它重启了另外一个节点</a:t>
            </a:r>
            <a:r>
              <a:rPr lang="en-US" altLang="zh-CN" dirty="0"/>
              <a:t>AM2</a:t>
            </a:r>
            <a:r>
              <a:rPr lang="zh-CN" altLang="en-US" dirty="0"/>
              <a:t>来恢复工作</a:t>
            </a:r>
            <a:r>
              <a:rPr lang="en-US" altLang="zh-CN" dirty="0"/>
              <a:t>X </a:t>
            </a:r>
          </a:p>
          <a:p>
            <a:r>
              <a:rPr lang="en-US" altLang="zh-CN" b="1" dirty="0"/>
              <a:t>Click</a:t>
            </a:r>
            <a:r>
              <a:rPr lang="en-US" altLang="zh-CN" dirty="0"/>
              <a:t>: </a:t>
            </a:r>
            <a:r>
              <a:rPr lang="zh-CN" altLang="en-US" dirty="0"/>
              <a:t>然而当</a:t>
            </a:r>
            <a:r>
              <a:rPr lang="en-US" altLang="zh-CN" dirty="0"/>
              <a:t>am2</a:t>
            </a:r>
            <a:r>
              <a:rPr lang="zh-CN" altLang="en-US" dirty="0"/>
              <a:t>节点试图恢复工作时</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Click</a:t>
            </a:r>
            <a:r>
              <a:rPr lang="en-US" altLang="zh-CN" dirty="0"/>
              <a:t>: </a:t>
            </a:r>
            <a:r>
              <a:rPr lang="zh-CN" altLang="en-US" dirty="0"/>
              <a:t>由于工作</a:t>
            </a:r>
            <a:r>
              <a:rPr lang="en-US" altLang="zh-CN" dirty="0"/>
              <a:t>X</a:t>
            </a:r>
            <a:r>
              <a:rPr lang="zh-CN" altLang="en-US" dirty="0"/>
              <a:t>的临时目录已经被移除，它错误地把工作</a:t>
            </a:r>
            <a:r>
              <a:rPr lang="en-US" altLang="zh-CN" dirty="0"/>
              <a:t>X</a:t>
            </a:r>
            <a:r>
              <a:rPr lang="zh-CN" altLang="en-US" dirty="0"/>
              <a:t>的结果置为失败</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22</a:t>
            </a:fld>
            <a:endParaRPr lang="zh-CN" altLang="en-US"/>
          </a:p>
        </p:txBody>
      </p:sp>
    </p:spTree>
    <p:extLst>
      <p:ext uri="{BB962C8B-B14F-4D97-AF65-F5344CB8AC3E}">
        <p14:creationId xmlns:p14="http://schemas.microsoft.com/office/powerpoint/2010/main" val="23020513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如图所示，备份只有在不再被使用时才可以被删除，过早移除备份有可能会使某项任务无法被正确恢复</a:t>
            </a:r>
            <a:endParaRPr lang="en-US" altLang="zh-CN"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23</a:t>
            </a:fld>
            <a:endParaRPr lang="zh-CN" altLang="en-US"/>
          </a:p>
        </p:txBody>
      </p:sp>
    </p:spTree>
    <p:extLst>
      <p:ext uri="{BB962C8B-B14F-4D97-AF65-F5344CB8AC3E}">
        <p14:creationId xmlns:p14="http://schemas.microsoft.com/office/powerpoint/2010/main" val="41255098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不正确的备份管理还包括不正确的备份更新，具体讨论可以在我们的论文中找到。</a:t>
            </a:r>
            <a:endParaRPr lang="en-US" altLang="zh-CN" dirty="0"/>
          </a:p>
          <a:p>
            <a:pPr marL="0" indent="0" algn="just">
              <a:buFont typeface="Wingdings" panose="05000000000000000000" pitchFamily="2" charset="2"/>
              <a:buNone/>
            </a:pPr>
            <a:r>
              <a:rPr lang="en-US" altLang="zh-CN" b="1" dirty="0"/>
              <a:t>Click</a:t>
            </a:r>
            <a:r>
              <a:rPr lang="en-US" altLang="zh-CN" dirty="0"/>
              <a:t>: </a:t>
            </a:r>
          </a:p>
          <a:p>
            <a:pPr marL="0" indent="0" algn="just">
              <a:buFont typeface="Wingdings" panose="05000000000000000000" pitchFamily="2" charset="2"/>
              <a:buNone/>
            </a:pPr>
            <a:r>
              <a:rPr lang="zh-CN" altLang="en-US" sz="1200" b="0" dirty="0"/>
              <a:t>综上，备份应当被恰当地管理，不正确的备份生命周期可能会引发节点失效恢复相关缺陷</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24</a:t>
            </a:fld>
            <a:endParaRPr lang="zh-CN" altLang="en-US"/>
          </a:p>
        </p:txBody>
      </p:sp>
    </p:spTree>
    <p:extLst>
      <p:ext uri="{BB962C8B-B14F-4D97-AF65-F5344CB8AC3E}">
        <p14:creationId xmlns:p14="http://schemas.microsoft.com/office/powerpoint/2010/main" val="5540565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接下来，我将介绍不正确的节点失效或节点重启检测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Click</a:t>
            </a:r>
            <a:r>
              <a:rPr lang="en-US" altLang="zh-CN" dirty="0"/>
              <a:t>: </a:t>
            </a:r>
            <a:r>
              <a:rPr lang="zh-CN" altLang="en-US" dirty="0"/>
              <a:t>第一种情形是缺少节点失效检测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Click</a:t>
            </a:r>
            <a:r>
              <a:rPr lang="en-US" altLang="zh-CN" dirty="0"/>
              <a:t>: </a:t>
            </a:r>
            <a:r>
              <a:rPr lang="zh-CN" altLang="en-US" dirty="0"/>
              <a:t>其中包含</a:t>
            </a:r>
            <a:r>
              <a:rPr lang="en-US" altLang="zh-CN" dirty="0"/>
              <a:t>3</a:t>
            </a:r>
            <a:r>
              <a:rPr lang="zh-CN" altLang="en-US" dirty="0"/>
              <a:t>中可能的情况</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25</a:t>
            </a:fld>
            <a:endParaRPr lang="zh-CN" altLang="en-US"/>
          </a:p>
        </p:txBody>
      </p:sp>
    </p:spTree>
    <p:extLst>
      <p:ext uri="{BB962C8B-B14F-4D97-AF65-F5344CB8AC3E}">
        <p14:creationId xmlns:p14="http://schemas.microsoft.com/office/powerpoint/2010/main" val="25648796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让我们来看一个</a:t>
            </a:r>
            <a:r>
              <a:rPr lang="en-US" altLang="zh-CN" dirty="0" err="1"/>
              <a:t>mapreduce</a:t>
            </a:r>
            <a:r>
              <a:rPr lang="zh-CN" altLang="en-US" dirty="0"/>
              <a:t>当中由没有感知到一个死亡节点所引发的节点失效恢复相关缺陷</a:t>
            </a:r>
            <a:endParaRPr lang="en-US" altLang="zh-CN" dirty="0">
              <a:solidFill>
                <a:srgbClr val="C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solidFill>
                  <a:srgbClr val="C00000"/>
                </a:solidFill>
              </a:rPr>
              <a:t>Click</a:t>
            </a:r>
            <a:r>
              <a:rPr lang="en-US" altLang="zh-CN" dirty="0">
                <a:solidFill>
                  <a:srgbClr val="C00000"/>
                </a:solidFill>
              </a:rPr>
              <a:t>: </a:t>
            </a:r>
            <a:r>
              <a:rPr lang="zh-CN" altLang="en-US" dirty="0"/>
              <a:t>在这个例子中，</a:t>
            </a:r>
            <a:r>
              <a:rPr lang="en-US" altLang="zh-CN" dirty="0"/>
              <a:t>rm</a:t>
            </a:r>
            <a:r>
              <a:rPr lang="zh-CN" altLang="en-US" dirty="0"/>
              <a:t>节点和</a:t>
            </a:r>
            <a:r>
              <a:rPr lang="en-US" altLang="zh-CN" dirty="0"/>
              <a:t>ta</a:t>
            </a:r>
            <a:r>
              <a:rPr lang="zh-CN" altLang="en-US" dirty="0"/>
              <a:t>节点被部署到同一台物理机器上。</a:t>
            </a:r>
            <a:r>
              <a:rPr lang="en-US" altLang="zh-CN" dirty="0"/>
              <a:t>am</a:t>
            </a:r>
            <a:r>
              <a:rPr lang="zh-CN" altLang="en-US" dirty="0"/>
              <a:t>节点向</a:t>
            </a:r>
            <a:r>
              <a:rPr lang="en-US" altLang="zh-CN" dirty="0"/>
              <a:t>ta</a:t>
            </a:r>
            <a:r>
              <a:rPr lang="zh-CN" altLang="en-US" dirty="0"/>
              <a:t>节点发送心跳消息</a:t>
            </a:r>
            <a:endParaRPr lang="en-US" altLang="zh-CN" dirty="0">
              <a:solidFill>
                <a:srgbClr val="C00000"/>
              </a:solidFill>
            </a:endParaRPr>
          </a:p>
          <a:p>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26</a:t>
            </a:fld>
            <a:endParaRPr lang="zh-CN" altLang="en-US"/>
          </a:p>
        </p:txBody>
      </p:sp>
    </p:spTree>
    <p:extLst>
      <p:ext uri="{BB962C8B-B14F-4D97-AF65-F5344CB8AC3E}">
        <p14:creationId xmlns:p14="http://schemas.microsoft.com/office/powerpoint/2010/main" val="26308972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在收到心跳消息之前，整台物理机器发生了崩溃，使得</a:t>
            </a:r>
            <a:r>
              <a:rPr lang="en-US" altLang="zh-CN" dirty="0"/>
              <a:t>rm</a:t>
            </a:r>
            <a:r>
              <a:rPr lang="zh-CN" altLang="en-US" dirty="0"/>
              <a:t>节点和</a:t>
            </a:r>
            <a:r>
              <a:rPr lang="en-US" altLang="zh-CN" dirty="0"/>
              <a:t>ta</a:t>
            </a:r>
            <a:r>
              <a:rPr lang="zh-CN" altLang="en-US" dirty="0"/>
              <a:t>节点同时崩溃</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Click</a:t>
            </a:r>
            <a:r>
              <a:rPr lang="en-US" altLang="zh-CN" dirty="0"/>
              <a:t>: </a:t>
            </a:r>
            <a:r>
              <a:rPr lang="zh-CN" altLang="en-US" dirty="0"/>
              <a:t>超时之后，</a:t>
            </a:r>
            <a:r>
              <a:rPr lang="en-US" altLang="zh-CN" dirty="0"/>
              <a:t>am</a:t>
            </a:r>
            <a:r>
              <a:rPr lang="zh-CN" altLang="en-US" dirty="0"/>
              <a:t>节点检测到</a:t>
            </a:r>
            <a:r>
              <a:rPr lang="en-US" altLang="zh-CN" dirty="0"/>
              <a:t>ta</a:t>
            </a:r>
            <a:r>
              <a:rPr lang="zh-CN" altLang="en-US" dirty="0"/>
              <a:t>节点发生了</a:t>
            </a:r>
            <a:r>
              <a:rPr lang="en-US" altLang="zh-CN" dirty="0"/>
              <a:t>crash</a:t>
            </a:r>
            <a:r>
              <a:rPr lang="zh-CN" altLang="en-US" dirty="0"/>
              <a:t>，并且向</a:t>
            </a:r>
            <a:r>
              <a:rPr lang="en-US" altLang="zh-CN" dirty="0"/>
              <a:t>rm</a:t>
            </a:r>
            <a:r>
              <a:rPr lang="zh-CN" altLang="en-US" dirty="0"/>
              <a:t>节点发送消息请求停止</a:t>
            </a:r>
            <a:r>
              <a:rPr lang="en-US" altLang="zh-CN" dirty="0"/>
              <a:t>ta</a:t>
            </a:r>
            <a:r>
              <a:rPr lang="zh-CN" altLang="en-US" dirty="0"/>
              <a:t>节点所在的任务容器。</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Click</a:t>
            </a:r>
            <a:r>
              <a:rPr lang="en-US" altLang="zh-CN" dirty="0"/>
              <a:t>: </a:t>
            </a:r>
            <a:r>
              <a:rPr lang="zh-CN" altLang="en-US" dirty="0"/>
              <a:t>但是</a:t>
            </a:r>
            <a:r>
              <a:rPr lang="en-US" altLang="zh-CN" dirty="0"/>
              <a:t>am</a:t>
            </a:r>
            <a:r>
              <a:rPr lang="zh-CN" altLang="en-US" dirty="0"/>
              <a:t>节点没有意识到</a:t>
            </a:r>
            <a:r>
              <a:rPr lang="en-US" altLang="zh-CN" dirty="0"/>
              <a:t>rm</a:t>
            </a:r>
            <a:r>
              <a:rPr lang="zh-CN" altLang="en-US" dirty="0"/>
              <a:t>节点也发生了</a:t>
            </a:r>
            <a:r>
              <a:rPr lang="en-US" altLang="zh-CN" dirty="0"/>
              <a:t>crash</a:t>
            </a:r>
            <a:r>
              <a:rPr lang="zh-CN" altLang="en-US" dirty="0"/>
              <a:t>，从而挂起等待</a:t>
            </a:r>
            <a:r>
              <a:rPr lang="en-US" altLang="zh-CN" dirty="0"/>
              <a:t>rm</a:t>
            </a:r>
            <a:r>
              <a:rPr lang="zh-CN" altLang="en-US" dirty="0"/>
              <a:t>节点的响应</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27</a:t>
            </a:fld>
            <a:endParaRPr lang="zh-CN" altLang="en-US"/>
          </a:p>
        </p:txBody>
      </p:sp>
    </p:spTree>
    <p:extLst>
      <p:ext uri="{BB962C8B-B14F-4D97-AF65-F5344CB8AC3E}">
        <p14:creationId xmlns:p14="http://schemas.microsoft.com/office/powerpoint/2010/main" val="13566410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另外两种情形是不及时的节点失效或节点重启检测，以及没有运行相应的失效恢复过程。</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Click</a:t>
            </a:r>
            <a:r>
              <a:rPr lang="en-US" altLang="zh-CN" dirty="0"/>
              <a:t>: </a:t>
            </a:r>
            <a:r>
              <a:rPr lang="zh-CN" altLang="en-US" dirty="0"/>
              <a:t>比如这个</a:t>
            </a:r>
            <a:r>
              <a:rPr lang="en-US" altLang="zh-CN" dirty="0" err="1"/>
              <a:t>hbase</a:t>
            </a:r>
            <a:r>
              <a:rPr lang="zh-CN" altLang="en-US" dirty="0"/>
              <a:t>的例子所示的缺陷由没有运行相应的失效恢复过程所引发</a:t>
            </a:r>
            <a:endParaRPr lang="en-US" altLang="zh-CN" dirty="0"/>
          </a:p>
          <a:p>
            <a:r>
              <a:rPr lang="en-US" altLang="zh-CN" b="1" dirty="0"/>
              <a:t>Click</a:t>
            </a:r>
            <a:r>
              <a:rPr lang="en-US" altLang="zh-CN" dirty="0"/>
              <a:t>: </a:t>
            </a:r>
            <a:r>
              <a:rPr lang="zh-CN" altLang="en-US" dirty="0"/>
              <a:t>在</a:t>
            </a:r>
            <a:r>
              <a:rPr lang="en-US" altLang="zh-CN" dirty="0"/>
              <a:t>HM</a:t>
            </a:r>
            <a:r>
              <a:rPr lang="zh-CN" altLang="en-US" dirty="0"/>
              <a:t>节点的启动过程中，对</a:t>
            </a:r>
            <a:r>
              <a:rPr lang="en-US" altLang="zh-CN" dirty="0"/>
              <a:t>region</a:t>
            </a:r>
            <a:r>
              <a:rPr lang="zh-CN" altLang="en-US" dirty="0"/>
              <a:t> </a:t>
            </a:r>
            <a:r>
              <a:rPr lang="en-US" altLang="zh-CN" dirty="0"/>
              <a:t>server</a:t>
            </a:r>
            <a:r>
              <a:rPr lang="zh-CN" altLang="en-US" dirty="0"/>
              <a:t>节点的节点失效恢复机制不可用。</a:t>
            </a:r>
            <a:r>
              <a:rPr lang="en-US" altLang="zh-CN" dirty="0"/>
              <a:t> </a:t>
            </a:r>
          </a:p>
          <a:p>
            <a:r>
              <a:rPr lang="en-US" altLang="zh-CN" b="1" dirty="0"/>
              <a:t>Click</a:t>
            </a:r>
            <a:r>
              <a:rPr lang="en-US" altLang="zh-CN" dirty="0"/>
              <a:t>: HM</a:t>
            </a:r>
            <a:r>
              <a:rPr lang="zh-CN" altLang="en-US" dirty="0"/>
              <a:t>节点首先把</a:t>
            </a:r>
            <a:r>
              <a:rPr lang="en-US" altLang="zh-CN" dirty="0"/>
              <a:t>root region</a:t>
            </a:r>
            <a:r>
              <a:rPr lang="zh-CN" altLang="en-US" dirty="0"/>
              <a:t>分派给节点</a:t>
            </a:r>
            <a:r>
              <a:rPr lang="en-US" altLang="zh-CN" dirty="0"/>
              <a:t>rs1</a:t>
            </a:r>
          </a:p>
          <a:p>
            <a:r>
              <a:rPr lang="en-US" altLang="zh-CN" b="1" dirty="0"/>
              <a:t>Click</a:t>
            </a:r>
            <a:r>
              <a:rPr lang="en-US" altLang="zh-CN" dirty="0"/>
              <a:t>: </a:t>
            </a:r>
            <a:r>
              <a:rPr lang="zh-CN" altLang="en-US" dirty="0"/>
              <a:t>接着试图把</a:t>
            </a:r>
            <a:r>
              <a:rPr lang="en-US" altLang="zh-CN" dirty="0"/>
              <a:t>meta region</a:t>
            </a:r>
            <a:r>
              <a:rPr lang="zh-CN" altLang="en-US" dirty="0"/>
              <a:t>分派给节点</a:t>
            </a:r>
            <a:r>
              <a:rPr lang="en-US" altLang="zh-CN" dirty="0"/>
              <a:t>rs2. </a:t>
            </a:r>
            <a:r>
              <a:rPr lang="zh-CN" altLang="en-US" dirty="0"/>
              <a:t>在分派</a:t>
            </a:r>
            <a:r>
              <a:rPr lang="en-US" altLang="zh-CN" dirty="0"/>
              <a:t>meta region</a:t>
            </a:r>
            <a:r>
              <a:rPr lang="zh-CN" altLang="en-US" dirty="0"/>
              <a:t>的过程中需要访问到</a:t>
            </a:r>
            <a:r>
              <a:rPr lang="en-US" altLang="zh-CN" dirty="0"/>
              <a:t>root region</a:t>
            </a:r>
            <a:r>
              <a:rPr lang="zh-CN" altLang="en-US" dirty="0"/>
              <a:t>。</a:t>
            </a:r>
            <a:endParaRPr lang="en-US" altLang="zh-CN"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28</a:t>
            </a:fld>
            <a:endParaRPr lang="zh-CN" altLang="en-US"/>
          </a:p>
        </p:txBody>
      </p:sp>
    </p:spTree>
    <p:extLst>
      <p:ext uri="{BB962C8B-B14F-4D97-AF65-F5344CB8AC3E}">
        <p14:creationId xmlns:p14="http://schemas.microsoft.com/office/powerpoint/2010/main" val="17711367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a:t>
            </a:r>
            <a:r>
              <a:rPr lang="en-US" altLang="zh-CN" dirty="0"/>
              <a:t>rs1</a:t>
            </a:r>
            <a:r>
              <a:rPr lang="zh-CN" altLang="en-US" dirty="0"/>
              <a:t>节点在</a:t>
            </a:r>
            <a:r>
              <a:rPr lang="en-US" altLang="zh-CN" dirty="0"/>
              <a:t>root region</a:t>
            </a:r>
            <a:r>
              <a:rPr lang="zh-CN" altLang="en-US" dirty="0"/>
              <a:t>被成功分派之后发生</a:t>
            </a:r>
            <a:r>
              <a:rPr lang="en-US" altLang="zh-CN" dirty="0"/>
              <a:t>crash</a:t>
            </a:r>
          </a:p>
          <a:p>
            <a:r>
              <a:rPr lang="en-US" altLang="zh-CN" b="1" dirty="0"/>
              <a:t>click</a:t>
            </a:r>
            <a:r>
              <a:rPr lang="en-US" altLang="zh-CN" dirty="0"/>
              <a:t>: </a:t>
            </a:r>
            <a:r>
              <a:rPr lang="zh-CN" altLang="en-US" dirty="0"/>
              <a:t>那么该节点失效会被</a:t>
            </a:r>
            <a:r>
              <a:rPr lang="en-US" altLang="zh-CN" dirty="0"/>
              <a:t>hm</a:t>
            </a:r>
            <a:r>
              <a:rPr lang="zh-CN" altLang="en-US" dirty="0"/>
              <a:t>节点成功检测到，但是相应的失效恢复过程却由于失效恢复机制在此时不可用而无法运行。</a:t>
            </a:r>
            <a:endParaRPr lang="en-US" altLang="zh-CN" dirty="0"/>
          </a:p>
          <a:p>
            <a:r>
              <a:rPr lang="en-US" altLang="zh-CN" b="1" dirty="0"/>
              <a:t>Click</a:t>
            </a:r>
            <a:r>
              <a:rPr lang="en-US" altLang="zh-CN" dirty="0"/>
              <a:t>: </a:t>
            </a:r>
            <a:r>
              <a:rPr lang="zh-CN" altLang="en-US" dirty="0"/>
              <a:t>最后导致集群一直在等待一个可用的</a:t>
            </a:r>
            <a:r>
              <a:rPr lang="en-US" altLang="zh-CN" dirty="0"/>
              <a:t>root region</a:t>
            </a:r>
            <a:r>
              <a:rPr lang="zh-CN" altLang="en-US" dirty="0"/>
              <a:t>来完成对</a:t>
            </a:r>
            <a:r>
              <a:rPr lang="en-US" altLang="zh-CN" dirty="0"/>
              <a:t>meta region</a:t>
            </a:r>
            <a:r>
              <a:rPr lang="zh-CN" altLang="en-US" dirty="0"/>
              <a:t>的分派。</a:t>
            </a:r>
            <a:endParaRPr lang="en-US" altLang="zh-CN" dirty="0"/>
          </a:p>
          <a:p>
            <a:r>
              <a:rPr lang="en-US" altLang="zh-CN" b="1" dirty="0"/>
              <a:t>Click</a:t>
            </a:r>
            <a:endParaRPr lang="zh-CN" altLang="en-US" b="1"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29</a:t>
            </a:fld>
            <a:endParaRPr lang="zh-CN" altLang="en-US"/>
          </a:p>
        </p:txBody>
      </p:sp>
    </p:spTree>
    <p:extLst>
      <p:ext uri="{BB962C8B-B14F-4D97-AF65-F5344CB8AC3E}">
        <p14:creationId xmlns:p14="http://schemas.microsoft.com/office/powerpoint/2010/main" val="1074337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大规模分布式系统由数量众多的计算节点组成，运行不同的复杂协议。</a:t>
            </a:r>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这些系统中的计算节点可能面临断电、硬件错误、软件错误等异常情况，这些异常行为将导致计算结点出现节点失效（</a:t>
            </a:r>
            <a:r>
              <a:rPr lang="en-US" altLang="zh-CN" sz="1200" b="0" i="0" u="none" strike="noStrike" kern="1200" baseline="0" dirty="0">
                <a:solidFill>
                  <a:schemeClr val="tx1"/>
                </a:solidFill>
                <a:latin typeface="+mn-lt"/>
                <a:ea typeface="+mn-ea"/>
                <a:cs typeface="+mn-cs"/>
              </a:rPr>
              <a:t>Node crash</a:t>
            </a:r>
            <a:r>
              <a:rPr lang="zh-CN" altLang="en-US" sz="1200" b="0" i="0" u="none" strike="noStrike" kern="1200" baseline="0" dirty="0">
                <a:solidFill>
                  <a:schemeClr val="tx1"/>
                </a:solidFill>
                <a:latin typeface="+mn-lt"/>
                <a:ea typeface="+mn-ea"/>
                <a:cs typeface="+mn-cs"/>
              </a:rPr>
              <a:t>）。虽然单个计算结点失效概率较低，但是当计算结点数量庞大之后，节点失效发生的概率就会很高</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3</a:t>
            </a:fld>
            <a:endParaRPr lang="zh-CN" altLang="en-US"/>
          </a:p>
        </p:txBody>
      </p:sp>
    </p:spTree>
    <p:extLst>
      <p:ext uri="{BB962C8B-B14F-4D97-AF65-F5344CB8AC3E}">
        <p14:creationId xmlns:p14="http://schemas.microsoft.com/office/powerpoint/2010/main" val="16565804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这些例子表明节点失效和节点重启在任何时间都有可能发生，缺少节点失效或重启检测，以及不及时的节点失效或重启检测可能会导致节点失效恢复相关缺陷</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30</a:t>
            </a:fld>
            <a:endParaRPr lang="zh-CN" altLang="en-US"/>
          </a:p>
        </p:txBody>
      </p:sp>
    </p:spTree>
    <p:extLst>
      <p:ext uri="{BB962C8B-B14F-4D97-AF65-F5344CB8AC3E}">
        <p14:creationId xmlns:p14="http://schemas.microsoft.com/office/powerpoint/2010/main" val="35852022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接下来，我将介绍不正确的状态识别。这里包含</a:t>
            </a:r>
            <a:r>
              <a:rPr lang="en-US" altLang="zh-CN" dirty="0"/>
              <a:t>3</a:t>
            </a:r>
            <a:r>
              <a:rPr lang="zh-CN" altLang="en-US" dirty="0"/>
              <a:t>中情形</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31</a:t>
            </a:fld>
            <a:endParaRPr lang="zh-CN" altLang="en-US"/>
          </a:p>
        </p:txBody>
      </p:sp>
    </p:spTree>
    <p:extLst>
      <p:ext uri="{BB962C8B-B14F-4D97-AF65-F5344CB8AC3E}">
        <p14:creationId xmlns:p14="http://schemas.microsoft.com/office/powerpoint/2010/main" val="37148940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我将用一个</a:t>
            </a:r>
            <a:r>
              <a:rPr lang="en-US" altLang="zh-CN" dirty="0"/>
              <a:t>zookeeper</a:t>
            </a:r>
            <a:r>
              <a:rPr lang="zh-CN" altLang="en-US" dirty="0"/>
              <a:t>中的例子来解释把一个错误状态看做正确状态的情形</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Click</a:t>
            </a:r>
            <a:r>
              <a:rPr lang="en-US" altLang="zh-CN" dirty="0"/>
              <a:t>: </a:t>
            </a:r>
            <a:r>
              <a:rPr lang="zh-CN" altLang="en-US" dirty="0"/>
              <a:t>一个</a:t>
            </a:r>
            <a:r>
              <a:rPr lang="en-US" altLang="zh-CN" dirty="0"/>
              <a:t>zookeeper</a:t>
            </a:r>
            <a:r>
              <a:rPr lang="zh-CN" altLang="en-US" dirty="0"/>
              <a:t>节点</a:t>
            </a:r>
            <a:r>
              <a:rPr lang="en-US" altLang="zh-CN" dirty="0"/>
              <a:t>N1</a:t>
            </a:r>
            <a:r>
              <a:rPr lang="zh-CN" altLang="en-US" dirty="0"/>
              <a:t>试图选举它自己为新的</a:t>
            </a:r>
            <a:r>
              <a:rPr lang="en-US" altLang="zh-CN" dirty="0"/>
              <a:t>leader</a:t>
            </a:r>
            <a:r>
              <a:rPr lang="zh-CN" altLang="en-US" dirty="0"/>
              <a:t>节点</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Click</a:t>
            </a:r>
            <a:r>
              <a:rPr lang="en-US" altLang="zh-CN" dirty="0"/>
              <a:t>: </a:t>
            </a:r>
            <a:r>
              <a:rPr lang="zh-CN" altLang="en-US" dirty="0"/>
              <a:t>在收到节点</a:t>
            </a:r>
            <a:r>
              <a:rPr lang="en-US" altLang="zh-CN" dirty="0"/>
              <a:t>n2</a:t>
            </a:r>
            <a:r>
              <a:rPr lang="zh-CN" altLang="en-US" dirty="0"/>
              <a:t>的响应消息之前，节点</a:t>
            </a:r>
            <a:r>
              <a:rPr lang="en-US" altLang="zh-CN" dirty="0"/>
              <a:t>n1</a:t>
            </a:r>
            <a:r>
              <a:rPr lang="zh-CN" altLang="en-US" dirty="0"/>
              <a:t>被重新启动</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Click</a:t>
            </a:r>
            <a:r>
              <a:rPr lang="en-US" altLang="zh-CN" dirty="0"/>
              <a:t>: </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32</a:t>
            </a:fld>
            <a:endParaRPr lang="zh-CN" altLang="en-US"/>
          </a:p>
        </p:txBody>
      </p:sp>
    </p:spTree>
    <p:extLst>
      <p:ext uri="{BB962C8B-B14F-4D97-AF65-F5344CB8AC3E}">
        <p14:creationId xmlns:p14="http://schemas.microsoft.com/office/powerpoint/2010/main" val="41867658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之后它错误的接受了</a:t>
            </a:r>
            <a:r>
              <a:rPr lang="en-US" altLang="zh-CN" dirty="0"/>
              <a:t>n2</a:t>
            </a:r>
            <a:r>
              <a:rPr lang="zh-CN" altLang="en-US" dirty="0"/>
              <a:t>节点的旧的选举消息</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Click</a:t>
            </a:r>
            <a:r>
              <a:rPr lang="en-US" altLang="zh-CN" dirty="0"/>
              <a:t>: </a:t>
            </a:r>
            <a:r>
              <a:rPr lang="zh-CN" altLang="en-US" dirty="0"/>
              <a:t>进入了</a:t>
            </a:r>
            <a:r>
              <a:rPr lang="en-US" altLang="zh-CN" dirty="0"/>
              <a:t>leading</a:t>
            </a:r>
            <a:r>
              <a:rPr lang="zh-CN" altLang="en-US" dirty="0"/>
              <a:t>状态。然而在</a:t>
            </a:r>
            <a:r>
              <a:rPr lang="en-US" altLang="zh-CN" dirty="0"/>
              <a:t>n1</a:t>
            </a:r>
            <a:r>
              <a:rPr lang="zh-CN" altLang="en-US" dirty="0"/>
              <a:t>节点发生</a:t>
            </a:r>
            <a:r>
              <a:rPr lang="en-US" altLang="zh-CN" dirty="0"/>
              <a:t>crash</a:t>
            </a:r>
            <a:r>
              <a:rPr lang="zh-CN" altLang="en-US" dirty="0"/>
              <a:t>之后，另外一个节点已经被选举为新的</a:t>
            </a:r>
            <a:r>
              <a:rPr lang="en-US" altLang="zh-CN" dirty="0"/>
              <a:t>leader</a:t>
            </a:r>
            <a:r>
              <a:rPr lang="zh-CN" altLang="en-US" dirty="0"/>
              <a:t>，</a:t>
            </a:r>
            <a:r>
              <a:rPr lang="en-US" altLang="zh-CN" dirty="0"/>
              <a:t>N1</a:t>
            </a:r>
            <a:r>
              <a:rPr lang="zh-CN" altLang="en-US" dirty="0"/>
              <a:t>运行了一次不必要的</a:t>
            </a:r>
            <a:r>
              <a:rPr lang="en-US" altLang="zh-CN" dirty="0"/>
              <a:t>leader</a:t>
            </a:r>
            <a:r>
              <a:rPr lang="zh-CN" altLang="en-US" dirty="0"/>
              <a:t>选举过程，从而造成了性能下降</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33</a:t>
            </a:fld>
            <a:endParaRPr lang="zh-CN" altLang="en-US"/>
          </a:p>
        </p:txBody>
      </p:sp>
    </p:spTree>
    <p:extLst>
      <p:ext uri="{BB962C8B-B14F-4D97-AF65-F5344CB8AC3E}">
        <p14:creationId xmlns:p14="http://schemas.microsoft.com/office/powerpoint/2010/main" val="27438225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rgbClr val="FF0000"/>
                </a:solidFill>
              </a:rPr>
              <a:t>这表明节点失效前的状态，与发生节点失效后所识别到的状态之间的不一致性可能会引发节点失效恢复相关缺陷</a:t>
            </a:r>
            <a:endParaRPr lang="zh-CN" altLang="en-US" b="0"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34</a:t>
            </a:fld>
            <a:endParaRPr lang="zh-CN" altLang="en-US"/>
          </a:p>
        </p:txBody>
      </p:sp>
    </p:spTree>
    <p:extLst>
      <p:ext uri="{BB962C8B-B14F-4D97-AF65-F5344CB8AC3E}">
        <p14:creationId xmlns:p14="http://schemas.microsoft.com/office/powerpoint/2010/main" val="27537323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接下来我将介绍不正确的状态恢复</a:t>
            </a:r>
            <a:endParaRPr lang="en-US" altLang="zh-CN" dirty="0"/>
          </a:p>
          <a:p>
            <a:r>
              <a:rPr lang="en-US" altLang="zh-CN" b="1" dirty="0"/>
              <a:t>Click</a:t>
            </a:r>
            <a:r>
              <a:rPr lang="en-US" altLang="zh-CN" dirty="0"/>
              <a:t>: </a:t>
            </a:r>
            <a:r>
              <a:rPr lang="zh-CN" altLang="en-US" dirty="0"/>
              <a:t>当一个节点发生失效后，它可能会在别的节点上留下一些旧的信息，我们把这些旧的信息成为</a:t>
            </a:r>
            <a:r>
              <a:rPr lang="en-US" altLang="zh-CN" dirty="0"/>
              <a:t>crash</a:t>
            </a:r>
            <a:r>
              <a:rPr lang="zh-CN" altLang="en-US" dirty="0"/>
              <a:t>节点的遗留物。这些遗留物应该被后续的恢复过程妥善处理。然而，一个有趣的发现是，由不正确的状态恢复所引发的缺陷大约有一半都由没有对失效节点的遗留物进行处理所导致的</a:t>
            </a:r>
            <a:endParaRPr lang="en-US" altLang="zh-CN"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35</a:t>
            </a:fld>
            <a:endParaRPr lang="zh-CN" altLang="en-US"/>
          </a:p>
        </p:txBody>
      </p:sp>
    </p:spTree>
    <p:extLst>
      <p:ext uri="{BB962C8B-B14F-4D97-AF65-F5344CB8AC3E}">
        <p14:creationId xmlns:p14="http://schemas.microsoft.com/office/powerpoint/2010/main" val="14392765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Click</a:t>
            </a:r>
            <a:r>
              <a:rPr lang="en-US" altLang="zh-CN" dirty="0"/>
              <a:t>: </a:t>
            </a:r>
            <a:r>
              <a:rPr lang="zh-CN" altLang="en-US" dirty="0"/>
              <a:t>比如在这个</a:t>
            </a:r>
            <a:r>
              <a:rPr lang="en-US" altLang="zh-CN" dirty="0" err="1"/>
              <a:t>mapreduce</a:t>
            </a:r>
            <a:r>
              <a:rPr lang="zh-CN" altLang="en-US" dirty="0"/>
              <a:t>缺陷中，</a:t>
            </a:r>
            <a:r>
              <a:rPr lang="en-US" altLang="zh-CN" dirty="0"/>
              <a:t>ta1</a:t>
            </a:r>
            <a:r>
              <a:rPr lang="zh-CN" altLang="en-US" dirty="0"/>
              <a:t>节点试图提交一个任务，并把它的</a:t>
            </a:r>
            <a:r>
              <a:rPr lang="en-US" altLang="zh-CN" dirty="0" err="1"/>
              <a:t>attemptID</a:t>
            </a:r>
            <a:r>
              <a:rPr lang="zh-CN" altLang="en-US" dirty="0"/>
              <a:t>保存在</a:t>
            </a:r>
            <a:r>
              <a:rPr lang="en-US" altLang="zh-CN" dirty="0"/>
              <a:t>am</a:t>
            </a:r>
            <a:r>
              <a:rPr lang="zh-CN" altLang="en-US" dirty="0"/>
              <a:t>节点端</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Click</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36</a:t>
            </a:fld>
            <a:endParaRPr lang="zh-CN" altLang="en-US"/>
          </a:p>
        </p:txBody>
      </p:sp>
    </p:spTree>
    <p:extLst>
      <p:ext uri="{BB962C8B-B14F-4D97-AF65-F5344CB8AC3E}">
        <p14:creationId xmlns:p14="http://schemas.microsoft.com/office/powerpoint/2010/main" val="39153184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在任务提交期间，</a:t>
            </a:r>
            <a:r>
              <a:rPr lang="en-US" altLang="zh-CN" dirty="0"/>
              <a:t>ta1</a:t>
            </a:r>
            <a:r>
              <a:rPr lang="zh-CN" altLang="en-US" dirty="0"/>
              <a:t>节点发生了</a:t>
            </a:r>
            <a:r>
              <a:rPr lang="en-US" altLang="zh-CN" dirty="0"/>
              <a:t>crash</a:t>
            </a:r>
          </a:p>
          <a:p>
            <a:r>
              <a:rPr lang="en-US" altLang="zh-CN" b="1" dirty="0"/>
              <a:t>Click</a:t>
            </a:r>
            <a:r>
              <a:rPr lang="en-US" altLang="zh-CN" dirty="0"/>
              <a:t>: </a:t>
            </a:r>
            <a:r>
              <a:rPr lang="zh-CN" altLang="en-US" dirty="0"/>
              <a:t>那么保存在</a:t>
            </a:r>
            <a:r>
              <a:rPr lang="en-US" altLang="zh-CN" dirty="0"/>
              <a:t>am</a:t>
            </a:r>
            <a:r>
              <a:rPr lang="zh-CN" altLang="en-US" dirty="0"/>
              <a:t>节点上的</a:t>
            </a:r>
            <a:r>
              <a:rPr lang="en-US" altLang="zh-CN" dirty="0" err="1"/>
              <a:t>attemptid</a:t>
            </a:r>
            <a:r>
              <a:rPr lang="zh-CN" altLang="en-US" dirty="0"/>
              <a:t>成为了</a:t>
            </a:r>
            <a:r>
              <a:rPr lang="en-US" altLang="zh-CN" dirty="0"/>
              <a:t>ta1</a:t>
            </a:r>
            <a:r>
              <a:rPr lang="zh-CN" altLang="en-US" dirty="0"/>
              <a:t>节点的遗留物</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Click</a:t>
            </a:r>
            <a:r>
              <a:rPr lang="en-US" altLang="zh-CN" dirty="0"/>
              <a:t>: </a:t>
            </a:r>
            <a:r>
              <a:rPr lang="zh-CN" altLang="en-US" dirty="0"/>
              <a:t>在超时之后，</a:t>
            </a:r>
            <a:r>
              <a:rPr lang="en-US" altLang="zh-CN" dirty="0"/>
              <a:t>AM</a:t>
            </a:r>
            <a:r>
              <a:rPr lang="zh-CN" altLang="en-US" dirty="0"/>
              <a:t>节点重启了另外一个</a:t>
            </a:r>
            <a:r>
              <a:rPr lang="en-US" altLang="zh-CN" dirty="0"/>
              <a:t>task attempt</a:t>
            </a:r>
            <a:r>
              <a:rPr lang="zh-CN" altLang="en-US" dirty="0"/>
              <a:t>， </a:t>
            </a:r>
            <a:r>
              <a:rPr lang="en-US" altLang="zh-CN" dirty="0"/>
              <a:t>ta2</a:t>
            </a:r>
            <a:r>
              <a:rPr lang="zh-CN" altLang="en-US" dirty="0"/>
              <a:t>来完成该项任务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Click</a:t>
            </a:r>
            <a:r>
              <a:rPr lang="en-US" altLang="zh-CN" dirty="0"/>
              <a:t>: </a:t>
            </a:r>
            <a:r>
              <a:rPr lang="zh-CN" altLang="en-US" dirty="0"/>
              <a:t>当</a:t>
            </a:r>
            <a:r>
              <a:rPr lang="en-US" altLang="zh-CN" dirty="0"/>
              <a:t>ta2</a:t>
            </a:r>
            <a:r>
              <a:rPr lang="zh-CN" altLang="en-US" dirty="0"/>
              <a:t>节点试图提交任务是</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Click</a:t>
            </a:r>
            <a:r>
              <a:rPr lang="en-US" altLang="zh-CN" dirty="0"/>
              <a:t>: </a:t>
            </a:r>
            <a:r>
              <a:rPr lang="zh-CN" altLang="en-US" dirty="0"/>
              <a:t>由于一个</a:t>
            </a:r>
            <a:r>
              <a:rPr lang="en-US" altLang="zh-CN" dirty="0" err="1"/>
              <a:t>attemptID</a:t>
            </a:r>
            <a:r>
              <a:rPr lang="zh-CN" altLang="en-US" dirty="0"/>
              <a:t>已经存在在</a:t>
            </a:r>
            <a:r>
              <a:rPr lang="en-US" altLang="zh-CN" dirty="0"/>
              <a:t>rm</a:t>
            </a:r>
            <a:r>
              <a:rPr lang="zh-CN" altLang="en-US" dirty="0"/>
              <a:t>端</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Click</a:t>
            </a:r>
            <a:r>
              <a:rPr lang="en-US" altLang="zh-CN" dirty="0"/>
              <a:t>: ta2</a:t>
            </a:r>
            <a:r>
              <a:rPr lang="zh-CN" altLang="en-US" dirty="0"/>
              <a:t>节点提交任务失败，最终导致该项任务一直处于未完成状态</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37</a:t>
            </a:fld>
            <a:endParaRPr lang="zh-CN" altLang="en-US"/>
          </a:p>
        </p:txBody>
      </p:sp>
    </p:spTree>
    <p:extLst>
      <p:ext uri="{BB962C8B-B14F-4D97-AF65-F5344CB8AC3E}">
        <p14:creationId xmlns:p14="http://schemas.microsoft.com/office/powerpoint/2010/main" val="3270832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rgbClr val="FF0000"/>
                </a:solidFill>
              </a:rPr>
              <a:t>这表明我们可以通过检测未被处理的失效节点遗留物来检测节点失效恢复相关缺陷</a:t>
            </a:r>
            <a:endParaRPr lang="zh-CN" altLang="en-US" b="0"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38</a:t>
            </a:fld>
            <a:endParaRPr lang="zh-CN" altLang="en-US"/>
          </a:p>
        </p:txBody>
      </p:sp>
    </p:spTree>
    <p:extLst>
      <p:ext uri="{BB962C8B-B14F-4D97-AF65-F5344CB8AC3E}">
        <p14:creationId xmlns:p14="http://schemas.microsoft.com/office/powerpoint/2010/main" val="40921936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接下来让我们来看一下节点失效恢复缺陷是如何被触发的</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39</a:t>
            </a:fld>
            <a:endParaRPr lang="zh-CN" altLang="en-US"/>
          </a:p>
        </p:txBody>
      </p:sp>
    </p:spTree>
    <p:extLst>
      <p:ext uri="{BB962C8B-B14F-4D97-AF65-F5344CB8AC3E}">
        <p14:creationId xmlns:p14="http://schemas.microsoft.com/office/powerpoint/2010/main" val="1262047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一项对</a:t>
            </a:r>
            <a:r>
              <a:rPr lang="en-US" altLang="zh-CN" dirty="0"/>
              <a:t>google</a:t>
            </a:r>
            <a:r>
              <a:rPr lang="zh-CN" altLang="en-US" dirty="0"/>
              <a:t>集群中超过</a:t>
            </a:r>
            <a:r>
              <a:rPr lang="en-US" altLang="zh-CN" dirty="0"/>
              <a:t>12000</a:t>
            </a:r>
            <a:r>
              <a:rPr lang="zh-CN" altLang="en-US" dirty="0"/>
              <a:t>台机器所做的研究表明，平均每天大约会有</a:t>
            </a:r>
            <a:r>
              <a:rPr lang="en-US" altLang="zh-CN" dirty="0"/>
              <a:t>2.4%</a:t>
            </a:r>
            <a:r>
              <a:rPr lang="zh-CN" altLang="en-US" dirty="0"/>
              <a:t>的机器发生失效</a:t>
            </a:r>
            <a:endParaRPr lang="en-US" altLang="zh-CN"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4</a:t>
            </a:fld>
            <a:endParaRPr lang="zh-CN" altLang="en-US"/>
          </a:p>
        </p:txBody>
      </p:sp>
    </p:spTree>
    <p:extLst>
      <p:ext uri="{BB962C8B-B14F-4D97-AF65-F5344CB8AC3E}">
        <p14:creationId xmlns:p14="http://schemas.microsoft.com/office/powerpoint/2010/main" val="19771161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根据我们的研究，几乎所有的节点失效恢复相关缺陷都只涉及到不多于</a:t>
            </a:r>
            <a:r>
              <a:rPr lang="en-US" altLang="zh-CN" dirty="0"/>
              <a:t>4</a:t>
            </a:r>
            <a:r>
              <a:rPr lang="zh-CN" altLang="en-US" dirty="0"/>
              <a:t>个的计算节点</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Click</a:t>
            </a:r>
            <a:r>
              <a:rPr lang="en-US" altLang="zh-CN" dirty="0"/>
              <a:t>: </a:t>
            </a:r>
            <a:r>
              <a:rPr lang="zh-CN" altLang="en-US" dirty="0"/>
              <a:t>因此我们可以通过一个小的分布式集群来检测节点失效恢复相关缺陷</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40</a:t>
            </a:fld>
            <a:endParaRPr lang="zh-CN" altLang="en-US"/>
          </a:p>
        </p:txBody>
      </p:sp>
    </p:spTree>
    <p:extLst>
      <p:ext uri="{BB962C8B-B14F-4D97-AF65-F5344CB8AC3E}">
        <p14:creationId xmlns:p14="http://schemas.microsoft.com/office/powerpoint/2010/main" val="6543685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另外不多于</a:t>
            </a:r>
            <a:r>
              <a:rPr lang="en-US" altLang="zh-CN" sz="1200" dirty="0"/>
              <a:t>3</a:t>
            </a:r>
            <a:r>
              <a:rPr lang="zh-CN" altLang="en-US" sz="1200" dirty="0"/>
              <a:t>个的节点失效可以触发几乎所有的缺陷</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41</a:t>
            </a:fld>
            <a:endParaRPr lang="zh-CN" altLang="en-US"/>
          </a:p>
        </p:txBody>
      </p:sp>
    </p:spTree>
    <p:extLst>
      <p:ext uri="{BB962C8B-B14F-4D97-AF65-F5344CB8AC3E}">
        <p14:creationId xmlns:p14="http://schemas.microsoft.com/office/powerpoint/2010/main" val="26676566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不多于</a:t>
            </a:r>
            <a:r>
              <a:rPr lang="en-US" altLang="zh-CN" sz="1200" dirty="0"/>
              <a:t>1</a:t>
            </a:r>
            <a:r>
              <a:rPr lang="zh-CN" altLang="en-US" sz="1200" dirty="0"/>
              <a:t>个的节点重启可以触发</a:t>
            </a:r>
            <a:r>
              <a:rPr lang="en-US" altLang="zh-CN" sz="1200" dirty="0"/>
              <a:t>87%</a:t>
            </a:r>
            <a:r>
              <a:rPr lang="zh-CN" altLang="en-US" sz="1200" dirty="0"/>
              <a:t>的缺陷。其中</a:t>
            </a:r>
            <a:r>
              <a:rPr lang="en-US" altLang="zh-CN" sz="1200" dirty="0"/>
              <a:t>36%</a:t>
            </a:r>
            <a:r>
              <a:rPr lang="zh-CN" altLang="en-US" sz="1200" dirty="0"/>
              <a:t>的缺陷无需注入任何节点重启。</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t>Click</a:t>
            </a:r>
            <a:r>
              <a:rPr lang="en-US" altLang="zh-CN" sz="1200" dirty="0"/>
              <a:t>: </a:t>
            </a:r>
            <a:r>
              <a:rPr lang="zh-CN" altLang="en-US" sz="1200" dirty="0"/>
              <a:t>而通过不超过</a:t>
            </a:r>
            <a:r>
              <a:rPr lang="en-US" altLang="zh-CN" sz="1200" dirty="0"/>
              <a:t>3</a:t>
            </a:r>
            <a:r>
              <a:rPr lang="zh-CN" altLang="en-US" sz="1200" dirty="0"/>
              <a:t>个的节点失效以及不多于</a:t>
            </a:r>
            <a:r>
              <a:rPr lang="en-US" altLang="zh-CN" sz="1200" dirty="0"/>
              <a:t>1</a:t>
            </a:r>
            <a:r>
              <a:rPr lang="zh-CN" altLang="en-US" sz="1200" dirty="0"/>
              <a:t>个的节点重启可以触发</a:t>
            </a:r>
            <a:r>
              <a:rPr lang="en-US" altLang="zh-CN" sz="1200" dirty="0"/>
              <a:t>87%</a:t>
            </a:r>
            <a:r>
              <a:rPr lang="zh-CN" altLang="en-US" sz="1200" dirty="0"/>
              <a:t>的缺陷</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Click: </a:t>
            </a:r>
            <a:r>
              <a:rPr lang="zh-CN" altLang="en-US" sz="1200" dirty="0"/>
              <a:t>因此，我们可以通过注入少量的节点失效和重启来触发节点失效恢复相关缺陷，测试分布式系统</a:t>
            </a:r>
            <a:endParaRPr lang="en-US" altLang="zh-CN" sz="1200" b="0" dirty="0"/>
          </a:p>
          <a:p>
            <a:endParaRPr lang="zh-CN" alt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dirty="0"/>
          </a:p>
          <a:p>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42</a:t>
            </a:fld>
            <a:endParaRPr lang="zh-CN" altLang="en-US"/>
          </a:p>
        </p:txBody>
      </p:sp>
    </p:spTree>
    <p:extLst>
      <p:ext uri="{BB962C8B-B14F-4D97-AF65-F5344CB8AC3E}">
        <p14:creationId xmlns:p14="http://schemas.microsoft.com/office/powerpoint/2010/main" val="25289319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接下来我将简要的介绍节点失效恢复相关缺陷的影响</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43</a:t>
            </a:fld>
            <a:endParaRPr lang="zh-CN" altLang="en-US"/>
          </a:p>
        </p:txBody>
      </p:sp>
    </p:spTree>
    <p:extLst>
      <p:ext uri="{BB962C8B-B14F-4D97-AF65-F5344CB8AC3E}">
        <p14:creationId xmlns:p14="http://schemas.microsoft.com/office/powerpoint/2010/main" val="28878702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节点失效恢复相关缺陷可能会带来</a:t>
            </a: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中影响，包括集群无服务，节点不可访问，数据相关的失败，性能下降，以及操作失败</a:t>
            </a:r>
            <a:endParaRPr lang="en-US" altLang="zh-CN" sz="12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tx1"/>
                </a:solidFill>
                <a:effectLst/>
                <a:latin typeface="+mn-lt"/>
                <a:ea typeface="+mn-ea"/>
                <a:cs typeface="+mn-cs"/>
              </a:rPr>
              <a:t>Click</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其中，我们把集群无服务和节点不可访问看做是致命失败</a:t>
            </a:r>
            <a:endParaRPr lang="en-US" altLang="zh-CN" sz="12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tx1"/>
                </a:solidFill>
                <a:effectLst/>
                <a:latin typeface="+mn-lt"/>
                <a:ea typeface="+mn-ea"/>
                <a:cs typeface="+mn-cs"/>
              </a:rPr>
              <a:t>Click</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与分布式系统中另外两个缺陷实证研究工作相比较，节点失效恢复相关缺陷更容易导致致命缺陷，因此我们应该对此类缺陷多加关注</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44</a:t>
            </a:fld>
            <a:endParaRPr lang="zh-CN" altLang="en-US"/>
          </a:p>
        </p:txBody>
      </p:sp>
    </p:spTree>
    <p:extLst>
      <p:ext uri="{BB962C8B-B14F-4D97-AF65-F5344CB8AC3E}">
        <p14:creationId xmlns:p14="http://schemas.microsoft.com/office/powerpoint/2010/main" val="26180102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接下来，我将介绍缺陷修复</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45</a:t>
            </a:fld>
            <a:endParaRPr lang="zh-CN" altLang="en-US"/>
          </a:p>
        </p:txBody>
      </p:sp>
    </p:spTree>
    <p:extLst>
      <p:ext uri="{BB962C8B-B14F-4D97-AF65-F5344CB8AC3E}">
        <p14:creationId xmlns:p14="http://schemas.microsoft.com/office/powerpoint/2010/main" val="26069668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由于节点失效恢复相关缺陷的修复与缺陷的根因以及系统高度相关，我们还没有发现明确地修复模式</a:t>
            </a:r>
            <a:endParaRPr lang="en-US" altLang="zh-CN" dirty="0"/>
          </a:p>
          <a:p>
            <a:r>
              <a:rPr lang="en-US" altLang="zh-CN" b="1" dirty="0"/>
              <a:t>Click</a:t>
            </a:r>
            <a:r>
              <a:rPr lang="en-US" altLang="zh-CN" dirty="0"/>
              <a:t>: </a:t>
            </a:r>
            <a:r>
              <a:rPr lang="zh-CN" altLang="en-US" dirty="0"/>
              <a:t>比如我们之前提到的缺陷例子由各种各样的修复方法所修复。例如由不正确备份所导致的缺陷通过增加备份机制被修复，由缺少节点失效检测所导致的缺陷由增加超时机制所修复等等。</a:t>
            </a:r>
            <a:endParaRPr lang="en-US" altLang="zh-CN"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46</a:t>
            </a:fld>
            <a:endParaRPr lang="zh-CN" altLang="en-US"/>
          </a:p>
        </p:txBody>
      </p:sp>
    </p:spTree>
    <p:extLst>
      <p:ext uri="{BB962C8B-B14F-4D97-AF65-F5344CB8AC3E}">
        <p14:creationId xmlns:p14="http://schemas.microsoft.com/office/powerpoint/2010/main" val="39490194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但是我们发现开发者对此类缺陷的修复可能并不完美</a:t>
            </a:r>
            <a:endParaRPr lang="en-US" altLang="zh-CN" sz="1200" dirty="0"/>
          </a:p>
          <a:p>
            <a:r>
              <a:rPr lang="zh-CN" altLang="en-US" sz="1200" dirty="0"/>
              <a:t>例如在这个</a:t>
            </a:r>
            <a:r>
              <a:rPr lang="en-US" altLang="zh-CN" sz="1200" dirty="0" err="1"/>
              <a:t>mapreduce</a:t>
            </a:r>
            <a:r>
              <a:rPr lang="zh-CN" altLang="en-US" sz="1200" dirty="0"/>
              <a:t>的例子中，在收到客户的一个提交工作的消息之后</a:t>
            </a:r>
            <a:endParaRPr lang="en-US" altLang="zh-CN" sz="1200" dirty="0"/>
          </a:p>
          <a:p>
            <a:r>
              <a:rPr lang="en-US" altLang="zh-CN" sz="1200" b="1" dirty="0"/>
              <a:t>Click</a:t>
            </a:r>
            <a:r>
              <a:rPr lang="en-US" altLang="zh-CN" sz="1200" dirty="0"/>
              <a:t>: </a:t>
            </a:r>
            <a:r>
              <a:rPr lang="en-US" altLang="zh-CN" sz="1200" dirty="0" err="1"/>
              <a:t>jobTracker</a:t>
            </a:r>
            <a:r>
              <a:rPr lang="zh-CN" altLang="en-US" sz="1200" dirty="0"/>
              <a:t>节点首先在</a:t>
            </a:r>
            <a:r>
              <a:rPr lang="en-US" altLang="zh-CN" sz="1200" dirty="0"/>
              <a:t> </a:t>
            </a:r>
            <a:r>
              <a:rPr lang="en-US" altLang="zh-CN" sz="1200" dirty="0" err="1"/>
              <a:t>submitJob</a:t>
            </a:r>
            <a:r>
              <a:rPr lang="en-US" altLang="zh-CN" sz="1200" dirty="0"/>
              <a:t>() </a:t>
            </a:r>
            <a:r>
              <a:rPr lang="zh-CN" altLang="en-US" sz="1200" dirty="0"/>
              <a:t>方法中生成了</a:t>
            </a:r>
            <a:r>
              <a:rPr lang="en-US" altLang="zh-CN" sz="1200" dirty="0"/>
              <a:t>job info</a:t>
            </a:r>
            <a:r>
              <a:rPr lang="zh-CN" altLang="en-US" sz="1200" dirty="0"/>
              <a:t>文件</a:t>
            </a:r>
            <a:endParaRPr lang="en-US" altLang="zh-CN" sz="1200" dirty="0"/>
          </a:p>
          <a:p>
            <a:r>
              <a:rPr lang="en-US" altLang="zh-CN" sz="1200" b="1" dirty="0"/>
              <a:t>Click</a:t>
            </a:r>
            <a:r>
              <a:rPr lang="en-US" altLang="zh-CN" sz="1200" dirty="0"/>
              <a:t>: </a:t>
            </a:r>
            <a:r>
              <a:rPr lang="zh-CN" altLang="en-US" sz="1200" dirty="0"/>
              <a:t>一段时间后，</a:t>
            </a:r>
            <a:r>
              <a:rPr lang="en-US" altLang="zh-CN" sz="1200" dirty="0" err="1"/>
              <a:t>jobtracker</a:t>
            </a:r>
            <a:r>
              <a:rPr lang="zh-CN" altLang="en-US" sz="1200" dirty="0"/>
              <a:t>节点接着在</a:t>
            </a:r>
            <a:r>
              <a:rPr lang="en-US" altLang="zh-CN" sz="1200" dirty="0" err="1"/>
              <a:t>initJob</a:t>
            </a:r>
            <a:r>
              <a:rPr lang="en-US" altLang="zh-CN" sz="1200" dirty="0"/>
              <a:t>() </a:t>
            </a:r>
            <a:r>
              <a:rPr lang="zh-CN" altLang="en-US" sz="1200" dirty="0"/>
              <a:t>方法中生成了</a:t>
            </a:r>
            <a:r>
              <a:rPr lang="en-US" altLang="zh-CN" sz="1200" dirty="0"/>
              <a:t>job token</a:t>
            </a:r>
            <a:r>
              <a:rPr lang="zh-CN" altLang="en-US" sz="1200" dirty="0"/>
              <a:t>文件</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47</a:t>
            </a:fld>
            <a:endParaRPr lang="zh-CN" altLang="en-US"/>
          </a:p>
        </p:txBody>
      </p:sp>
    </p:spTree>
    <p:extLst>
      <p:ext uri="{BB962C8B-B14F-4D97-AF65-F5344CB8AC3E}">
        <p14:creationId xmlns:p14="http://schemas.microsoft.com/office/powerpoint/2010/main" val="40978899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在这两个</a:t>
            </a:r>
            <a:r>
              <a:rPr lang="en-US" altLang="zh-CN" dirty="0"/>
              <a:t>I/O</a:t>
            </a:r>
            <a:r>
              <a:rPr lang="zh-CN" altLang="en-US" dirty="0"/>
              <a:t>写中间有可能会发生节点失效</a:t>
            </a:r>
            <a:endParaRPr lang="en-US" altLang="zh-CN" dirty="0"/>
          </a:p>
          <a:p>
            <a:r>
              <a:rPr lang="en-US" altLang="zh-CN" b="1" dirty="0"/>
              <a:t>Click</a:t>
            </a:r>
            <a:r>
              <a:rPr lang="en-US" altLang="zh-CN" dirty="0"/>
              <a:t>: </a:t>
            </a:r>
            <a:r>
              <a:rPr lang="zh-CN" altLang="en-US" dirty="0"/>
              <a:t>这会导致</a:t>
            </a:r>
            <a:r>
              <a:rPr lang="en-US" altLang="zh-CN" dirty="0" err="1"/>
              <a:t>jobtracker</a:t>
            </a:r>
            <a:r>
              <a:rPr lang="zh-CN" altLang="en-US" dirty="0"/>
              <a:t>节点在重启后由于无法找到</a:t>
            </a:r>
            <a:r>
              <a:rPr lang="en-US" altLang="zh-CN" dirty="0"/>
              <a:t>job token</a:t>
            </a:r>
            <a:r>
              <a:rPr lang="zh-CN" altLang="en-US" dirty="0"/>
              <a:t>文件而无法正确恢复该工作</a:t>
            </a:r>
            <a:endParaRPr lang="en-US" altLang="zh-CN" dirty="0"/>
          </a:p>
          <a:p>
            <a:r>
              <a:rPr lang="en-US" altLang="zh-CN" b="1" dirty="0"/>
              <a:t>Click</a:t>
            </a:r>
            <a:endParaRPr lang="en-US" altLang="zh-CN" dirty="0"/>
          </a:p>
          <a:p>
            <a:r>
              <a:rPr lang="en-US" altLang="zh-CN" b="1" dirty="0"/>
              <a:t>Click</a:t>
            </a:r>
            <a:r>
              <a:rPr lang="en-US" altLang="zh-CN" dirty="0"/>
              <a:t>: </a:t>
            </a:r>
            <a:r>
              <a:rPr lang="zh-CN" altLang="en-US" dirty="0"/>
              <a:t>整个缺陷是通过把这两个</a:t>
            </a:r>
            <a:r>
              <a:rPr lang="en-US" altLang="zh-CN" dirty="0"/>
              <a:t>I/O</a:t>
            </a:r>
            <a:r>
              <a:rPr lang="zh-CN" altLang="en-US" dirty="0"/>
              <a:t>写操作放到同一个方法</a:t>
            </a:r>
            <a:r>
              <a:rPr lang="en-US" altLang="zh-CN" dirty="0" err="1"/>
              <a:t>submitjob</a:t>
            </a:r>
            <a:r>
              <a:rPr lang="zh-CN" altLang="en-US" dirty="0"/>
              <a:t>中来修复的</a:t>
            </a:r>
            <a:endParaRPr lang="en-US" altLang="zh-CN" dirty="0"/>
          </a:p>
          <a:p>
            <a:r>
              <a:rPr lang="en-US" altLang="zh-CN" b="1" dirty="0"/>
              <a:t>Click</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48</a:t>
            </a:fld>
            <a:endParaRPr lang="zh-CN" altLang="en-US"/>
          </a:p>
        </p:txBody>
      </p:sp>
    </p:spTree>
    <p:extLst>
      <p:ext uri="{BB962C8B-B14F-4D97-AF65-F5344CB8AC3E}">
        <p14:creationId xmlns:p14="http://schemas.microsoft.com/office/powerpoint/2010/main" val="9387811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虽然这个修复使得在这两个</a:t>
            </a:r>
            <a:r>
              <a:rPr lang="en-US" altLang="zh-CN" dirty="0"/>
              <a:t>I/O</a:t>
            </a:r>
            <a:r>
              <a:rPr lang="zh-CN" altLang="en-US" dirty="0"/>
              <a:t>写中间发生</a:t>
            </a:r>
            <a:r>
              <a:rPr lang="en-US" altLang="zh-CN" dirty="0"/>
              <a:t>crash</a:t>
            </a:r>
            <a:r>
              <a:rPr lang="zh-CN" altLang="en-US" dirty="0"/>
              <a:t>的几率减少了，节点失效依然可能在这个小的时间间隔中发生，再次触发缺陷。该修复只是减少了缺陷发生的几率。</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49</a:t>
            </a:fld>
            <a:endParaRPr lang="zh-CN" altLang="en-US"/>
          </a:p>
        </p:txBody>
      </p:sp>
    </p:spTree>
    <p:extLst>
      <p:ext uri="{BB962C8B-B14F-4D97-AF65-F5344CB8AC3E}">
        <p14:creationId xmlns:p14="http://schemas.microsoft.com/office/powerpoint/2010/main" val="917402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为了应对节点失效，开发者在分布式系统中引入了各种复杂的节点失效恢复机制</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比如在一个基本的失效恢复过程中，一个正常对外提供服务的节点，</a:t>
            </a:r>
            <a:r>
              <a:rPr lang="en-US" altLang="zh-CN" sz="1200" kern="1200" dirty="0">
                <a:solidFill>
                  <a:schemeClr val="tx1"/>
                </a:solidFill>
                <a:effectLst/>
                <a:latin typeface="+mn-lt"/>
                <a:ea typeface="+mn-ea"/>
                <a:cs typeface="+mn-cs"/>
              </a:rPr>
              <a:t>node1</a:t>
            </a:r>
            <a:r>
              <a:rPr lang="zh-CN" altLang="en-US" sz="1200" kern="1200" dirty="0">
                <a:solidFill>
                  <a:schemeClr val="tx1"/>
                </a:solidFill>
                <a:effectLst/>
                <a:latin typeface="+mn-lt"/>
                <a:ea typeface="+mn-ea"/>
                <a:cs typeface="+mn-cs"/>
              </a:rPr>
              <a:t>会对重要数据进行备份。当节点</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发生</a:t>
            </a:r>
            <a:r>
              <a:rPr lang="en-US" altLang="zh-CN" sz="1200" kern="1200" dirty="0">
                <a:solidFill>
                  <a:schemeClr val="tx1"/>
                </a:solidFill>
                <a:effectLst/>
                <a:latin typeface="+mn-lt"/>
                <a:ea typeface="+mn-ea"/>
                <a:cs typeface="+mn-cs"/>
              </a:rPr>
              <a:t>crash</a:t>
            </a:r>
            <a:r>
              <a:rPr lang="zh-CN" altLang="en-US" sz="1200" kern="1200" dirty="0">
                <a:solidFill>
                  <a:schemeClr val="tx1"/>
                </a:solidFill>
                <a:effectLst/>
                <a:latin typeface="+mn-lt"/>
                <a:ea typeface="+mn-ea"/>
                <a:cs typeface="+mn-cs"/>
              </a:rPr>
              <a:t>之后，其余相关的节点，如节点</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会检测到该节点失效，并做相应的失效处理。当节点</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重新启动之后，它首先通过备份进行本地恢复，然后与集群中的其他节点进行远程同步。同时，节点</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会检测到节点</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的重启，做相应的重启处理。最后整个集群重新进入到一个一致性状态。</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5</a:t>
            </a:fld>
            <a:endParaRPr lang="zh-CN" altLang="en-US"/>
          </a:p>
        </p:txBody>
      </p:sp>
    </p:spTree>
    <p:extLst>
      <p:ext uri="{BB962C8B-B14F-4D97-AF65-F5344CB8AC3E}">
        <p14:creationId xmlns:p14="http://schemas.microsoft.com/office/powerpoint/2010/main" val="41468428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根据我们的研究，大约</a:t>
            </a:r>
            <a:r>
              <a:rPr lang="en-US" altLang="zh-CN" dirty="0"/>
              <a:t>12%</a:t>
            </a:r>
            <a:r>
              <a:rPr lang="zh-CN" altLang="en-US" dirty="0"/>
              <a:t>的修复都是不完整的，包括只是减少了缺陷发生的概率，引入新的缺陷，以及忽略了某些触发缺陷的情形。</a:t>
            </a:r>
            <a:endParaRPr lang="en-US" altLang="zh-CN" dirty="0"/>
          </a:p>
          <a:p>
            <a:r>
              <a:rPr lang="en-US" altLang="zh-CN" b="1" dirty="0"/>
              <a:t>Click</a:t>
            </a:r>
            <a:r>
              <a:rPr lang="en-US" altLang="zh-CN" dirty="0"/>
              <a:t>: </a:t>
            </a:r>
            <a:r>
              <a:rPr lang="zh-CN" altLang="en-US" dirty="0"/>
              <a:t>这表明节点失效恢复相关缺陷的验证十分必要，我们可以在缺陷修复中检测新的节点失效恢复相关缺陷</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50</a:t>
            </a:fld>
            <a:endParaRPr lang="zh-CN" altLang="en-US"/>
          </a:p>
        </p:txBody>
      </p:sp>
    </p:spTree>
    <p:extLst>
      <p:ext uri="{BB962C8B-B14F-4D97-AF65-F5344CB8AC3E}">
        <p14:creationId xmlns:p14="http://schemas.microsoft.com/office/powerpoint/2010/main" val="22960320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我们的发现表明未来我们可以设计基于缺陷模式检测此类缺陷的缺陷检测方法，可以设计新的分布式系统测试方法，以及设计新的节点失效及节点重启注入策略。在我们的论文中可以找到更多相关的讨论。</a:t>
            </a:r>
            <a:endParaRPr lang="en-US" altLang="zh-CN" dirty="0"/>
          </a:p>
          <a:p>
            <a:endParaRPr lang="en-US" altLang="zh-CN" dirty="0"/>
          </a:p>
          <a:p>
            <a:r>
              <a:rPr lang="zh-CN" altLang="en-US" dirty="0"/>
              <a:t>我们已经发现了一些缺陷模式，如缺少节点失效检测、缺少备份等，可以帮助我们设计新的缺陷检测方法，目前我们正在基于一些缺陷模式，实现相应的错误检测工具，也在设计新的节点失效和节点重启注入机制，选取更倾向于产生错误的系统注入点来加速缺陷的暴露。</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51</a:t>
            </a:fld>
            <a:endParaRPr lang="zh-CN" altLang="en-US"/>
          </a:p>
        </p:txBody>
      </p:sp>
    </p:spTree>
    <p:extLst>
      <p:ext uri="{BB962C8B-B14F-4D97-AF65-F5344CB8AC3E}">
        <p14:creationId xmlns:p14="http://schemas.microsoft.com/office/powerpoint/2010/main" val="28250440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综上，</a:t>
            </a:r>
            <a:r>
              <a:rPr lang="zh-CN" altLang="zh-CN" sz="1200" kern="1200" dirty="0">
                <a:solidFill>
                  <a:schemeClr val="tx1"/>
                </a:solidFill>
                <a:effectLst/>
                <a:latin typeface="+mn-lt"/>
                <a:ea typeface="+mn-ea"/>
                <a:cs typeface="+mn-cs"/>
              </a:rPr>
              <a:t>不</a:t>
            </a:r>
            <a:r>
              <a:rPr lang="zh-CN" altLang="en-US" sz="1200" kern="1200" dirty="0">
                <a:solidFill>
                  <a:schemeClr val="tx1"/>
                </a:solidFill>
                <a:effectLst/>
                <a:latin typeface="+mn-lt"/>
                <a:ea typeface="+mn-ea"/>
                <a:cs typeface="+mn-cs"/>
              </a:rPr>
              <a:t>正确</a:t>
            </a:r>
            <a:r>
              <a:rPr lang="zh-CN" altLang="zh-CN" sz="1200" kern="1200" dirty="0">
                <a:solidFill>
                  <a:schemeClr val="tx1"/>
                </a:solidFill>
                <a:effectLst/>
                <a:latin typeface="+mn-lt"/>
                <a:ea typeface="+mn-ea"/>
                <a:cs typeface="+mn-cs"/>
              </a:rPr>
              <a:t>的节点失效恢复机制及其实现可能引入节点失效恢复相关缺陷</a:t>
            </a:r>
            <a:r>
              <a:rPr lang="zh-CN" altLang="en-US" sz="1200" kern="1200" dirty="0">
                <a:solidFill>
                  <a:schemeClr val="tx1"/>
                </a:solidFill>
                <a:effectLst/>
                <a:latin typeface="+mn-lt"/>
                <a:ea typeface="+mn-ea"/>
                <a:cs typeface="+mn-cs"/>
              </a:rPr>
              <a:t>，我们通过对</a:t>
            </a: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个开源系统中</a:t>
            </a:r>
            <a:r>
              <a:rPr lang="en-US" altLang="zh-CN" sz="1200" kern="1200" dirty="0">
                <a:solidFill>
                  <a:schemeClr val="tx1"/>
                </a:solidFill>
                <a:effectLst/>
                <a:latin typeface="+mn-lt"/>
                <a:ea typeface="+mn-ea"/>
                <a:cs typeface="+mn-cs"/>
              </a:rPr>
              <a:t>103</a:t>
            </a:r>
            <a:r>
              <a:rPr lang="zh-CN" altLang="en-US" sz="1200" kern="1200" dirty="0">
                <a:solidFill>
                  <a:schemeClr val="tx1"/>
                </a:solidFill>
                <a:effectLst/>
                <a:latin typeface="+mn-lt"/>
                <a:ea typeface="+mn-ea"/>
                <a:cs typeface="+mn-cs"/>
              </a:rPr>
              <a:t>个节点失效恢复相关缺陷的深入研究，得到了许多有趣的发现，可以帮助我们发现新的应对此类缺陷的研究方向。我们在网页上提供公开数据集供后续研究使用。</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52</a:t>
            </a:fld>
            <a:endParaRPr lang="zh-CN" altLang="en-US"/>
          </a:p>
        </p:txBody>
      </p:sp>
    </p:spTree>
    <p:extLst>
      <p:ext uri="{BB962C8B-B14F-4D97-AF65-F5344CB8AC3E}">
        <p14:creationId xmlns:p14="http://schemas.microsoft.com/office/powerpoint/2010/main" val="230011143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Thanks for your attention.</a:t>
            </a:r>
            <a:endParaRPr lang="en-US" altLang="zh-CN" dirty="0"/>
          </a:p>
          <a:p>
            <a:r>
              <a:rPr lang="en-US" altLang="zh-CN" sz="1200" kern="1200" dirty="0">
                <a:solidFill>
                  <a:schemeClr val="tx1"/>
                </a:solidFill>
                <a:effectLst/>
                <a:latin typeface="+mn-lt"/>
                <a:ea typeface="+mn-ea"/>
                <a:cs typeface="+mn-cs"/>
              </a:rPr>
              <a:t>I’m ready to take questions</a:t>
            </a:r>
            <a:endParaRPr lang="en-US" altLang="zh-CN"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53</a:t>
            </a:fld>
            <a:endParaRPr lang="zh-CN" altLang="en-US"/>
          </a:p>
        </p:txBody>
      </p:sp>
    </p:spTree>
    <p:extLst>
      <p:ext uri="{BB962C8B-B14F-4D97-AF65-F5344CB8AC3E}">
        <p14:creationId xmlns:p14="http://schemas.microsoft.com/office/powerpoint/2010/main" val="14571769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start our study from an existing cloud bug study database, CBS </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54</a:t>
            </a:fld>
            <a:endParaRPr lang="zh-CN" altLang="en-US"/>
          </a:p>
        </p:txBody>
      </p:sp>
    </p:spTree>
    <p:extLst>
      <p:ext uri="{BB962C8B-B14F-4D97-AF65-F5344CB8AC3E}">
        <p14:creationId xmlns:p14="http://schemas.microsoft.com/office/powerpoint/2010/main" val="9160253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These 4 systems are widely used and cover a diverse set of architectures. Their mechanisms for combating crashes are also commonly used by other systems. </a:t>
            </a:r>
          </a:p>
          <a:p>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55</a:t>
            </a:fld>
            <a:endParaRPr lang="zh-CN" altLang="en-US"/>
          </a:p>
        </p:txBody>
      </p:sp>
    </p:spTree>
    <p:extLst>
      <p:ext uri="{BB962C8B-B14F-4D97-AF65-F5344CB8AC3E}">
        <p14:creationId xmlns:p14="http://schemas.microsoft.com/office/powerpoint/2010/main" val="241025422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start our study from an existing cloud bug study database, CBS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actual number of crash recovery bugs in CBS could be more than 103.</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56</a:t>
            </a:fld>
            <a:endParaRPr lang="zh-CN" altLang="en-US"/>
          </a:p>
        </p:txBody>
      </p:sp>
    </p:spTree>
    <p:extLst>
      <p:ext uri="{BB962C8B-B14F-4D97-AF65-F5344CB8AC3E}">
        <p14:creationId xmlns:p14="http://schemas.microsoft.com/office/powerpoint/2010/main" val="29569159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start our study from an existing cloud bug study database, CBS </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57</a:t>
            </a:fld>
            <a:endParaRPr lang="zh-CN" altLang="en-US"/>
          </a:p>
        </p:txBody>
      </p:sp>
    </p:spTree>
    <p:extLst>
      <p:ext uri="{BB962C8B-B14F-4D97-AF65-F5344CB8AC3E}">
        <p14:creationId xmlns:p14="http://schemas.microsoft.com/office/powerpoint/2010/main" val="29714171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distributions of the number of the studied bugs in four target systems are relatively even.</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58</a:t>
            </a:fld>
            <a:endParaRPr lang="zh-CN" altLang="en-US"/>
          </a:p>
        </p:txBody>
      </p:sp>
    </p:spTree>
    <p:extLst>
      <p:ext uri="{BB962C8B-B14F-4D97-AF65-F5344CB8AC3E}">
        <p14:creationId xmlns:p14="http://schemas.microsoft.com/office/powerpoint/2010/main" val="73314803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59</a:t>
            </a:fld>
            <a:endParaRPr lang="zh-CN" altLang="en-US"/>
          </a:p>
        </p:txBody>
      </p:sp>
    </p:spTree>
    <p:extLst>
      <p:ext uri="{BB962C8B-B14F-4D97-AF65-F5344CB8AC3E}">
        <p14:creationId xmlns:p14="http://schemas.microsoft.com/office/powerpoint/2010/main" val="479592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在分布式系统中有各种格样的失效恢复机制，如备份、数据同步、故障转移等等。不同的系统又可能具有特别的失效恢复机制，如</a:t>
            </a:r>
            <a:r>
              <a:rPr lang="en-US" altLang="zh-CN" dirty="0" err="1"/>
              <a:t>Hbase</a:t>
            </a:r>
            <a:r>
              <a:rPr lang="zh-CN" altLang="en-US" dirty="0"/>
              <a:t>中的</a:t>
            </a:r>
            <a:r>
              <a:rPr lang="en-US" altLang="zh-CN" dirty="0"/>
              <a:t>write-ahead logging</a:t>
            </a:r>
            <a:r>
              <a:rPr lang="zh-CN" altLang="en-US" dirty="0"/>
              <a:t>，</a:t>
            </a:r>
            <a:r>
              <a:rPr lang="en-US" altLang="zh-CN" dirty="0" err="1"/>
              <a:t>cassandra</a:t>
            </a:r>
            <a:r>
              <a:rPr lang="zh-CN" altLang="en-US" dirty="0"/>
              <a:t>中的</a:t>
            </a:r>
            <a:r>
              <a:rPr lang="en-US" altLang="zh-CN" dirty="0"/>
              <a:t>hinted handoffs </a:t>
            </a:r>
            <a:r>
              <a:rPr lang="zh-CN" altLang="en-US" dirty="0"/>
              <a:t>等</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6</a:t>
            </a:fld>
            <a:endParaRPr lang="zh-CN" altLang="en-US"/>
          </a:p>
        </p:txBody>
      </p:sp>
    </p:spTree>
    <p:extLst>
      <p:ext uri="{BB962C8B-B14F-4D97-AF65-F5344CB8AC3E}">
        <p14:creationId xmlns:p14="http://schemas.microsoft.com/office/powerpoint/2010/main" val="365144262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60</a:t>
            </a:fld>
            <a:endParaRPr lang="zh-CN" altLang="en-US"/>
          </a:p>
        </p:txBody>
      </p:sp>
    </p:spTree>
    <p:extLst>
      <p:ext uri="{BB962C8B-B14F-4D97-AF65-F5344CB8AC3E}">
        <p14:creationId xmlns:p14="http://schemas.microsoft.com/office/powerpoint/2010/main" val="2871113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然而这些节点失效恢复机制及其实现中可能存在错误，从而</a:t>
            </a:r>
            <a:r>
              <a:rPr lang="zh-CN" altLang="zh-CN" sz="1200" kern="1200" dirty="0">
                <a:solidFill>
                  <a:schemeClr val="tx1"/>
                </a:solidFill>
                <a:effectLst/>
                <a:latin typeface="+mn-lt"/>
                <a:ea typeface="+mn-ea"/>
                <a:cs typeface="+mn-cs"/>
              </a:rPr>
              <a:t>引入错综复杂的节点失效恢复相关缺陷（</a:t>
            </a:r>
            <a:r>
              <a:rPr lang="en-US" altLang="zh-CN" sz="1200" kern="1200" dirty="0">
                <a:solidFill>
                  <a:schemeClr val="tx1"/>
                </a:solidFill>
                <a:effectLst/>
                <a:latin typeface="+mn-lt"/>
                <a:ea typeface="+mn-ea"/>
                <a:cs typeface="+mn-cs"/>
              </a:rPr>
              <a:t>Crash recovery bugs</a:t>
            </a:r>
            <a:r>
              <a:rPr lang="zh-CN" altLang="zh-CN" sz="1200" kern="1200" dirty="0">
                <a:solidFill>
                  <a:schemeClr val="tx1"/>
                </a:solidFill>
                <a:effectLst/>
                <a:latin typeface="+mn-lt"/>
                <a:ea typeface="+mn-ea"/>
                <a:cs typeface="+mn-cs"/>
              </a:rPr>
              <a:t>），导致严重的后果</a:t>
            </a:r>
            <a:endParaRPr lang="en-US" altLang="zh-CN"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7</a:t>
            </a:fld>
            <a:endParaRPr lang="zh-CN" altLang="en-US"/>
          </a:p>
        </p:txBody>
      </p:sp>
    </p:spTree>
    <p:extLst>
      <p:ext uri="{BB962C8B-B14F-4D97-AF65-F5344CB8AC3E}">
        <p14:creationId xmlns:p14="http://schemas.microsoft.com/office/powerpoint/2010/main" val="2836993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比如一个真实的</a:t>
            </a:r>
            <a:r>
              <a:rPr lang="en-US" altLang="zh-CN" sz="1200" kern="1200" dirty="0">
                <a:solidFill>
                  <a:schemeClr val="tx1"/>
                </a:solidFill>
                <a:effectLst/>
                <a:latin typeface="+mn-lt"/>
                <a:ea typeface="+mn-ea"/>
                <a:cs typeface="+mn-cs"/>
              </a:rPr>
              <a:t>zookeeper</a:t>
            </a:r>
            <a:r>
              <a:rPr lang="zh-CN" altLang="en-US" sz="1200" kern="1200" dirty="0">
                <a:solidFill>
                  <a:schemeClr val="tx1"/>
                </a:solidFill>
                <a:effectLst/>
                <a:latin typeface="+mn-lt"/>
                <a:ea typeface="+mn-ea"/>
                <a:cs typeface="+mn-cs"/>
              </a:rPr>
              <a:t>当中的节点失效恢复缺陷如图所示：</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当</a:t>
            </a:r>
            <a:r>
              <a:rPr lang="en-US" altLang="zh-CN" sz="1200" kern="1200" dirty="0">
                <a:solidFill>
                  <a:schemeClr val="tx1"/>
                </a:solidFill>
                <a:effectLst/>
                <a:latin typeface="+mn-lt"/>
                <a:ea typeface="+mn-ea"/>
                <a:cs typeface="+mn-cs"/>
              </a:rPr>
              <a:t>follower</a:t>
            </a:r>
            <a:r>
              <a:rPr lang="zh-CN" altLang="en-US" sz="1200" kern="1200" dirty="0">
                <a:solidFill>
                  <a:schemeClr val="tx1"/>
                </a:solidFill>
                <a:effectLst/>
                <a:latin typeface="+mn-lt"/>
                <a:ea typeface="+mn-ea"/>
                <a:cs typeface="+mn-cs"/>
              </a:rPr>
              <a:t>节点收到来自</a:t>
            </a:r>
            <a:r>
              <a:rPr lang="en-US" altLang="zh-CN" sz="1200" kern="1200" dirty="0">
                <a:solidFill>
                  <a:schemeClr val="tx1"/>
                </a:solidFill>
                <a:effectLst/>
                <a:latin typeface="+mn-lt"/>
                <a:ea typeface="+mn-ea"/>
                <a:cs typeface="+mn-cs"/>
              </a:rPr>
              <a:t>leader</a:t>
            </a:r>
            <a:r>
              <a:rPr lang="zh-CN" altLang="en-US" sz="1200" kern="1200" dirty="0">
                <a:solidFill>
                  <a:schemeClr val="tx1"/>
                </a:solidFill>
                <a:effectLst/>
                <a:latin typeface="+mn-lt"/>
                <a:ea typeface="+mn-ea"/>
                <a:cs typeface="+mn-cs"/>
              </a:rPr>
              <a:t>节点的</a:t>
            </a:r>
            <a:r>
              <a:rPr lang="en-US" altLang="zh-CN" sz="1200" kern="1200" dirty="0" err="1">
                <a:solidFill>
                  <a:schemeClr val="tx1"/>
                </a:solidFill>
                <a:effectLst/>
                <a:latin typeface="+mn-lt"/>
                <a:ea typeface="+mn-ea"/>
                <a:cs typeface="+mn-cs"/>
              </a:rPr>
              <a:t>newleader</a:t>
            </a:r>
            <a:r>
              <a:rPr lang="zh-CN" altLang="en-US" sz="1200" kern="1200" dirty="0">
                <a:solidFill>
                  <a:schemeClr val="tx1"/>
                </a:solidFill>
                <a:effectLst/>
                <a:latin typeface="+mn-lt"/>
                <a:ea typeface="+mn-ea"/>
                <a:cs typeface="+mn-cs"/>
              </a:rPr>
              <a:t>消息之后，它首先把当前内存数据写入</a:t>
            </a:r>
            <a:r>
              <a:rPr lang="en-US" altLang="zh-CN" sz="1200" kern="1200" dirty="0">
                <a:solidFill>
                  <a:schemeClr val="tx1"/>
                </a:solidFill>
                <a:effectLst/>
                <a:latin typeface="+mn-lt"/>
                <a:ea typeface="+mn-ea"/>
                <a:cs typeface="+mn-cs"/>
              </a:rPr>
              <a:t>snapshot</a:t>
            </a:r>
            <a:r>
              <a:rPr lang="zh-CN" altLang="en-US" sz="1200" kern="1200" dirty="0">
                <a:solidFill>
                  <a:schemeClr val="tx1"/>
                </a:solidFill>
                <a:effectLst/>
                <a:latin typeface="+mn-lt"/>
                <a:ea typeface="+mn-ea"/>
                <a:cs typeface="+mn-cs"/>
              </a:rPr>
              <a:t>文件中，接着把</a:t>
            </a:r>
            <a:r>
              <a:rPr lang="en-US" altLang="zh-CN" sz="1200" kern="1200" dirty="0">
                <a:solidFill>
                  <a:schemeClr val="tx1"/>
                </a:solidFill>
                <a:effectLst/>
                <a:latin typeface="+mn-lt"/>
                <a:ea typeface="+mn-ea"/>
                <a:cs typeface="+mn-cs"/>
              </a:rPr>
              <a:t>current epoch</a:t>
            </a:r>
            <a:r>
              <a:rPr lang="zh-CN" altLang="en-US" sz="1200" kern="1200" dirty="0">
                <a:solidFill>
                  <a:schemeClr val="tx1"/>
                </a:solidFill>
                <a:effectLst/>
                <a:latin typeface="+mn-lt"/>
                <a:ea typeface="+mn-ea"/>
                <a:cs typeface="+mn-cs"/>
              </a:rPr>
              <a:t>数据写入另外一个文件。</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但是开发者在设计和实现系统的过程中没有预想到在这两个</a:t>
            </a:r>
            <a:r>
              <a:rPr lang="en-US" altLang="zh-CN" sz="1200" kern="1200" dirty="0">
                <a:solidFill>
                  <a:schemeClr val="tx1"/>
                </a:solidFill>
                <a:effectLst/>
                <a:latin typeface="+mn-lt"/>
                <a:ea typeface="+mn-ea"/>
                <a:cs typeface="+mn-cs"/>
              </a:rPr>
              <a:t>I/O</a:t>
            </a:r>
            <a:r>
              <a:rPr lang="zh-CN" altLang="en-US" sz="1200" kern="1200" dirty="0">
                <a:solidFill>
                  <a:schemeClr val="tx1"/>
                </a:solidFill>
                <a:effectLst/>
                <a:latin typeface="+mn-lt"/>
                <a:ea typeface="+mn-ea"/>
                <a:cs typeface="+mn-cs"/>
              </a:rPr>
              <a:t>写中间可能发生一个节点失效，这个意料之外的节点失效会导致</a:t>
            </a:r>
            <a:r>
              <a:rPr lang="en-US" altLang="zh-CN" sz="1200" kern="1200" dirty="0">
                <a:solidFill>
                  <a:schemeClr val="tx1"/>
                </a:solidFill>
                <a:effectLst/>
                <a:latin typeface="+mn-lt"/>
                <a:ea typeface="+mn-ea"/>
                <a:cs typeface="+mn-cs"/>
              </a:rPr>
              <a:t>follower</a:t>
            </a:r>
            <a:r>
              <a:rPr lang="zh-CN" altLang="en-US" sz="1200" kern="1200" dirty="0">
                <a:solidFill>
                  <a:schemeClr val="tx1"/>
                </a:solidFill>
                <a:effectLst/>
                <a:latin typeface="+mn-lt"/>
                <a:ea typeface="+mn-ea"/>
                <a:cs typeface="+mn-cs"/>
              </a:rPr>
              <a:t>节点在重启之后用于恢复的数据存在不一致，最终导致</a:t>
            </a:r>
            <a:r>
              <a:rPr lang="en-US" altLang="zh-CN" sz="1200" kern="1200" dirty="0">
                <a:solidFill>
                  <a:schemeClr val="tx1"/>
                </a:solidFill>
                <a:effectLst/>
                <a:latin typeface="+mn-lt"/>
                <a:ea typeface="+mn-ea"/>
                <a:cs typeface="+mn-cs"/>
              </a:rPr>
              <a:t>follower</a:t>
            </a:r>
            <a:r>
              <a:rPr lang="zh-CN" altLang="en-US" sz="1200" kern="1200" dirty="0">
                <a:solidFill>
                  <a:schemeClr val="tx1"/>
                </a:solidFill>
                <a:effectLst/>
                <a:latin typeface="+mn-lt"/>
                <a:ea typeface="+mn-ea"/>
                <a:cs typeface="+mn-cs"/>
              </a:rPr>
              <a:t>节点无法启动。</a:t>
            </a:r>
            <a:endParaRPr lang="en-US" altLang="zh-CN"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8</a:t>
            </a:fld>
            <a:endParaRPr lang="zh-CN" altLang="en-US"/>
          </a:p>
        </p:txBody>
      </p:sp>
    </p:spTree>
    <p:extLst>
      <p:ext uri="{BB962C8B-B14F-4D97-AF65-F5344CB8AC3E}">
        <p14:creationId xmlns:p14="http://schemas.microsoft.com/office/powerpoint/2010/main" val="199822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现有的分布式系统中的缺陷实证研究工作</a:t>
            </a:r>
            <a:r>
              <a:rPr lang="zh-CN" altLang="zh-CN" sz="1200" kern="1200" dirty="0">
                <a:solidFill>
                  <a:schemeClr val="tx1"/>
                </a:solidFill>
                <a:effectLst/>
                <a:latin typeface="+mn-lt"/>
                <a:ea typeface="+mn-ea"/>
                <a:cs typeface="+mn-cs"/>
              </a:rPr>
              <a:t>都不解析节点失效恢复相关缺陷</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而大多数的缺陷检测工具把分布式系统看做是一个黑盒或灰盒，他们在检测缺陷时不关心在何种系统状态下注入节点失效可能会导致节点失效恢复相关缺陷，在缺陷检测中缺乏对节点失效恢复相关缺陷的深入理解</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因此对分布式系统中节点失效恢复相关缺陷做一个综合性实证研究十分必要</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9</a:t>
            </a:fld>
            <a:endParaRPr lang="zh-CN" altLang="en-US"/>
          </a:p>
        </p:txBody>
      </p:sp>
    </p:spTree>
    <p:extLst>
      <p:ext uri="{BB962C8B-B14F-4D97-AF65-F5344CB8AC3E}">
        <p14:creationId xmlns:p14="http://schemas.microsoft.com/office/powerpoint/2010/main" val="10678799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174E6E1-55BD-418C-8A7B-9C107B272BD4}"/>
              </a:ext>
            </a:extLst>
          </p:cNvPr>
          <p:cNvPicPr>
            <a:picLocks noChangeAspect="1"/>
          </p:cNvPicPr>
          <p:nvPr userDrawn="1"/>
        </p:nvPicPr>
        <p:blipFill>
          <a:blip r:embed="rId2"/>
          <a:stretch>
            <a:fillRect/>
          </a:stretch>
        </p:blipFill>
        <p:spPr>
          <a:xfrm>
            <a:off x="0" y="0"/>
            <a:ext cx="12192000" cy="2960016"/>
          </a:xfrm>
          <a:prstGeom prst="rect">
            <a:avLst/>
          </a:prstGeom>
        </p:spPr>
      </p:pic>
      <p:sp>
        <p:nvSpPr>
          <p:cNvPr id="3" name="Subtitle 2"/>
          <p:cNvSpPr>
            <a:spLocks noGrp="1"/>
          </p:cNvSpPr>
          <p:nvPr>
            <p:ph type="subTitle" idx="1" hasCustomPrompt="1"/>
          </p:nvPr>
        </p:nvSpPr>
        <p:spPr>
          <a:xfrm>
            <a:off x="682752" y="4571999"/>
            <a:ext cx="10826496" cy="543675"/>
          </a:xfrm>
          <a:noFill/>
          <a:ln w="9525" algn="ctr">
            <a:noFill/>
            <a:miter lim="800000"/>
            <a:headEnd/>
            <a:tailEnd/>
          </a:ln>
        </p:spPr>
        <p:txBody>
          <a:bodyPr vert="horz" wrap="square" lIns="91440" tIns="45720" rIns="91440" bIns="45720" numCol="1" anchor="t" anchorCtr="0" compatLnSpc="1">
            <a:prstTxWarp prst="textNoShape">
              <a:avLst/>
            </a:prstTxWarp>
          </a:bodyPr>
          <a:lstStyle>
            <a:lvl1pPr marL="0" indent="0" algn="l" rtl="0" eaLnBrk="1" fontAlgn="base" hangingPunct="1">
              <a:lnSpc>
                <a:spcPct val="100000"/>
              </a:lnSpc>
              <a:spcBef>
                <a:spcPts val="1600"/>
              </a:spcBef>
              <a:spcAft>
                <a:spcPts val="0"/>
              </a:spcAft>
              <a:buClr>
                <a:schemeClr val="accent6"/>
              </a:buClr>
              <a:buNone/>
              <a:defRPr lang="en-US" sz="2933" b="1" i="1" baseline="0" smtClean="0">
                <a:solidFill>
                  <a:schemeClr val="accent6"/>
                </a:solidFill>
                <a:latin typeface="+mj-lt"/>
                <a:ea typeface="+mn-ea"/>
                <a:cs typeface="+mn-cs"/>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err="1"/>
              <a:t>Clicdk</a:t>
            </a:r>
            <a:r>
              <a:rPr lang="en-US" dirty="0"/>
              <a:t> to edit Master subtitle style</a:t>
            </a:r>
          </a:p>
        </p:txBody>
      </p:sp>
      <p:sp>
        <p:nvSpPr>
          <p:cNvPr id="6" name="矩形 5">
            <a:extLst>
              <a:ext uri="{FF2B5EF4-FFF2-40B4-BE49-F238E27FC236}">
                <a16:creationId xmlns:a16="http://schemas.microsoft.com/office/drawing/2014/main" id="{AA1BA42F-0FD3-4886-B30D-1B7BA67401E1}"/>
              </a:ext>
            </a:extLst>
          </p:cNvPr>
          <p:cNvSpPr/>
          <p:nvPr userDrawn="1"/>
        </p:nvSpPr>
        <p:spPr bwMode="gray">
          <a:xfrm>
            <a:off x="0" y="2856320"/>
            <a:ext cx="12192000" cy="103696"/>
          </a:xfrm>
          <a:prstGeom prst="rect">
            <a:avLst/>
          </a:prstGeom>
          <a:solidFill>
            <a:schemeClr val="accent1">
              <a:lumMod val="60000"/>
              <a:lumOff val="40000"/>
            </a:schemeClr>
          </a:solidFill>
          <a:ln w="6350" algn="ctr">
            <a:noFill/>
            <a:miter lim="800000"/>
            <a:headEnd/>
            <a:tailEnd/>
          </a:ln>
          <a:effectLst/>
        </p:spPr>
        <p:txBody>
          <a:bodyPr wrap="none" rtlCol="0" anchor="ctr"/>
          <a:lstStyle/>
          <a:p>
            <a:pPr algn="ctr"/>
            <a:endParaRPr lang="zh-CN" altLang="en-US" b="1" dirty="0">
              <a:solidFill>
                <a:schemeClr val="bg1"/>
              </a:solidFill>
            </a:endParaRPr>
          </a:p>
        </p:txBody>
      </p:sp>
    </p:spTree>
    <p:extLst>
      <p:ext uri="{BB962C8B-B14F-4D97-AF65-F5344CB8AC3E}">
        <p14:creationId xmlns:p14="http://schemas.microsoft.com/office/powerpoint/2010/main" val="365922935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Photo Collage">
    <p:spTree>
      <p:nvGrpSpPr>
        <p:cNvPr id="1" name=""/>
        <p:cNvGrpSpPr/>
        <p:nvPr/>
      </p:nvGrpSpPr>
      <p:grpSpPr>
        <a:xfrm>
          <a:off x="0" y="0"/>
          <a:ext cx="0" cy="0"/>
          <a:chOff x="0" y="0"/>
          <a:chExt cx="0" cy="0"/>
        </a:xfrm>
      </p:grpSpPr>
      <p:sp>
        <p:nvSpPr>
          <p:cNvPr id="2" name="Rectangle 1"/>
          <p:cNvSpPr/>
          <p:nvPr/>
        </p:nvSpPr>
        <p:spPr bwMode="gray">
          <a:xfrm>
            <a:off x="1" y="1"/>
            <a:ext cx="12192001" cy="3013495"/>
          </a:xfrm>
          <a:prstGeom prst="rect">
            <a:avLst/>
          </a:prstGeom>
          <a:solidFill>
            <a:schemeClr val="bg1"/>
          </a:solidFill>
          <a:ln w="6350" algn="ctr">
            <a:noFill/>
            <a:miter lim="800000"/>
            <a:headEnd/>
            <a:tailEnd/>
          </a:ln>
          <a:effectLst/>
        </p:spPr>
        <p:txBody>
          <a:bodyPr wrap="none" rtlCol="0" anchor="ctr"/>
          <a:lstStyle/>
          <a:p>
            <a:pPr algn="ctr"/>
            <a:endParaRPr lang="en-US" sz="2400" b="1" dirty="0">
              <a:solidFill>
                <a:schemeClr val="bg1"/>
              </a:solidFill>
            </a:endParaRPr>
          </a:p>
        </p:txBody>
      </p:sp>
      <p:sp>
        <p:nvSpPr>
          <p:cNvPr id="11" name="Picture Placeholder 10"/>
          <p:cNvSpPr>
            <a:spLocks noGrp="1"/>
          </p:cNvSpPr>
          <p:nvPr>
            <p:ph type="pic" sz="quarter" idx="10"/>
          </p:nvPr>
        </p:nvSpPr>
        <p:spPr>
          <a:xfrm>
            <a:off x="1" y="531813"/>
            <a:ext cx="1982748" cy="2074863"/>
          </a:xfrm>
        </p:spPr>
        <p:txBody>
          <a:bodyPr>
            <a:noAutofit/>
          </a:bodyPr>
          <a:lstStyle/>
          <a:p>
            <a:r>
              <a:rPr lang="zh-CN" altLang="en-US"/>
              <a:t>单击图标添加图片</a:t>
            </a:r>
            <a:endParaRPr lang="en-US"/>
          </a:p>
        </p:txBody>
      </p:sp>
      <p:sp>
        <p:nvSpPr>
          <p:cNvPr id="12" name="Picture Placeholder 10"/>
          <p:cNvSpPr>
            <a:spLocks noGrp="1"/>
          </p:cNvSpPr>
          <p:nvPr>
            <p:ph type="pic" sz="quarter" idx="11"/>
          </p:nvPr>
        </p:nvSpPr>
        <p:spPr>
          <a:xfrm>
            <a:off x="2040255" y="531813"/>
            <a:ext cx="3703313" cy="2074863"/>
          </a:xfrm>
        </p:spPr>
        <p:txBody>
          <a:bodyPr>
            <a:noAutofit/>
          </a:bodyPr>
          <a:lstStyle/>
          <a:p>
            <a:r>
              <a:rPr lang="zh-CN" altLang="en-US"/>
              <a:t>单击图标添加图片</a:t>
            </a:r>
            <a:endParaRPr lang="en-US"/>
          </a:p>
        </p:txBody>
      </p:sp>
      <p:sp>
        <p:nvSpPr>
          <p:cNvPr id="13" name="Picture Placeholder 10"/>
          <p:cNvSpPr>
            <a:spLocks noGrp="1"/>
          </p:cNvSpPr>
          <p:nvPr>
            <p:ph type="pic" sz="quarter" idx="12"/>
          </p:nvPr>
        </p:nvSpPr>
        <p:spPr>
          <a:xfrm>
            <a:off x="8630595" y="531813"/>
            <a:ext cx="3561404" cy="2074863"/>
          </a:xfrm>
        </p:spPr>
        <p:txBody>
          <a:bodyPr>
            <a:noAutofit/>
          </a:bodyPr>
          <a:lstStyle/>
          <a:p>
            <a:r>
              <a:rPr lang="zh-CN" altLang="en-US"/>
              <a:t>单击图标添加图片</a:t>
            </a:r>
            <a:endParaRPr lang="en-US"/>
          </a:p>
        </p:txBody>
      </p:sp>
      <p:sp>
        <p:nvSpPr>
          <p:cNvPr id="14" name="Picture Placeholder 10"/>
          <p:cNvSpPr>
            <a:spLocks noGrp="1"/>
          </p:cNvSpPr>
          <p:nvPr>
            <p:ph type="pic" sz="quarter" idx="13"/>
          </p:nvPr>
        </p:nvSpPr>
        <p:spPr>
          <a:xfrm>
            <a:off x="5801075" y="531813"/>
            <a:ext cx="2772015" cy="2074863"/>
          </a:xfrm>
        </p:spPr>
        <p:txBody>
          <a:bodyPr>
            <a:noAutofit/>
          </a:bodyPr>
          <a:lstStyle/>
          <a:p>
            <a:r>
              <a:rPr lang="zh-CN" altLang="en-US"/>
              <a:t>单击图标添加图片</a:t>
            </a:r>
            <a:endParaRPr lang="en-US"/>
          </a:p>
        </p:txBody>
      </p:sp>
      <p:sp>
        <p:nvSpPr>
          <p:cNvPr id="15" name="Picture Placeholder 10"/>
          <p:cNvSpPr>
            <a:spLocks noGrp="1"/>
          </p:cNvSpPr>
          <p:nvPr>
            <p:ph type="pic" sz="quarter" idx="14"/>
          </p:nvPr>
        </p:nvSpPr>
        <p:spPr>
          <a:xfrm>
            <a:off x="5113080" y="2660017"/>
            <a:ext cx="4482353" cy="2074863"/>
          </a:xfrm>
        </p:spPr>
        <p:txBody>
          <a:bodyPr>
            <a:noAutofit/>
          </a:bodyPr>
          <a:lstStyle/>
          <a:p>
            <a:r>
              <a:rPr lang="zh-CN" altLang="en-US"/>
              <a:t>单击图标添加图片</a:t>
            </a:r>
            <a:endParaRPr lang="en-US"/>
          </a:p>
        </p:txBody>
      </p:sp>
      <p:sp>
        <p:nvSpPr>
          <p:cNvPr id="16" name="Picture Placeholder 10"/>
          <p:cNvSpPr>
            <a:spLocks noGrp="1"/>
          </p:cNvSpPr>
          <p:nvPr>
            <p:ph type="pic" sz="quarter" idx="15"/>
          </p:nvPr>
        </p:nvSpPr>
        <p:spPr>
          <a:xfrm>
            <a:off x="2321004" y="2660017"/>
            <a:ext cx="2734568" cy="2074863"/>
          </a:xfrm>
        </p:spPr>
        <p:txBody>
          <a:bodyPr>
            <a:noAutofit/>
          </a:bodyPr>
          <a:lstStyle/>
          <a:p>
            <a:r>
              <a:rPr lang="zh-CN" altLang="en-US"/>
              <a:t>单击图标添加图片</a:t>
            </a:r>
            <a:endParaRPr lang="en-US"/>
          </a:p>
        </p:txBody>
      </p:sp>
      <p:sp>
        <p:nvSpPr>
          <p:cNvPr id="17" name="Picture Placeholder 10"/>
          <p:cNvSpPr>
            <a:spLocks noGrp="1"/>
          </p:cNvSpPr>
          <p:nvPr>
            <p:ph type="pic" sz="quarter" idx="16"/>
          </p:nvPr>
        </p:nvSpPr>
        <p:spPr>
          <a:xfrm>
            <a:off x="1" y="2660017"/>
            <a:ext cx="2263497" cy="2074863"/>
          </a:xfrm>
        </p:spPr>
        <p:txBody>
          <a:bodyPr>
            <a:noAutofit/>
          </a:bodyPr>
          <a:lstStyle/>
          <a:p>
            <a:r>
              <a:rPr lang="zh-CN" altLang="en-US"/>
              <a:t>单击图标添加图片</a:t>
            </a:r>
            <a:endParaRPr lang="en-US"/>
          </a:p>
        </p:txBody>
      </p:sp>
      <p:sp>
        <p:nvSpPr>
          <p:cNvPr id="18" name="Picture Placeholder 10"/>
          <p:cNvSpPr>
            <a:spLocks noGrp="1"/>
          </p:cNvSpPr>
          <p:nvPr>
            <p:ph type="pic" sz="quarter" idx="17"/>
          </p:nvPr>
        </p:nvSpPr>
        <p:spPr>
          <a:xfrm>
            <a:off x="9652938" y="2660017"/>
            <a:ext cx="2539063" cy="2074863"/>
          </a:xfrm>
        </p:spPr>
        <p:txBody>
          <a:bodyPr>
            <a:noAutofit/>
          </a:bodyPr>
          <a:lstStyle/>
          <a:p>
            <a:r>
              <a:rPr lang="zh-CN" altLang="en-US"/>
              <a:t>单击图标添加图片</a:t>
            </a:r>
            <a:endParaRPr lang="en-US"/>
          </a:p>
        </p:txBody>
      </p:sp>
      <p:sp>
        <p:nvSpPr>
          <p:cNvPr id="19" name="Title 18"/>
          <p:cNvSpPr>
            <a:spLocks noGrp="1"/>
          </p:cNvSpPr>
          <p:nvPr>
            <p:ph type="title"/>
          </p:nvPr>
        </p:nvSpPr>
        <p:spPr>
          <a:xfrm>
            <a:off x="414529" y="5606699"/>
            <a:ext cx="11338560" cy="896112"/>
          </a:xfrm>
        </p:spPr>
        <p:txBody>
          <a:bodyPr lIns="0" tIns="0" rIns="0" bIns="0"/>
          <a:lstStyle>
            <a:lvl1pPr algn="l">
              <a:lnSpc>
                <a:spcPct val="100000"/>
              </a:lnSpc>
              <a:defRPr lang="en-US" sz="7200" b="0" i="1" kern="1200" dirty="0" smtClean="0">
                <a:solidFill>
                  <a:schemeClr val="accent1"/>
                </a:solidFill>
                <a:latin typeface="+mj-lt"/>
                <a:ea typeface="+mn-ea"/>
                <a:cs typeface="+mn-cs"/>
              </a:defRPr>
            </a:lvl1pPr>
          </a:lstStyle>
          <a:p>
            <a:r>
              <a:rPr lang="zh-CN" altLang="en-US"/>
              <a:t>单击此处编辑母版标题样式</a:t>
            </a:r>
            <a:endParaRPr lang="en-US" dirty="0"/>
          </a:p>
        </p:txBody>
      </p:sp>
      <p:sp>
        <p:nvSpPr>
          <p:cNvPr id="20" name="Rectangle 14"/>
          <p:cNvSpPr>
            <a:spLocks noGrp="1" noChangeArrowheads="1"/>
          </p:cNvSpPr>
          <p:nvPr>
            <p:ph type="subTitle" idx="1"/>
          </p:nvPr>
        </p:nvSpPr>
        <p:spPr>
          <a:xfrm>
            <a:off x="414529" y="4764524"/>
            <a:ext cx="11338560" cy="738664"/>
          </a:xfrm>
          <a:ln/>
        </p:spPr>
        <p:txBody>
          <a:bodyPr lIns="0" tIns="0" rIns="0" bIns="0" anchor="b"/>
          <a:lstStyle>
            <a:lvl1pPr marL="0" indent="0">
              <a:lnSpc>
                <a:spcPct val="100000"/>
              </a:lnSpc>
              <a:spcBef>
                <a:spcPts val="0"/>
              </a:spcBef>
              <a:buFontTx/>
              <a:buNone/>
              <a:defRPr lang="en-US" sz="4800" b="0" i="1" kern="1200" dirty="0">
                <a:solidFill>
                  <a:srgbClr val="2DBCB6"/>
                </a:solidFill>
                <a:latin typeface="+mj-lt"/>
                <a:ea typeface="+mn-ea"/>
                <a:cs typeface="+mn-cs"/>
              </a:defRPr>
            </a:lvl1pPr>
          </a:lstStyle>
          <a:p>
            <a:r>
              <a:rPr lang="zh-CN" altLang="en-US"/>
              <a:t>单击此处编辑母版副标题样式</a:t>
            </a:r>
            <a:endParaRPr lang="en-US" dirty="0"/>
          </a:p>
        </p:txBody>
      </p:sp>
    </p:spTree>
    <p:extLst>
      <p:ext uri="{BB962C8B-B14F-4D97-AF65-F5344CB8AC3E}">
        <p14:creationId xmlns:p14="http://schemas.microsoft.com/office/powerpoint/2010/main" val="201246008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Photo Header Title Slide">
    <p:spTree>
      <p:nvGrpSpPr>
        <p:cNvPr id="1" name=""/>
        <p:cNvGrpSpPr/>
        <p:nvPr/>
      </p:nvGrpSpPr>
      <p:grpSpPr>
        <a:xfrm>
          <a:off x="0" y="0"/>
          <a:ext cx="0" cy="0"/>
          <a:chOff x="0" y="0"/>
          <a:chExt cx="0" cy="0"/>
        </a:xfrm>
      </p:grpSpPr>
      <p:sp>
        <p:nvSpPr>
          <p:cNvPr id="281613" name="Rectangle 13"/>
          <p:cNvSpPr>
            <a:spLocks noGrp="1" noChangeArrowheads="1"/>
          </p:cNvSpPr>
          <p:nvPr>
            <p:ph type="ctrTitle"/>
          </p:nvPr>
        </p:nvSpPr>
        <p:spPr>
          <a:xfrm>
            <a:off x="524255" y="3063525"/>
            <a:ext cx="6231108" cy="1252728"/>
          </a:xfrm>
        </p:spPr>
        <p:txBody>
          <a:bodyPr wrap="square" lIns="0" tIns="0" rIns="0" bIns="0" anchor="b"/>
          <a:lstStyle>
            <a:lvl1pPr algn="l">
              <a:lnSpc>
                <a:spcPts val="6400"/>
              </a:lnSpc>
              <a:spcBef>
                <a:spcPts val="0"/>
              </a:spcBef>
              <a:defRPr lang="en-US" sz="8000" b="0" i="1" kern="1200" dirty="0">
                <a:solidFill>
                  <a:schemeClr val="accent1"/>
                </a:solidFill>
                <a:latin typeface="Calibri" pitchFamily="34" charset="0"/>
                <a:ea typeface="+mn-ea"/>
                <a:cs typeface="Calibri" pitchFamily="34" charset="0"/>
              </a:defRPr>
            </a:lvl1pPr>
          </a:lstStyle>
          <a:p>
            <a:r>
              <a:rPr lang="zh-CN" altLang="en-US"/>
              <a:t>单击此处编辑母版标题样式</a:t>
            </a:r>
            <a:endParaRPr lang="en-US" dirty="0"/>
          </a:p>
        </p:txBody>
      </p:sp>
      <p:sp>
        <p:nvSpPr>
          <p:cNvPr id="281614" name="Rectangle 14"/>
          <p:cNvSpPr>
            <a:spLocks noGrp="1" noChangeArrowheads="1"/>
          </p:cNvSpPr>
          <p:nvPr>
            <p:ph type="subTitle" idx="1"/>
          </p:nvPr>
        </p:nvSpPr>
        <p:spPr>
          <a:xfrm>
            <a:off x="524256" y="4461447"/>
            <a:ext cx="6231107" cy="1213794"/>
          </a:xfrm>
          <a:ln/>
        </p:spPr>
        <p:txBody>
          <a:bodyPr lIns="0" tIns="0" rIns="0" bIns="0"/>
          <a:lstStyle>
            <a:lvl1pPr marL="0" indent="0">
              <a:lnSpc>
                <a:spcPts val="4667"/>
              </a:lnSpc>
              <a:spcBef>
                <a:spcPts val="0"/>
              </a:spcBef>
              <a:buFontTx/>
              <a:buNone/>
              <a:defRPr lang="en-US" sz="4800" b="1" i="1" kern="1200" dirty="0">
                <a:solidFill>
                  <a:schemeClr val="accent6"/>
                </a:solidFill>
                <a:latin typeface="Calibri" pitchFamily="34" charset="0"/>
                <a:ea typeface="+mn-ea"/>
                <a:cs typeface="Calibri" pitchFamily="34" charset="0"/>
              </a:defRPr>
            </a:lvl1pPr>
          </a:lstStyle>
          <a:p>
            <a:r>
              <a:rPr lang="zh-CN" altLang="en-US"/>
              <a:t>单击此处编辑母版副标题样式</a:t>
            </a:r>
            <a:endParaRPr lang="en-US" dirty="0"/>
          </a:p>
        </p:txBody>
      </p:sp>
      <p:cxnSp>
        <p:nvCxnSpPr>
          <p:cNvPr id="13" name="Straight Connector 12"/>
          <p:cNvCxnSpPr/>
          <p:nvPr/>
        </p:nvCxnSpPr>
        <p:spPr bwMode="auto">
          <a:xfrm>
            <a:off x="1" y="4337268"/>
            <a:ext cx="6556076" cy="0"/>
          </a:xfrm>
          <a:prstGeom prst="line">
            <a:avLst/>
          </a:prstGeom>
          <a:solidFill>
            <a:schemeClr val="accent1"/>
          </a:solidFill>
          <a:ln w="12700" cap="flat" cmpd="sng" algn="ctr">
            <a:solidFill>
              <a:schemeClr val="accent1"/>
            </a:solidFill>
            <a:prstDash val="solid"/>
            <a:round/>
            <a:headEnd type="none" w="med" len="med"/>
            <a:tailEnd type="none" w="med" len="med"/>
          </a:ln>
          <a:effectLst/>
        </p:spPr>
      </p:cxnSp>
    </p:spTree>
    <p:extLst>
      <p:ext uri="{BB962C8B-B14F-4D97-AF65-F5344CB8AC3E}">
        <p14:creationId xmlns:p14="http://schemas.microsoft.com/office/powerpoint/2010/main" val="36260075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1"/>
          <p:cNvSpPr/>
          <p:nvPr/>
        </p:nvSpPr>
        <p:spPr bwMode="gray">
          <a:xfrm>
            <a:off x="0" y="0"/>
            <a:ext cx="12192000" cy="3485072"/>
          </a:xfrm>
          <a:prstGeom prst="rect">
            <a:avLst/>
          </a:prstGeom>
          <a:solidFill>
            <a:schemeClr val="bg1"/>
          </a:solidFill>
          <a:ln w="6350" algn="ctr">
            <a:noFill/>
            <a:miter lim="800000"/>
            <a:headEnd/>
            <a:tailEnd/>
          </a:ln>
          <a:effectLst/>
        </p:spPr>
        <p:txBody>
          <a:bodyPr wrap="none" rtlCol="0" anchor="ctr"/>
          <a:lstStyle/>
          <a:p>
            <a:pPr algn="ctr"/>
            <a:endParaRPr lang="en-US" sz="2400" b="1" dirty="0">
              <a:solidFill>
                <a:schemeClr val="bg1"/>
              </a:solidFill>
            </a:endParaRPr>
          </a:p>
        </p:txBody>
      </p:sp>
    </p:spTree>
    <p:extLst>
      <p:ext uri="{BB962C8B-B14F-4D97-AF65-F5344CB8AC3E}">
        <p14:creationId xmlns:p14="http://schemas.microsoft.com/office/powerpoint/2010/main" val="292423567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133871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F031F17-8B63-4BA9-B39A-1654776705E7}"/>
              </a:ext>
            </a:extLst>
          </p:cNvPr>
          <p:cNvSpPr/>
          <p:nvPr userDrawn="1"/>
        </p:nvSpPr>
        <p:spPr bwMode="gray">
          <a:xfrm>
            <a:off x="367645" y="1969325"/>
            <a:ext cx="490194" cy="707887"/>
          </a:xfrm>
          <a:prstGeom prst="rect">
            <a:avLst/>
          </a:prstGeom>
          <a:solidFill>
            <a:schemeClr val="accent1"/>
          </a:solidFill>
          <a:ln w="6350" algn="ctr">
            <a:noFill/>
            <a:miter lim="800000"/>
            <a:headEnd/>
            <a:tailEnd/>
          </a:ln>
          <a:effectLst/>
        </p:spPr>
        <p:txBody>
          <a:bodyPr wrap="none" rtlCol="0" anchor="ctr"/>
          <a:lstStyle/>
          <a:p>
            <a:pPr algn="ctr"/>
            <a:endParaRPr lang="zh-CN" altLang="en-US" b="1" dirty="0">
              <a:solidFill>
                <a:schemeClr val="bg1"/>
              </a:solidFill>
            </a:endParaRPr>
          </a:p>
        </p:txBody>
      </p:sp>
      <p:sp>
        <p:nvSpPr>
          <p:cNvPr id="3" name="箭头: V 形 2">
            <a:extLst>
              <a:ext uri="{FF2B5EF4-FFF2-40B4-BE49-F238E27FC236}">
                <a16:creationId xmlns:a16="http://schemas.microsoft.com/office/drawing/2014/main" id="{56CEFA9C-8600-45C0-99D0-CE7C54182FCE}"/>
              </a:ext>
            </a:extLst>
          </p:cNvPr>
          <p:cNvSpPr/>
          <p:nvPr userDrawn="1"/>
        </p:nvSpPr>
        <p:spPr bwMode="gray">
          <a:xfrm>
            <a:off x="857839" y="1969325"/>
            <a:ext cx="216817" cy="707887"/>
          </a:xfrm>
          <a:prstGeom prst="chevron">
            <a:avLst/>
          </a:prstGeom>
          <a:solidFill>
            <a:schemeClr val="accent2"/>
          </a:solidFill>
          <a:ln w="6350" algn="ctr">
            <a:noFill/>
            <a:miter lim="800000"/>
            <a:headEnd/>
            <a:tailEnd/>
          </a:ln>
          <a:effectLst/>
        </p:spPr>
        <p:txBody>
          <a:bodyPr wrap="none" rtlCol="0" anchor="ctr"/>
          <a:lstStyle/>
          <a:p>
            <a:pPr algn="ctr"/>
            <a:endParaRPr lang="zh-CN" altLang="en-US" b="1" dirty="0">
              <a:solidFill>
                <a:schemeClr val="bg1"/>
              </a:solidFill>
            </a:endParaRPr>
          </a:p>
        </p:txBody>
      </p:sp>
      <p:sp>
        <p:nvSpPr>
          <p:cNvPr id="4" name="箭头: V 形 3">
            <a:extLst>
              <a:ext uri="{FF2B5EF4-FFF2-40B4-BE49-F238E27FC236}">
                <a16:creationId xmlns:a16="http://schemas.microsoft.com/office/drawing/2014/main" id="{0CE2C16C-A6D2-4FE9-A58A-DCB864D29FCC}"/>
              </a:ext>
            </a:extLst>
          </p:cNvPr>
          <p:cNvSpPr/>
          <p:nvPr userDrawn="1"/>
        </p:nvSpPr>
        <p:spPr bwMode="gray">
          <a:xfrm>
            <a:off x="1003953" y="1969324"/>
            <a:ext cx="216817" cy="707887"/>
          </a:xfrm>
          <a:prstGeom prst="chevron">
            <a:avLst/>
          </a:prstGeom>
          <a:solidFill>
            <a:schemeClr val="accent2"/>
          </a:solidFill>
          <a:ln w="6350" algn="ctr">
            <a:noFill/>
            <a:miter lim="800000"/>
            <a:headEnd/>
            <a:tailEnd/>
          </a:ln>
          <a:effectLst/>
        </p:spPr>
        <p:txBody>
          <a:bodyPr wrap="none" rtlCol="0" anchor="ctr"/>
          <a:lstStyle/>
          <a:p>
            <a:pPr algn="ctr"/>
            <a:endParaRPr lang="zh-CN" altLang="en-US" b="1" dirty="0">
              <a:solidFill>
                <a:schemeClr val="bg1"/>
              </a:solidFill>
            </a:endParaRPr>
          </a:p>
        </p:txBody>
      </p:sp>
      <p:sp>
        <p:nvSpPr>
          <p:cNvPr id="6" name="文本框 5">
            <a:extLst>
              <a:ext uri="{FF2B5EF4-FFF2-40B4-BE49-F238E27FC236}">
                <a16:creationId xmlns:a16="http://schemas.microsoft.com/office/drawing/2014/main" id="{EE9AF93A-BC79-4222-9351-FF34F0EDBDDD}"/>
              </a:ext>
            </a:extLst>
          </p:cNvPr>
          <p:cNvSpPr txBox="1"/>
          <p:nvPr userDrawn="1"/>
        </p:nvSpPr>
        <p:spPr>
          <a:xfrm>
            <a:off x="1348033" y="1969325"/>
            <a:ext cx="10476322" cy="707886"/>
          </a:xfrm>
          <a:prstGeom prst="rect">
            <a:avLst/>
          </a:prstGeom>
          <a:solidFill>
            <a:schemeClr val="bg1">
              <a:lumMod val="95000"/>
            </a:schemeClr>
          </a:solidFill>
        </p:spPr>
        <p:txBody>
          <a:bodyPr wrap="square" rtlCol="0">
            <a:spAutoFit/>
          </a:bodyPr>
          <a:lstStyle/>
          <a:p>
            <a:endParaRPr lang="zh-CN" altLang="en-US" sz="4000" b="1" dirty="0">
              <a:solidFill>
                <a:schemeClr val="tx1"/>
              </a:solidFill>
            </a:endParaRPr>
          </a:p>
        </p:txBody>
      </p:sp>
    </p:spTree>
    <p:extLst>
      <p:ext uri="{BB962C8B-B14F-4D97-AF65-F5344CB8AC3E}">
        <p14:creationId xmlns:p14="http://schemas.microsoft.com/office/powerpoint/2010/main" val="125699304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925397" y="1379799"/>
            <a:ext cx="10341205" cy="2585323"/>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a:t>
            </a:r>
            <a:r>
              <a:rPr lang="en-US" dirty="0" err="1"/>
              <a:t>tro</a:t>
            </a:r>
            <a:r>
              <a:rPr lang="en-US" dirty="0"/>
              <a:t>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3">
            <a:extLst>
              <a:ext uri="{FF2B5EF4-FFF2-40B4-BE49-F238E27FC236}">
                <a16:creationId xmlns:a16="http://schemas.microsoft.com/office/drawing/2014/main" id="{71FBE67B-B93B-4887-B981-C839AD57AFE3}"/>
              </a:ext>
            </a:extLst>
          </p:cNvPr>
          <p:cNvPicPr>
            <a:picLocks noChangeAspect="1"/>
          </p:cNvPicPr>
          <p:nvPr userDrawn="1"/>
        </p:nvPicPr>
        <p:blipFill>
          <a:blip r:embed="rId2"/>
          <a:stretch>
            <a:fillRect/>
          </a:stretch>
        </p:blipFill>
        <p:spPr>
          <a:xfrm>
            <a:off x="0" y="1160724"/>
            <a:ext cx="11677650" cy="219075"/>
          </a:xfrm>
          <a:prstGeom prst="rect">
            <a:avLst/>
          </a:prstGeom>
        </p:spPr>
      </p:pic>
      <p:sp>
        <p:nvSpPr>
          <p:cNvPr id="2" name="Title 1"/>
          <p:cNvSpPr>
            <a:spLocks noGrp="1"/>
          </p:cNvSpPr>
          <p:nvPr>
            <p:ph type="title"/>
          </p:nvPr>
        </p:nvSpPr>
        <p:spPr>
          <a:xfrm>
            <a:off x="748740" y="311085"/>
            <a:ext cx="10826496" cy="849639"/>
          </a:xfrm>
          <a:noFill/>
          <a:ln w="9525" algn="ctr">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lnSpc>
                <a:spcPts val="4667"/>
              </a:lnSpc>
              <a:spcBef>
                <a:spcPct val="0"/>
              </a:spcBef>
              <a:spcAft>
                <a:spcPct val="0"/>
              </a:spcAft>
              <a:defRPr lang="en-US" sz="4267" b="1" smtClean="0">
                <a:solidFill>
                  <a:schemeClr val="tx1"/>
                </a:solidFill>
                <a:latin typeface="Calibri" pitchFamily="34" charset="0"/>
                <a:ea typeface="+mj-ea"/>
                <a:cs typeface="+mj-cs"/>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295450905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752" y="1889760"/>
            <a:ext cx="10826496" cy="2585323"/>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Text Placeholder 6"/>
          <p:cNvSpPr>
            <a:spLocks noGrp="1"/>
          </p:cNvSpPr>
          <p:nvPr>
            <p:ph type="body" sz="quarter" idx="10"/>
          </p:nvPr>
        </p:nvSpPr>
        <p:spPr>
          <a:xfrm>
            <a:off x="683684" y="1280161"/>
            <a:ext cx="10826749" cy="492443"/>
          </a:xfrm>
        </p:spPr>
        <p:txBody>
          <a:bodyPr>
            <a:noAutofit/>
          </a:bodyPr>
          <a:lstStyle>
            <a:lvl1pPr marL="0" indent="0">
              <a:buFontTx/>
              <a:buNone/>
              <a:defRPr sz="3733" b="1">
                <a:solidFill>
                  <a:schemeClr val="accent1"/>
                </a:solidFill>
                <a:latin typeface="Calibri" pitchFamily="34" charset="0"/>
              </a:defRPr>
            </a:lvl1pPr>
            <a:lvl2pPr>
              <a:buFontTx/>
              <a:buNone/>
              <a:defRPr/>
            </a:lvl2pPr>
            <a:lvl3pPr>
              <a:buFontTx/>
              <a:buNone/>
              <a:defRPr/>
            </a:lvl3pPr>
            <a:lvl4pPr>
              <a:buFontTx/>
              <a:buNone/>
              <a:defRPr/>
            </a:lvl4pPr>
            <a:lvl5pPr>
              <a:buFontTx/>
              <a:buNone/>
              <a:defRPr/>
            </a:lvl5pPr>
          </a:lstStyle>
          <a:p>
            <a:pPr lvl="0"/>
            <a:r>
              <a:rPr lang="zh-CN" altLang="en-US"/>
              <a:t>编辑母版文本样式</a:t>
            </a:r>
          </a:p>
        </p:txBody>
      </p:sp>
      <p:sp>
        <p:nvSpPr>
          <p:cNvPr id="5" name="Title 1">
            <a:extLst>
              <a:ext uri="{FF2B5EF4-FFF2-40B4-BE49-F238E27FC236}">
                <a16:creationId xmlns:a16="http://schemas.microsoft.com/office/drawing/2014/main" id="{33485D0B-CDDD-4B4F-940C-F900A37B776C}"/>
              </a:ext>
            </a:extLst>
          </p:cNvPr>
          <p:cNvSpPr>
            <a:spLocks noGrp="1"/>
          </p:cNvSpPr>
          <p:nvPr>
            <p:ph type="title"/>
          </p:nvPr>
        </p:nvSpPr>
        <p:spPr>
          <a:xfrm>
            <a:off x="748740" y="311085"/>
            <a:ext cx="10826496" cy="849639"/>
          </a:xfrm>
          <a:noFill/>
          <a:ln w="9525" algn="ctr">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lnSpc>
                <a:spcPts val="4667"/>
              </a:lnSpc>
              <a:spcBef>
                <a:spcPct val="0"/>
              </a:spcBef>
              <a:spcAft>
                <a:spcPct val="0"/>
              </a:spcAft>
              <a:defRPr lang="en-US" sz="4267" b="1" smtClean="0">
                <a:solidFill>
                  <a:schemeClr val="tx1"/>
                </a:solidFill>
                <a:latin typeface="Calibri" pitchFamily="34" charset="0"/>
                <a:ea typeface="+mj-ea"/>
                <a:cs typeface="+mj-cs"/>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274045690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noFill/>
          <a:ln w="9525" algn="ctr">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lnSpc>
                <a:spcPts val="4667"/>
              </a:lnSpc>
              <a:spcBef>
                <a:spcPct val="0"/>
              </a:spcBef>
              <a:spcAft>
                <a:spcPct val="0"/>
              </a:spcAft>
              <a:defRPr lang="en-US" sz="4267" b="1" smtClean="0">
                <a:solidFill>
                  <a:schemeClr val="tx1"/>
                </a:solidFill>
                <a:latin typeface="Calibri" pitchFamily="34" charset="0"/>
                <a:ea typeface="+mj-ea"/>
                <a:cs typeface="+mj-cs"/>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682752" y="1316739"/>
            <a:ext cx="5315712" cy="2431371"/>
          </a:xfrm>
        </p:spPr>
        <p:txBody>
          <a:bodyPr/>
          <a:lstStyle>
            <a:lvl1pPr>
              <a:defRPr sz="3200">
                <a:latin typeface="+mn-lt"/>
              </a:defRPr>
            </a:lvl1pPr>
            <a:lvl2pPr>
              <a:defRPr sz="2667">
                <a:latin typeface="+mn-lt"/>
              </a:defRPr>
            </a:lvl2pPr>
            <a:lvl3pPr>
              <a:defRPr sz="2400">
                <a:latin typeface="+mn-lt"/>
              </a:defRPr>
            </a:lvl3pPr>
            <a:lvl4pPr>
              <a:defRPr sz="2133">
                <a:latin typeface="+mn-lt"/>
              </a:defRPr>
            </a:lvl4pPr>
            <a:lvl5pPr>
              <a:defRPr sz="2133">
                <a:latin typeface="+mn-lt"/>
              </a:defRPr>
            </a:lvl5pPr>
            <a:lvl6pPr>
              <a:defRPr sz="2400"/>
            </a:lvl6pPr>
            <a:lvl7pPr>
              <a:defRPr sz="2400"/>
            </a:lvl7pPr>
            <a:lvl8pPr>
              <a:defRPr sz="2400"/>
            </a:lvl8pPr>
            <a:lvl9pPr>
              <a:defRPr sz="2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97600" y="1316739"/>
            <a:ext cx="5315712" cy="2431371"/>
          </a:xfrm>
        </p:spPr>
        <p:txBody>
          <a:bodyPr/>
          <a:lstStyle>
            <a:lvl1pPr>
              <a:defRPr sz="3200">
                <a:latin typeface="+mn-lt"/>
              </a:defRPr>
            </a:lvl1pPr>
            <a:lvl2pPr>
              <a:defRPr sz="2667">
                <a:latin typeface="+mn-lt"/>
              </a:defRPr>
            </a:lvl2pPr>
            <a:lvl3pPr>
              <a:defRPr sz="2400">
                <a:latin typeface="+mn-lt"/>
              </a:defRPr>
            </a:lvl3pPr>
            <a:lvl4pPr>
              <a:defRPr sz="2133">
                <a:latin typeface="+mn-lt"/>
              </a:defRPr>
            </a:lvl4pPr>
            <a:lvl5pPr>
              <a:defRPr sz="2133">
                <a:latin typeface="+mn-lt"/>
              </a:defRPr>
            </a:lvl5pPr>
            <a:lvl6pPr>
              <a:defRPr sz="2400"/>
            </a:lvl6pPr>
            <a:lvl7pPr>
              <a:defRPr sz="2400"/>
            </a:lvl7pPr>
            <a:lvl8pPr>
              <a:defRPr sz="2400"/>
            </a:lvl8pPr>
            <a:lvl9pPr>
              <a:defRPr sz="2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1266881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Subtitle and Content">
    <p:spTree>
      <p:nvGrpSpPr>
        <p:cNvPr id="1" name=""/>
        <p:cNvGrpSpPr/>
        <p:nvPr/>
      </p:nvGrpSpPr>
      <p:grpSpPr>
        <a:xfrm>
          <a:off x="0" y="0"/>
          <a:ext cx="0" cy="0"/>
          <a:chOff x="0" y="0"/>
          <a:chExt cx="0" cy="0"/>
        </a:xfrm>
      </p:grpSpPr>
      <p:sp>
        <p:nvSpPr>
          <p:cNvPr id="2" name="Title 1"/>
          <p:cNvSpPr>
            <a:spLocks noGrp="1"/>
          </p:cNvSpPr>
          <p:nvPr>
            <p:ph type="title"/>
          </p:nvPr>
        </p:nvSpPr>
        <p:spPr>
          <a:noFill/>
          <a:ln w="9525" algn="ctr">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lnSpc>
                <a:spcPts val="4667"/>
              </a:lnSpc>
              <a:spcBef>
                <a:spcPct val="0"/>
              </a:spcBef>
              <a:spcAft>
                <a:spcPct val="0"/>
              </a:spcAft>
              <a:defRPr lang="en-US" sz="4267" b="1" smtClean="0">
                <a:solidFill>
                  <a:schemeClr val="tx1"/>
                </a:solidFill>
                <a:latin typeface="Calibri" pitchFamily="34" charset="0"/>
                <a:ea typeface="+mj-ea"/>
                <a:cs typeface="+mj-cs"/>
              </a:defRPr>
            </a:lvl1pPr>
          </a:lstStyle>
          <a:p>
            <a:r>
              <a:rPr lang="zh-CN" altLang="en-US"/>
              <a:t>单击此处编辑母版标题样式</a:t>
            </a:r>
            <a:endParaRPr lang="en-US" dirty="0"/>
          </a:p>
        </p:txBody>
      </p:sp>
      <p:sp>
        <p:nvSpPr>
          <p:cNvPr id="10" name="Content Placeholder 2"/>
          <p:cNvSpPr>
            <a:spLocks noGrp="1"/>
          </p:cNvSpPr>
          <p:nvPr>
            <p:ph sz="half" idx="1"/>
          </p:nvPr>
        </p:nvSpPr>
        <p:spPr>
          <a:xfrm>
            <a:off x="683684" y="1889763"/>
            <a:ext cx="5315712" cy="2431371"/>
          </a:xfrm>
        </p:spPr>
        <p:txBody>
          <a:bodyPr/>
          <a:lstStyle>
            <a:lvl1pPr>
              <a:defRPr sz="3200">
                <a:latin typeface="+mn-lt"/>
              </a:defRPr>
            </a:lvl1pPr>
            <a:lvl2pPr>
              <a:defRPr sz="2667">
                <a:latin typeface="+mn-lt"/>
              </a:defRPr>
            </a:lvl2pPr>
            <a:lvl3pPr>
              <a:defRPr sz="2400">
                <a:latin typeface="+mn-lt"/>
              </a:defRPr>
            </a:lvl3pPr>
            <a:lvl4pPr>
              <a:defRPr sz="2133">
                <a:latin typeface="+mn-lt"/>
              </a:defRPr>
            </a:lvl4pPr>
            <a:lvl5pPr>
              <a:defRPr sz="2133">
                <a:latin typeface="+mn-lt"/>
              </a:defRPr>
            </a:lvl5pPr>
            <a:lvl6pPr>
              <a:defRPr sz="2400"/>
            </a:lvl6pPr>
            <a:lvl7pPr>
              <a:defRPr sz="2400"/>
            </a:lvl7pPr>
            <a:lvl8pPr>
              <a:defRPr sz="2400"/>
            </a:lvl8pPr>
            <a:lvl9pPr>
              <a:defRPr sz="2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1" name="Content Placeholder 3"/>
          <p:cNvSpPr>
            <a:spLocks noGrp="1"/>
          </p:cNvSpPr>
          <p:nvPr>
            <p:ph sz="half" idx="2"/>
          </p:nvPr>
        </p:nvSpPr>
        <p:spPr>
          <a:xfrm>
            <a:off x="6190488" y="1889763"/>
            <a:ext cx="5315712" cy="2431371"/>
          </a:xfrm>
        </p:spPr>
        <p:txBody>
          <a:bodyPr/>
          <a:lstStyle>
            <a:lvl1pPr>
              <a:defRPr sz="3200">
                <a:latin typeface="+mn-lt"/>
              </a:defRPr>
            </a:lvl1pPr>
            <a:lvl2pPr>
              <a:defRPr sz="2667">
                <a:latin typeface="+mn-lt"/>
              </a:defRPr>
            </a:lvl2pPr>
            <a:lvl3pPr>
              <a:defRPr sz="2400">
                <a:latin typeface="+mn-lt"/>
              </a:defRPr>
            </a:lvl3pPr>
            <a:lvl4pPr>
              <a:defRPr sz="2133">
                <a:latin typeface="+mn-lt"/>
              </a:defRPr>
            </a:lvl4pPr>
            <a:lvl5pPr>
              <a:defRPr sz="2133">
                <a:latin typeface="+mn-lt"/>
              </a:defRPr>
            </a:lvl5pPr>
            <a:lvl6pPr>
              <a:defRPr sz="2400"/>
            </a:lvl6pPr>
            <a:lvl7pPr>
              <a:defRPr sz="2400"/>
            </a:lvl7pPr>
            <a:lvl8pPr>
              <a:defRPr sz="2400"/>
            </a:lvl8pPr>
            <a:lvl9pPr>
              <a:defRPr sz="2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2" name="Text Placeholder 6"/>
          <p:cNvSpPr>
            <a:spLocks noGrp="1"/>
          </p:cNvSpPr>
          <p:nvPr>
            <p:ph type="body" sz="quarter" idx="10"/>
          </p:nvPr>
        </p:nvSpPr>
        <p:spPr>
          <a:xfrm>
            <a:off x="683684" y="1280161"/>
            <a:ext cx="5315712" cy="492443"/>
          </a:xfrm>
        </p:spPr>
        <p:txBody>
          <a:bodyPr>
            <a:noAutofit/>
          </a:bodyPr>
          <a:lstStyle>
            <a:lvl1pPr marL="0" indent="0">
              <a:buFontTx/>
              <a:buNone/>
              <a:defRPr sz="3733" b="1">
                <a:solidFill>
                  <a:schemeClr val="accent1"/>
                </a:solidFill>
                <a:latin typeface="Calibri" pitchFamily="34" charset="0"/>
              </a:defRPr>
            </a:lvl1pPr>
            <a:lvl2pPr>
              <a:buFontTx/>
              <a:buNone/>
              <a:defRPr/>
            </a:lvl2pPr>
            <a:lvl3pPr>
              <a:buFontTx/>
              <a:buNone/>
              <a:defRPr/>
            </a:lvl3pPr>
            <a:lvl4pPr>
              <a:buFontTx/>
              <a:buNone/>
              <a:defRPr/>
            </a:lvl4pPr>
            <a:lvl5pPr>
              <a:buFontTx/>
              <a:buNone/>
              <a:defRPr/>
            </a:lvl5pPr>
          </a:lstStyle>
          <a:p>
            <a:pPr lvl="0"/>
            <a:r>
              <a:rPr lang="zh-CN" altLang="en-US"/>
              <a:t>编辑母版文本样式</a:t>
            </a:r>
          </a:p>
        </p:txBody>
      </p:sp>
      <p:sp>
        <p:nvSpPr>
          <p:cNvPr id="13" name="Text Placeholder 6"/>
          <p:cNvSpPr>
            <a:spLocks noGrp="1"/>
          </p:cNvSpPr>
          <p:nvPr>
            <p:ph type="body" sz="quarter" idx="11"/>
          </p:nvPr>
        </p:nvSpPr>
        <p:spPr>
          <a:xfrm>
            <a:off x="6190488" y="1280161"/>
            <a:ext cx="5315712" cy="492443"/>
          </a:xfrm>
        </p:spPr>
        <p:txBody>
          <a:bodyPr>
            <a:noAutofit/>
          </a:bodyPr>
          <a:lstStyle>
            <a:lvl1pPr marL="0" indent="0">
              <a:buFontTx/>
              <a:buNone/>
              <a:defRPr sz="3733" b="1">
                <a:solidFill>
                  <a:schemeClr val="accent1"/>
                </a:solidFill>
                <a:latin typeface="Calibri" pitchFamily="34" charset="0"/>
              </a:defRPr>
            </a:lvl1pPr>
            <a:lvl2pPr>
              <a:buFontTx/>
              <a:buNone/>
              <a:defRPr/>
            </a:lvl2pPr>
            <a:lvl3pPr>
              <a:buFontTx/>
              <a:buNone/>
              <a:defRPr/>
            </a:lvl3pPr>
            <a:lvl4pPr>
              <a:buFontTx/>
              <a:buNone/>
              <a:defRPr/>
            </a:lvl4pPr>
            <a:lvl5pPr>
              <a:buFontTx/>
              <a:buNone/>
              <a:defRPr/>
            </a:lvl5pPr>
          </a:lstStyle>
          <a:p>
            <a:pPr lvl="0"/>
            <a:r>
              <a:rPr lang="zh-CN" altLang="en-US"/>
              <a:t>编辑母版文本样式</a:t>
            </a:r>
          </a:p>
        </p:txBody>
      </p:sp>
    </p:spTree>
    <p:extLst>
      <p:ext uri="{BB962C8B-B14F-4D97-AF65-F5344CB8AC3E}">
        <p14:creationId xmlns:p14="http://schemas.microsoft.com/office/powerpoint/2010/main" val="381448243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lgn="l">
              <a:lnSpc>
                <a:spcPts val="4667"/>
              </a:lnSpc>
              <a:defRPr>
                <a:latin typeface="Calibri" pitchFamily="34" charset="0"/>
              </a:defRPr>
            </a:lvl1pPr>
          </a:lstStyle>
          <a:p>
            <a:r>
              <a:rPr lang="zh-CN" altLang="en-US"/>
              <a:t>单击此处编辑母版标题样式</a:t>
            </a:r>
            <a:endParaRPr lang="en-US" dirty="0"/>
          </a:p>
        </p:txBody>
      </p:sp>
      <p:sp>
        <p:nvSpPr>
          <p:cNvPr id="4" name="Table Placeholder 3"/>
          <p:cNvSpPr>
            <a:spLocks noGrp="1"/>
          </p:cNvSpPr>
          <p:nvPr>
            <p:ph type="tbl" sz="quarter" idx="10"/>
          </p:nvPr>
        </p:nvSpPr>
        <p:spPr>
          <a:xfrm>
            <a:off x="682752" y="2072640"/>
            <a:ext cx="10826496" cy="3901440"/>
          </a:xfrm>
        </p:spPr>
        <p:txBody>
          <a:bodyPr>
            <a:noAutofit/>
          </a:bodyPr>
          <a:lstStyle>
            <a:lvl1pPr>
              <a:defRPr>
                <a:latin typeface="+mn-lt"/>
              </a:defRPr>
            </a:lvl1pPr>
          </a:lstStyle>
          <a:p>
            <a:r>
              <a:rPr lang="zh-CN" altLang="en-US"/>
              <a:t>单击图标添加表格</a:t>
            </a:r>
            <a:endParaRPr lang="en-US" dirty="0"/>
          </a:p>
        </p:txBody>
      </p:sp>
      <p:sp>
        <p:nvSpPr>
          <p:cNvPr id="6" name="Text Placeholder 6"/>
          <p:cNvSpPr>
            <a:spLocks noGrp="1"/>
          </p:cNvSpPr>
          <p:nvPr>
            <p:ph type="body" sz="quarter" idx="11"/>
          </p:nvPr>
        </p:nvSpPr>
        <p:spPr>
          <a:xfrm>
            <a:off x="683684" y="1280161"/>
            <a:ext cx="10826749" cy="492443"/>
          </a:xfrm>
        </p:spPr>
        <p:txBody>
          <a:bodyPr>
            <a:noAutofit/>
          </a:bodyPr>
          <a:lstStyle>
            <a:lvl1pPr marL="0" indent="0">
              <a:buFontTx/>
              <a:buNone/>
              <a:defRPr sz="3733" b="1">
                <a:solidFill>
                  <a:schemeClr val="accent1"/>
                </a:solidFill>
                <a:latin typeface="Calibri" pitchFamily="34" charset="0"/>
              </a:defRPr>
            </a:lvl1pPr>
            <a:lvl2pPr>
              <a:buFontTx/>
              <a:buNone/>
              <a:defRPr/>
            </a:lvl2pPr>
            <a:lvl3pPr>
              <a:buFontTx/>
              <a:buNone/>
              <a:defRPr/>
            </a:lvl3pPr>
            <a:lvl4pPr>
              <a:buFontTx/>
              <a:buNone/>
              <a:defRPr/>
            </a:lvl4pPr>
            <a:lvl5pPr>
              <a:buFontTx/>
              <a:buNone/>
              <a:defRPr/>
            </a:lvl5pPr>
          </a:lstStyle>
          <a:p>
            <a:pPr lvl="0"/>
            <a:r>
              <a:rPr lang="zh-CN" altLang="en-US"/>
              <a:t>编辑母版文本样式</a:t>
            </a:r>
          </a:p>
        </p:txBody>
      </p:sp>
    </p:spTree>
    <p:extLst>
      <p:ext uri="{BB962C8B-B14F-4D97-AF65-F5344CB8AC3E}">
        <p14:creationId xmlns:p14="http://schemas.microsoft.com/office/powerpoint/2010/main" val="412604666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lgn="l">
              <a:lnSpc>
                <a:spcPts val="4667"/>
              </a:lnSpc>
              <a:defRPr>
                <a:latin typeface="Calibri" pitchFamily="34" charset="0"/>
              </a:defRPr>
            </a:lvl1pPr>
          </a:lstStyle>
          <a:p>
            <a:r>
              <a:rPr lang="zh-CN" altLang="en-US"/>
              <a:t>单击此处编辑母版标题样式</a:t>
            </a:r>
            <a:endParaRPr lang="en-US" dirty="0"/>
          </a:p>
        </p:txBody>
      </p:sp>
      <p:sp>
        <p:nvSpPr>
          <p:cNvPr id="4" name="Chart Placeholder 3"/>
          <p:cNvSpPr>
            <a:spLocks noGrp="1"/>
          </p:cNvSpPr>
          <p:nvPr>
            <p:ph type="chart" sz="quarter" idx="10"/>
          </p:nvPr>
        </p:nvSpPr>
        <p:spPr>
          <a:xfrm>
            <a:off x="682752" y="2072640"/>
            <a:ext cx="10826496" cy="3901440"/>
          </a:xfrm>
        </p:spPr>
        <p:txBody>
          <a:bodyPr>
            <a:noAutofit/>
          </a:bodyPr>
          <a:lstStyle>
            <a:lvl1pPr>
              <a:defRPr>
                <a:latin typeface="+mn-lt"/>
              </a:defRPr>
            </a:lvl1pPr>
          </a:lstStyle>
          <a:p>
            <a:r>
              <a:rPr lang="zh-CN" altLang="en-US"/>
              <a:t>单击图标添加图表</a:t>
            </a:r>
            <a:endParaRPr lang="en-US" dirty="0"/>
          </a:p>
        </p:txBody>
      </p:sp>
      <p:sp>
        <p:nvSpPr>
          <p:cNvPr id="5" name="Text Placeholder 6"/>
          <p:cNvSpPr>
            <a:spLocks noGrp="1"/>
          </p:cNvSpPr>
          <p:nvPr>
            <p:ph type="body" sz="quarter" idx="11"/>
          </p:nvPr>
        </p:nvSpPr>
        <p:spPr>
          <a:xfrm>
            <a:off x="683684" y="1280161"/>
            <a:ext cx="10826749" cy="492443"/>
          </a:xfrm>
        </p:spPr>
        <p:txBody>
          <a:bodyPr>
            <a:noAutofit/>
          </a:bodyPr>
          <a:lstStyle>
            <a:lvl1pPr marL="0" indent="0">
              <a:buFontTx/>
              <a:buNone/>
              <a:defRPr sz="3733" b="1">
                <a:solidFill>
                  <a:schemeClr val="accent1"/>
                </a:solidFill>
                <a:latin typeface="Calibri" pitchFamily="34" charset="0"/>
              </a:defRPr>
            </a:lvl1pPr>
            <a:lvl2pPr>
              <a:buFontTx/>
              <a:buNone/>
              <a:defRPr/>
            </a:lvl2pPr>
            <a:lvl3pPr>
              <a:buFontTx/>
              <a:buNone/>
              <a:defRPr/>
            </a:lvl3pPr>
            <a:lvl4pPr>
              <a:buFontTx/>
              <a:buNone/>
              <a:defRPr/>
            </a:lvl4pPr>
            <a:lvl5pPr>
              <a:buFontTx/>
              <a:buNone/>
              <a:defRPr/>
            </a:lvl5pPr>
          </a:lstStyle>
          <a:p>
            <a:pPr lvl="0"/>
            <a:r>
              <a:rPr lang="zh-CN" altLang="en-US"/>
              <a:t>编辑母版文本样式</a:t>
            </a:r>
          </a:p>
        </p:txBody>
      </p:sp>
    </p:spTree>
    <p:extLst>
      <p:ext uri="{BB962C8B-B14F-4D97-AF65-F5344CB8AC3E}">
        <p14:creationId xmlns:p14="http://schemas.microsoft.com/office/powerpoint/2010/main" val="26704878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821" y="329938"/>
            <a:ext cx="10826496" cy="917030"/>
          </a:xfrm>
          <a:prstGeom prst="rect">
            <a:avLst/>
          </a:prstGeom>
          <a:noFill/>
          <a:ln w="9525" algn="ctr">
            <a:noFill/>
            <a:miter lim="800000"/>
            <a:headEnd/>
            <a:tailEnd/>
          </a:ln>
        </p:spPr>
        <p:txBody>
          <a:bodyPr vert="horz" wrap="square" lIns="91440" tIns="45720" rIns="91440" bIns="45720" numCol="1" anchor="b" anchorCtr="0" compatLnSpc="1">
            <a:prstTxWarp prst="textNoShape">
              <a:avLst/>
            </a:prstTxWarp>
          </a:bodyPr>
          <a:lstStyle/>
          <a:p>
            <a:pPr lvl="0" algn="l" rtl="0" eaLnBrk="1" fontAlgn="base" hangingPunct="1">
              <a:lnSpc>
                <a:spcPct val="100000"/>
              </a:lnSpc>
              <a:spcBef>
                <a:spcPct val="0"/>
              </a:spcBef>
              <a:spcAft>
                <a:spcPct val="0"/>
              </a:spcAft>
            </a:pPr>
            <a:r>
              <a:rPr lang="zh-CN" altLang="en-US"/>
              <a:t>单击此处编辑母版标题样式</a:t>
            </a:r>
            <a:endParaRPr lang="en-US" dirty="0"/>
          </a:p>
        </p:txBody>
      </p:sp>
      <p:sp>
        <p:nvSpPr>
          <p:cNvPr id="3" name="Text Placeholder 2"/>
          <p:cNvSpPr>
            <a:spLocks noGrp="1"/>
          </p:cNvSpPr>
          <p:nvPr>
            <p:ph type="body" idx="1"/>
          </p:nvPr>
        </p:nvSpPr>
        <p:spPr>
          <a:xfrm>
            <a:off x="681821" y="1467593"/>
            <a:ext cx="10826496" cy="258532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705030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3" r:id="rId3"/>
    <p:sldLayoutId id="2147483663" r:id="rId4"/>
    <p:sldLayoutId id="2147483664" r:id="rId5"/>
    <p:sldLayoutId id="2147483665" r:id="rId6"/>
    <p:sldLayoutId id="2147483666" r:id="rId7"/>
    <p:sldLayoutId id="2147483667" r:id="rId8"/>
    <p:sldLayoutId id="2147483668" r:id="rId9"/>
    <p:sldLayoutId id="2147483670" r:id="rId10"/>
    <p:sldLayoutId id="2147483671" r:id="rId11"/>
    <p:sldLayoutId id="2147483674" r:id="rId12"/>
  </p:sldLayoutIdLst>
  <p:transition>
    <p:fade/>
  </p:transition>
  <p:txStyles>
    <p:titleStyle>
      <a:lvl1pPr algn="ctr" defTabSz="1219170" rtl="0" eaLnBrk="1" latinLnBrk="0" hangingPunct="1">
        <a:lnSpc>
          <a:spcPts val="4667"/>
        </a:lnSpc>
        <a:spcBef>
          <a:spcPct val="0"/>
        </a:spcBef>
        <a:buNone/>
        <a:defRPr lang="en-US" sz="4267" b="1" kern="1200" smtClean="0">
          <a:solidFill>
            <a:schemeClr val="tx1"/>
          </a:solidFill>
          <a:latin typeface="Calibri" pitchFamily="34" charset="0"/>
          <a:ea typeface="+mj-ea"/>
          <a:cs typeface="+mj-cs"/>
        </a:defRPr>
      </a:lvl1pPr>
    </p:titleStyle>
    <p:bodyStyle>
      <a:lvl1pPr marL="365751" indent="-365751" algn="l" defTabSz="1219170" rtl="0" eaLnBrk="1" fontAlgn="base" latinLnBrk="0" hangingPunct="1">
        <a:lnSpc>
          <a:spcPct val="100000"/>
        </a:lnSpc>
        <a:spcBef>
          <a:spcPts val="1600"/>
        </a:spcBef>
        <a:spcAft>
          <a:spcPct val="0"/>
        </a:spcAft>
        <a:buClr>
          <a:schemeClr val="accent1"/>
        </a:buClr>
        <a:buFont typeface="Wingdings" panose="05000000000000000000" pitchFamily="2" charset="2"/>
        <a:buChar char="p"/>
        <a:defRPr lang="en-US" sz="3200" b="1" kern="1200" smtClean="0">
          <a:solidFill>
            <a:schemeClr val="tx1"/>
          </a:solidFill>
          <a:latin typeface="+mn-lt"/>
          <a:ea typeface="+mn-ea"/>
          <a:cs typeface="+mn-cs"/>
        </a:defRPr>
      </a:lvl1pPr>
      <a:lvl2pPr marL="731502" indent="-365751" algn="l" defTabSz="1219170" rtl="0" eaLnBrk="1" fontAlgn="base" latinLnBrk="0" hangingPunct="1">
        <a:lnSpc>
          <a:spcPct val="100000"/>
        </a:lnSpc>
        <a:spcBef>
          <a:spcPts val="800"/>
        </a:spcBef>
        <a:spcAft>
          <a:spcPct val="0"/>
        </a:spcAft>
        <a:buClr>
          <a:schemeClr val="accent1"/>
        </a:buClr>
        <a:buSzPct val="90000"/>
        <a:buFont typeface="Wingdings" panose="05000000000000000000" pitchFamily="2" charset="2"/>
        <a:buChar char="p"/>
        <a:defRPr lang="en-US" sz="2933" b="1" kern="1200" smtClean="0">
          <a:solidFill>
            <a:schemeClr val="tx1"/>
          </a:solidFill>
          <a:latin typeface="+mn-lt"/>
          <a:ea typeface="+mn-ea"/>
          <a:cs typeface="+mn-cs"/>
        </a:defRPr>
      </a:lvl2pPr>
      <a:lvl3pPr marL="1097253" indent="-365751" algn="l" defTabSz="1219170" rtl="0" eaLnBrk="1" fontAlgn="base" latinLnBrk="0" hangingPunct="1">
        <a:lnSpc>
          <a:spcPct val="100000"/>
        </a:lnSpc>
        <a:spcBef>
          <a:spcPts val="800"/>
        </a:spcBef>
        <a:spcAft>
          <a:spcPct val="0"/>
        </a:spcAft>
        <a:buClr>
          <a:schemeClr val="accent1"/>
        </a:buClr>
        <a:buFont typeface="Arial" pitchFamily="34" charset="0"/>
        <a:buChar char="•"/>
        <a:defRPr lang="en-US" sz="2667" b="1" kern="1200" smtClean="0">
          <a:solidFill>
            <a:schemeClr val="tx1"/>
          </a:solidFill>
          <a:latin typeface="+mn-lt"/>
          <a:ea typeface="+mn-ea"/>
          <a:cs typeface="+mn-cs"/>
        </a:defRPr>
      </a:lvl3pPr>
      <a:lvl4pPr marL="1463003" indent="-365751" algn="l" defTabSz="1219170" rtl="0" eaLnBrk="1" fontAlgn="base" latinLnBrk="0" hangingPunct="1">
        <a:lnSpc>
          <a:spcPct val="100000"/>
        </a:lnSpc>
        <a:spcBef>
          <a:spcPts val="800"/>
        </a:spcBef>
        <a:spcAft>
          <a:spcPct val="0"/>
        </a:spcAft>
        <a:buClr>
          <a:schemeClr val="accent1"/>
        </a:buClr>
        <a:buFont typeface="Arial" pitchFamily="34" charset="0"/>
        <a:buChar char="–"/>
        <a:defRPr lang="en-US" sz="2400" b="1" kern="1200" smtClean="0">
          <a:solidFill>
            <a:schemeClr val="tx1"/>
          </a:solidFill>
          <a:latin typeface="+mn-lt"/>
          <a:ea typeface="+mn-ea"/>
          <a:cs typeface="+mn-cs"/>
        </a:defRPr>
      </a:lvl4pPr>
      <a:lvl5pPr marL="1828754" indent="-365751" algn="l" defTabSz="1219170" rtl="0" eaLnBrk="1" fontAlgn="base" latinLnBrk="0" hangingPunct="1">
        <a:lnSpc>
          <a:spcPct val="100000"/>
        </a:lnSpc>
        <a:spcBef>
          <a:spcPts val="800"/>
        </a:spcBef>
        <a:spcAft>
          <a:spcPct val="0"/>
        </a:spcAft>
        <a:buClr>
          <a:schemeClr val="accent1"/>
        </a:buClr>
        <a:buFont typeface="Arial" pitchFamily="34" charset="0"/>
        <a:buChar char="•"/>
        <a:defRPr lang="en-US" sz="2133" b="1" kern="1200" dirty="0" smtClean="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1.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5.xml"/><Relationship Id="rId4" Type="http://schemas.openxmlformats.org/officeDocument/2006/relationships/chart" Target="../charts/chart2.xml"/></Relationships>
</file>

<file path=ppt/slides/_rels/slide1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4.xml"/><Relationship Id="rId7" Type="http://schemas.openxmlformats.org/officeDocument/2006/relationships/diagramColors" Target="../diagrams/colors1.xml"/><Relationship Id="rId2" Type="http://schemas.openxmlformats.org/officeDocument/2006/relationships/slideLayout" Target="../slideLayouts/slideLayout4.xml"/><Relationship Id="rId1" Type="http://schemas.openxmlformats.org/officeDocument/2006/relationships/tags" Target="../tags/tag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15.xml"/><Relationship Id="rId7" Type="http://schemas.openxmlformats.org/officeDocument/2006/relationships/diagramColors" Target="../diagrams/colors2.xml"/><Relationship Id="rId2" Type="http://schemas.openxmlformats.org/officeDocument/2006/relationships/slideLayout" Target="../slideLayouts/slideLayout4.xml"/><Relationship Id="rId1" Type="http://schemas.openxmlformats.org/officeDocument/2006/relationships/tags" Target="../tags/tag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16.xml"/><Relationship Id="rId7" Type="http://schemas.openxmlformats.org/officeDocument/2006/relationships/diagramColors" Target="../diagrams/colors3.xml"/><Relationship Id="rId2" Type="http://schemas.openxmlformats.org/officeDocument/2006/relationships/slideLayout" Target="../slideLayouts/slideLayout4.xml"/><Relationship Id="rId1" Type="http://schemas.openxmlformats.org/officeDocument/2006/relationships/tags" Target="../tags/tag8.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17.xml"/><Relationship Id="rId7" Type="http://schemas.openxmlformats.org/officeDocument/2006/relationships/diagramColors" Target="../diagrams/colors4.xml"/><Relationship Id="rId2" Type="http://schemas.openxmlformats.org/officeDocument/2006/relationships/slideLayout" Target="../slideLayouts/slideLayout4.xml"/><Relationship Id="rId1" Type="http://schemas.openxmlformats.org/officeDocument/2006/relationships/tags" Target="../tags/tag9.xml"/><Relationship Id="rId6" Type="http://schemas.openxmlformats.org/officeDocument/2006/relationships/diagramQuickStyle" Target="../diagrams/quickStyle4.xml"/><Relationship Id="rId5" Type="http://schemas.openxmlformats.org/officeDocument/2006/relationships/diagramLayout" Target="../diagrams/layout4.xml"/><Relationship Id="rId10" Type="http://schemas.openxmlformats.org/officeDocument/2006/relationships/image" Target="../media/image32.png"/><Relationship Id="rId4" Type="http://schemas.openxmlformats.org/officeDocument/2006/relationships/diagramData" Target="../diagrams/data4.xml"/><Relationship Id="rId9" Type="http://schemas.openxmlformats.org/officeDocument/2006/relationships/image" Target="../media/image41.png"/></Relationships>
</file>

<file path=ppt/slides/_rels/slide18.xml.rels><?xml version="1.0" encoding="UTF-8" standalone="yes"?>
<Relationships xmlns="http://schemas.openxmlformats.org/package/2006/relationships"><Relationship Id="rId8" Type="http://schemas.openxmlformats.org/officeDocument/2006/relationships/diagramQuickStyle" Target="../diagrams/quickStyle5.xml"/><Relationship Id="rId13" Type="http://schemas.openxmlformats.org/officeDocument/2006/relationships/image" Target="../media/image41.png"/><Relationship Id="rId3" Type="http://schemas.openxmlformats.org/officeDocument/2006/relationships/notesSlide" Target="../notesSlides/notesSlide18.xml"/><Relationship Id="rId7" Type="http://schemas.openxmlformats.org/officeDocument/2006/relationships/diagramLayout" Target="../diagrams/layout5.xml"/><Relationship Id="rId12" Type="http://schemas.openxmlformats.org/officeDocument/2006/relationships/image" Target="../media/image49.png"/><Relationship Id="rId2" Type="http://schemas.openxmlformats.org/officeDocument/2006/relationships/slideLayout" Target="../slideLayouts/slideLayout4.xml"/><Relationship Id="rId1" Type="http://schemas.openxmlformats.org/officeDocument/2006/relationships/tags" Target="../tags/tag10.xml"/><Relationship Id="rId6" Type="http://schemas.openxmlformats.org/officeDocument/2006/relationships/diagramData" Target="../diagrams/data5.xml"/><Relationship Id="rId11" Type="http://schemas.openxmlformats.org/officeDocument/2006/relationships/image" Target="../media/image48.png"/><Relationship Id="rId5" Type="http://schemas.microsoft.com/office/2007/relationships/hdphoto" Target="../media/hdphoto2.wdp"/><Relationship Id="rId10" Type="http://schemas.microsoft.com/office/2007/relationships/diagramDrawing" Target="../diagrams/drawing5.xml"/><Relationship Id="rId4" Type="http://schemas.openxmlformats.org/officeDocument/2006/relationships/image" Target="../media/image47.png"/><Relationship Id="rId9" Type="http://schemas.openxmlformats.org/officeDocument/2006/relationships/diagramColors" Target="../diagrams/colors5.xml"/></Relationships>
</file>

<file path=ppt/slides/_rels/slide19.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19.xml"/><Relationship Id="rId7" Type="http://schemas.openxmlformats.org/officeDocument/2006/relationships/diagramColors" Target="../diagrams/colors6.xml"/><Relationship Id="rId2" Type="http://schemas.openxmlformats.org/officeDocument/2006/relationships/slideLayout" Target="../slideLayouts/slideLayout4.xml"/><Relationship Id="rId1" Type="http://schemas.openxmlformats.org/officeDocument/2006/relationships/tags" Target="../tags/tag11.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emf"/><Relationship Id="rId18" Type="http://schemas.openxmlformats.org/officeDocument/2006/relationships/image" Target="../media/image22.jpg"/><Relationship Id="rId3" Type="http://schemas.openxmlformats.org/officeDocument/2006/relationships/image" Target="../media/image7.png"/><Relationship Id="rId21" Type="http://schemas.openxmlformats.org/officeDocument/2006/relationships/image" Target="../media/image25.jpe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emf"/><Relationship Id="rId2" Type="http://schemas.openxmlformats.org/officeDocument/2006/relationships/notesSlide" Target="../notesSlides/notesSlide2.xml"/><Relationship Id="rId16" Type="http://schemas.openxmlformats.org/officeDocument/2006/relationships/image" Target="../media/image20.jpeg"/><Relationship Id="rId20" Type="http://schemas.openxmlformats.org/officeDocument/2006/relationships/image" Target="../media/image24.png"/><Relationship Id="rId1" Type="http://schemas.openxmlformats.org/officeDocument/2006/relationships/slideLayout" Target="../slideLayouts/slideLayout4.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jpe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20.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20.xml"/><Relationship Id="rId7" Type="http://schemas.openxmlformats.org/officeDocument/2006/relationships/diagramColors" Target="../diagrams/colors7.xml"/><Relationship Id="rId2" Type="http://schemas.openxmlformats.org/officeDocument/2006/relationships/slideLayout" Target="../slideLayouts/slideLayout4.xml"/><Relationship Id="rId1" Type="http://schemas.openxmlformats.org/officeDocument/2006/relationships/tags" Target="../tags/tag1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21.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2.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notesSlide" Target="../notesSlides/notesSlide22.xml"/><Relationship Id="rId7" Type="http://schemas.openxmlformats.org/officeDocument/2006/relationships/diagramColors" Target="../diagrams/colors9.xml"/><Relationship Id="rId2" Type="http://schemas.openxmlformats.org/officeDocument/2006/relationships/slideLayout" Target="../slideLayouts/slideLayout4.xml"/><Relationship Id="rId1" Type="http://schemas.openxmlformats.org/officeDocument/2006/relationships/tags" Target="../tags/tag13.xml"/><Relationship Id="rId6" Type="http://schemas.openxmlformats.org/officeDocument/2006/relationships/diagramQuickStyle" Target="../diagrams/quickStyle9.xml"/><Relationship Id="rId11" Type="http://schemas.openxmlformats.org/officeDocument/2006/relationships/image" Target="../media/image41.png"/><Relationship Id="rId5" Type="http://schemas.openxmlformats.org/officeDocument/2006/relationships/diagramLayout" Target="../diagrams/layout9.xml"/><Relationship Id="rId10" Type="http://schemas.openxmlformats.org/officeDocument/2006/relationships/image" Target="../media/image32.png"/><Relationship Id="rId4" Type="http://schemas.openxmlformats.org/officeDocument/2006/relationships/diagramData" Target="../diagrams/data9.xml"/><Relationship Id="rId9" Type="http://schemas.openxmlformats.org/officeDocument/2006/relationships/image" Target="../media/image50.png"/></Relationships>
</file>

<file path=ppt/slides/_rels/slide23.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 Id="rId9" Type="http://schemas.openxmlformats.org/officeDocument/2006/relationships/image" Target="../media/image41.png"/></Relationships>
</file>

<file path=ppt/slides/_rels/slide24.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notesSlide" Target="../notesSlides/notesSlide24.xml"/><Relationship Id="rId7" Type="http://schemas.openxmlformats.org/officeDocument/2006/relationships/diagramColors" Target="../diagrams/colors11.xml"/><Relationship Id="rId2" Type="http://schemas.openxmlformats.org/officeDocument/2006/relationships/slideLayout" Target="../slideLayouts/slideLayout4.xml"/><Relationship Id="rId1" Type="http://schemas.openxmlformats.org/officeDocument/2006/relationships/tags" Target="../tags/tag14.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25.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notesSlide" Target="../notesSlides/notesSlide25.xml"/><Relationship Id="rId7" Type="http://schemas.openxmlformats.org/officeDocument/2006/relationships/diagramColors" Target="../diagrams/colors12.xml"/><Relationship Id="rId2" Type="http://schemas.openxmlformats.org/officeDocument/2006/relationships/slideLayout" Target="../slideLayouts/slideLayout4.xml"/><Relationship Id="rId1" Type="http://schemas.openxmlformats.org/officeDocument/2006/relationships/tags" Target="../tags/tag15.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26.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notesSlide" Target="../notesSlides/notesSlide26.xml"/><Relationship Id="rId7" Type="http://schemas.openxmlformats.org/officeDocument/2006/relationships/diagramColors" Target="../diagrams/colors13.xml"/><Relationship Id="rId2" Type="http://schemas.openxmlformats.org/officeDocument/2006/relationships/slideLayout" Target="../slideLayouts/slideLayout4.xml"/><Relationship Id="rId1" Type="http://schemas.openxmlformats.org/officeDocument/2006/relationships/tags" Target="../tags/tag16.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 Id="rId9" Type="http://schemas.openxmlformats.org/officeDocument/2006/relationships/image" Target="../media/image51.png"/></Relationships>
</file>

<file path=ppt/slides/_rels/slide27.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notesSlide" Target="../notesSlides/notesSlide27.xml"/><Relationship Id="rId7" Type="http://schemas.openxmlformats.org/officeDocument/2006/relationships/diagramColors" Target="../diagrams/colors14.xml"/><Relationship Id="rId12" Type="http://schemas.openxmlformats.org/officeDocument/2006/relationships/image" Target="../media/image51.png"/><Relationship Id="rId2" Type="http://schemas.openxmlformats.org/officeDocument/2006/relationships/slideLayout" Target="../slideLayouts/slideLayout4.xml"/><Relationship Id="rId1" Type="http://schemas.openxmlformats.org/officeDocument/2006/relationships/tags" Target="../tags/tag17.xml"/><Relationship Id="rId6" Type="http://schemas.openxmlformats.org/officeDocument/2006/relationships/diagramQuickStyle" Target="../diagrams/quickStyle14.xml"/><Relationship Id="rId11" Type="http://schemas.openxmlformats.org/officeDocument/2006/relationships/image" Target="../media/image41.png"/><Relationship Id="rId5" Type="http://schemas.openxmlformats.org/officeDocument/2006/relationships/diagramLayout" Target="../diagrams/layout14.xml"/><Relationship Id="rId10" Type="http://schemas.openxmlformats.org/officeDocument/2006/relationships/image" Target="../media/image52.png"/><Relationship Id="rId4" Type="http://schemas.openxmlformats.org/officeDocument/2006/relationships/diagramData" Target="../diagrams/data14.xml"/><Relationship Id="rId9" Type="http://schemas.openxmlformats.org/officeDocument/2006/relationships/image" Target="../media/image50.png"/></Relationships>
</file>

<file path=ppt/slides/_rels/slide28.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notesSlide" Target="../notesSlides/notesSlide28.xml"/><Relationship Id="rId7" Type="http://schemas.openxmlformats.org/officeDocument/2006/relationships/diagramColors" Target="../diagrams/colors15.xml"/><Relationship Id="rId2" Type="http://schemas.openxmlformats.org/officeDocument/2006/relationships/slideLayout" Target="../slideLayouts/slideLayout4.xml"/><Relationship Id="rId1" Type="http://schemas.openxmlformats.org/officeDocument/2006/relationships/tags" Target="../tags/tag18.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 Id="rId9" Type="http://schemas.openxmlformats.org/officeDocument/2006/relationships/image" Target="../media/image32.png"/></Relationships>
</file>

<file path=ppt/slides/_rels/slide29.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notesSlide" Target="../notesSlides/notesSlide29.xml"/><Relationship Id="rId7" Type="http://schemas.openxmlformats.org/officeDocument/2006/relationships/diagramColors" Target="../diagrams/colors16.xml"/><Relationship Id="rId2" Type="http://schemas.openxmlformats.org/officeDocument/2006/relationships/slideLayout" Target="../slideLayouts/slideLayout4.xml"/><Relationship Id="rId1" Type="http://schemas.openxmlformats.org/officeDocument/2006/relationships/tags" Target="../tags/tag19.xml"/><Relationship Id="rId6" Type="http://schemas.openxmlformats.org/officeDocument/2006/relationships/diagramQuickStyle" Target="../diagrams/quickStyle16.xml"/><Relationship Id="rId11" Type="http://schemas.openxmlformats.org/officeDocument/2006/relationships/image" Target="../media/image41.png"/><Relationship Id="rId5" Type="http://schemas.openxmlformats.org/officeDocument/2006/relationships/diagramLayout" Target="../diagrams/layout16.xml"/><Relationship Id="rId10" Type="http://schemas.openxmlformats.org/officeDocument/2006/relationships/image" Target="../media/image52.png"/><Relationship Id="rId4" Type="http://schemas.openxmlformats.org/officeDocument/2006/relationships/diagramData" Target="../diagrams/data16.xml"/><Relationship Id="rId9" Type="http://schemas.openxmlformats.org/officeDocument/2006/relationships/image" Target="../media/image32.png"/></Relationships>
</file>

<file path=ppt/slides/_rels/slide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notesSlide" Target="../notesSlides/notesSlide3.xml"/><Relationship Id="rId7" Type="http://schemas.openxmlformats.org/officeDocument/2006/relationships/image" Target="../media/image29.png"/><Relationship Id="rId2" Type="http://schemas.openxmlformats.org/officeDocument/2006/relationships/slideLayout" Target="../slideLayouts/slideLayout4.xml"/><Relationship Id="rId1" Type="http://schemas.openxmlformats.org/officeDocument/2006/relationships/tags" Target="../tags/tag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jpeg"/><Relationship Id="rId9" Type="http://schemas.openxmlformats.org/officeDocument/2006/relationships/image" Target="../media/image31.svg"/></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32.xml.rels><?xml version="1.0" encoding="UTF-8" standalone="yes"?>
<Relationships xmlns="http://schemas.openxmlformats.org/package/2006/relationships"><Relationship Id="rId8" Type="http://schemas.microsoft.com/office/2007/relationships/diagramDrawing" Target="../diagrams/drawing19.xml"/><Relationship Id="rId3" Type="http://schemas.openxmlformats.org/officeDocument/2006/relationships/notesSlide" Target="../notesSlides/notesSlide32.xml"/><Relationship Id="rId7" Type="http://schemas.openxmlformats.org/officeDocument/2006/relationships/diagramColors" Target="../diagrams/colors19.xml"/><Relationship Id="rId2" Type="http://schemas.openxmlformats.org/officeDocument/2006/relationships/slideLayout" Target="../slideLayouts/slideLayout4.xml"/><Relationship Id="rId1" Type="http://schemas.openxmlformats.org/officeDocument/2006/relationships/tags" Target="../tags/tag20.xml"/><Relationship Id="rId6" Type="http://schemas.openxmlformats.org/officeDocument/2006/relationships/diagramQuickStyle" Target="../diagrams/quickStyle19.xml"/><Relationship Id="rId5" Type="http://schemas.openxmlformats.org/officeDocument/2006/relationships/diagramLayout" Target="../diagrams/layout19.xml"/><Relationship Id="rId4" Type="http://schemas.openxmlformats.org/officeDocument/2006/relationships/diagramData" Target="../diagrams/data19.xml"/><Relationship Id="rId9" Type="http://schemas.openxmlformats.org/officeDocument/2006/relationships/image" Target="../media/image32.png"/></Relationships>
</file>

<file path=ppt/slides/_rels/slide33.xml.rels><?xml version="1.0" encoding="UTF-8" standalone="yes"?>
<Relationships xmlns="http://schemas.openxmlformats.org/package/2006/relationships"><Relationship Id="rId8" Type="http://schemas.microsoft.com/office/2007/relationships/diagramDrawing" Target="../diagrams/drawing20.xml"/><Relationship Id="rId3" Type="http://schemas.openxmlformats.org/officeDocument/2006/relationships/notesSlide" Target="../notesSlides/notesSlide33.xml"/><Relationship Id="rId7" Type="http://schemas.openxmlformats.org/officeDocument/2006/relationships/diagramColors" Target="../diagrams/colors20.xml"/><Relationship Id="rId2" Type="http://schemas.openxmlformats.org/officeDocument/2006/relationships/slideLayout" Target="../slideLayouts/slideLayout4.xml"/><Relationship Id="rId1" Type="http://schemas.openxmlformats.org/officeDocument/2006/relationships/tags" Target="../tags/tag21.xml"/><Relationship Id="rId6" Type="http://schemas.openxmlformats.org/officeDocument/2006/relationships/diagramQuickStyle" Target="../diagrams/quickStyle20.xml"/><Relationship Id="rId5" Type="http://schemas.openxmlformats.org/officeDocument/2006/relationships/diagramLayout" Target="../diagrams/layout20.xml"/><Relationship Id="rId10" Type="http://schemas.openxmlformats.org/officeDocument/2006/relationships/image" Target="../media/image41.png"/><Relationship Id="rId4" Type="http://schemas.openxmlformats.org/officeDocument/2006/relationships/diagramData" Target="../diagrams/data20.xml"/><Relationship Id="rId9"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35.xml.rels><?xml version="1.0" encoding="UTF-8" standalone="yes"?>
<Relationships xmlns="http://schemas.openxmlformats.org/package/2006/relationships"><Relationship Id="rId8" Type="http://schemas.microsoft.com/office/2007/relationships/diagramDrawing" Target="../diagrams/drawing22.xml"/><Relationship Id="rId3" Type="http://schemas.openxmlformats.org/officeDocument/2006/relationships/notesSlide" Target="../notesSlides/notesSlide35.xml"/><Relationship Id="rId7" Type="http://schemas.openxmlformats.org/officeDocument/2006/relationships/diagramColors" Target="../diagrams/colors22.xml"/><Relationship Id="rId2" Type="http://schemas.openxmlformats.org/officeDocument/2006/relationships/slideLayout" Target="../slideLayouts/slideLayout4.xml"/><Relationship Id="rId1" Type="http://schemas.openxmlformats.org/officeDocument/2006/relationships/tags" Target="../tags/tag22.xml"/><Relationship Id="rId6" Type="http://schemas.openxmlformats.org/officeDocument/2006/relationships/diagramQuickStyle" Target="../diagrams/quickStyle22.xml"/><Relationship Id="rId5" Type="http://schemas.openxmlformats.org/officeDocument/2006/relationships/diagramLayout" Target="../diagrams/layout22.xml"/><Relationship Id="rId4" Type="http://schemas.openxmlformats.org/officeDocument/2006/relationships/diagramData" Target="../diagrams/data22.xml"/></Relationships>
</file>

<file path=ppt/slides/_rels/slide36.xml.rels><?xml version="1.0" encoding="UTF-8" standalone="yes"?>
<Relationships xmlns="http://schemas.openxmlformats.org/package/2006/relationships"><Relationship Id="rId8" Type="http://schemas.microsoft.com/office/2007/relationships/diagramDrawing" Target="../diagrams/drawing23.xml"/><Relationship Id="rId3" Type="http://schemas.openxmlformats.org/officeDocument/2006/relationships/notesSlide" Target="../notesSlides/notesSlide36.xml"/><Relationship Id="rId7" Type="http://schemas.openxmlformats.org/officeDocument/2006/relationships/diagramColors" Target="../diagrams/colors23.xml"/><Relationship Id="rId2" Type="http://schemas.openxmlformats.org/officeDocument/2006/relationships/slideLayout" Target="../slideLayouts/slideLayout4.xml"/><Relationship Id="rId1" Type="http://schemas.openxmlformats.org/officeDocument/2006/relationships/tags" Target="../tags/tag23.xml"/><Relationship Id="rId6" Type="http://schemas.openxmlformats.org/officeDocument/2006/relationships/diagramQuickStyle" Target="../diagrams/quickStyle23.xml"/><Relationship Id="rId5" Type="http://schemas.openxmlformats.org/officeDocument/2006/relationships/diagramLayout" Target="../diagrams/layout23.xml"/><Relationship Id="rId4" Type="http://schemas.openxmlformats.org/officeDocument/2006/relationships/diagramData" Target="../diagrams/data23.xml"/></Relationships>
</file>

<file path=ppt/slides/_rels/slide37.xml.rels><?xml version="1.0" encoding="UTF-8" standalone="yes"?>
<Relationships xmlns="http://schemas.openxmlformats.org/package/2006/relationships"><Relationship Id="rId8" Type="http://schemas.microsoft.com/office/2007/relationships/diagramDrawing" Target="../diagrams/drawing24.xml"/><Relationship Id="rId3" Type="http://schemas.openxmlformats.org/officeDocument/2006/relationships/notesSlide" Target="../notesSlides/notesSlide37.xml"/><Relationship Id="rId7" Type="http://schemas.openxmlformats.org/officeDocument/2006/relationships/diagramColors" Target="../diagrams/colors24.xml"/><Relationship Id="rId2" Type="http://schemas.openxmlformats.org/officeDocument/2006/relationships/slideLayout" Target="../slideLayouts/slideLayout4.xml"/><Relationship Id="rId1" Type="http://schemas.openxmlformats.org/officeDocument/2006/relationships/tags" Target="../tags/tag24.xml"/><Relationship Id="rId6" Type="http://schemas.openxmlformats.org/officeDocument/2006/relationships/diagramQuickStyle" Target="../diagrams/quickStyle24.xml"/><Relationship Id="rId5" Type="http://schemas.openxmlformats.org/officeDocument/2006/relationships/diagramLayout" Target="../diagrams/layout24.xml"/><Relationship Id="rId10" Type="http://schemas.openxmlformats.org/officeDocument/2006/relationships/image" Target="../media/image41.png"/><Relationship Id="rId4" Type="http://schemas.openxmlformats.org/officeDocument/2006/relationships/diagramData" Target="../diagrams/data24.xml"/><Relationship Id="rId9" Type="http://schemas.openxmlformats.org/officeDocument/2006/relationships/image" Target="../media/image50.png"/></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38.xml"/><Relationship Id="rId1" Type="http://schemas.openxmlformats.org/officeDocument/2006/relationships/slideLayout" Target="../slideLayouts/slideLayout4.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8" Type="http://schemas.microsoft.com/office/2007/relationships/diagramDrawing" Target="../diagrams/drawing26.xml"/><Relationship Id="rId3" Type="http://schemas.openxmlformats.org/officeDocument/2006/relationships/notesSlide" Target="../notesSlides/notesSlide40.xml"/><Relationship Id="rId7" Type="http://schemas.openxmlformats.org/officeDocument/2006/relationships/diagramColors" Target="../diagrams/colors26.xml"/><Relationship Id="rId2" Type="http://schemas.openxmlformats.org/officeDocument/2006/relationships/slideLayout" Target="../slideLayouts/slideLayout4.xml"/><Relationship Id="rId1" Type="http://schemas.openxmlformats.org/officeDocument/2006/relationships/tags" Target="../tags/tag25.xml"/><Relationship Id="rId6" Type="http://schemas.openxmlformats.org/officeDocument/2006/relationships/diagramQuickStyle" Target="../diagrams/quickStyle26.xml"/><Relationship Id="rId5" Type="http://schemas.openxmlformats.org/officeDocument/2006/relationships/diagramLayout" Target="../diagrams/layout26.xml"/><Relationship Id="rId4" Type="http://schemas.openxmlformats.org/officeDocument/2006/relationships/diagramData" Target="../diagrams/data26.xml"/><Relationship Id="rId9" Type="http://schemas.openxmlformats.org/officeDocument/2006/relationships/chart" Target="../charts/chart3.xml"/></Relationships>
</file>

<file path=ppt/slides/_rels/slide41.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41.xml"/><Relationship Id="rId1" Type="http://schemas.openxmlformats.org/officeDocument/2006/relationships/slideLayout" Target="../slideLayouts/slideLayout4.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42.xml.rels><?xml version="1.0" encoding="UTF-8" standalone="yes"?>
<Relationships xmlns="http://schemas.openxmlformats.org/package/2006/relationships"><Relationship Id="rId8" Type="http://schemas.microsoft.com/office/2007/relationships/diagramDrawing" Target="../diagrams/drawing28.xml"/><Relationship Id="rId3" Type="http://schemas.openxmlformats.org/officeDocument/2006/relationships/notesSlide" Target="../notesSlides/notesSlide42.xml"/><Relationship Id="rId7" Type="http://schemas.openxmlformats.org/officeDocument/2006/relationships/diagramColors" Target="../diagrams/colors28.xml"/><Relationship Id="rId2" Type="http://schemas.openxmlformats.org/officeDocument/2006/relationships/slideLayout" Target="../slideLayouts/slideLayout4.xml"/><Relationship Id="rId1" Type="http://schemas.openxmlformats.org/officeDocument/2006/relationships/tags" Target="../tags/tag26.xml"/><Relationship Id="rId6" Type="http://schemas.openxmlformats.org/officeDocument/2006/relationships/diagramQuickStyle" Target="../diagrams/quickStyle28.xml"/><Relationship Id="rId5" Type="http://schemas.openxmlformats.org/officeDocument/2006/relationships/diagramLayout" Target="../diagrams/layout28.xml"/><Relationship Id="rId4" Type="http://schemas.openxmlformats.org/officeDocument/2006/relationships/diagramData" Target="../diagrams/data28.xml"/><Relationship Id="rId9" Type="http://schemas.openxmlformats.org/officeDocument/2006/relationships/chart" Target="../charts/char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xml"/><Relationship Id="rId1" Type="http://schemas.openxmlformats.org/officeDocument/2006/relationships/tags" Target="../tags/tag27.xml"/><Relationship Id="rId5" Type="http://schemas.openxmlformats.org/officeDocument/2006/relationships/chart" Target="../charts/chart7.xml"/><Relationship Id="rId4" Type="http://schemas.openxmlformats.org/officeDocument/2006/relationships/chart" Target="../charts/char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notesSlide" Target="../notesSlides/notesSlide46.xml"/><Relationship Id="rId1" Type="http://schemas.openxmlformats.org/officeDocument/2006/relationships/slideLayout" Target="../slideLayouts/slideLayout4.xml"/><Relationship Id="rId6" Type="http://schemas.openxmlformats.org/officeDocument/2006/relationships/image" Target="../media/image56.png"/><Relationship Id="rId5" Type="http://schemas.openxmlformats.org/officeDocument/2006/relationships/image" Target="../media/image55.png"/><Relationship Id="rId10" Type="http://schemas.openxmlformats.org/officeDocument/2006/relationships/image" Target="../media/image60.png"/><Relationship Id="rId4" Type="http://schemas.openxmlformats.org/officeDocument/2006/relationships/image" Target="../media/image54.png"/><Relationship Id="rId9" Type="http://schemas.openxmlformats.org/officeDocument/2006/relationships/image" Target="../media/image59.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xml"/><Relationship Id="rId1" Type="http://schemas.openxmlformats.org/officeDocument/2006/relationships/tags" Target="../tags/tag28.xml"/><Relationship Id="rId4" Type="http://schemas.openxmlformats.org/officeDocument/2006/relationships/image" Target="../media/image61.png"/></Relationships>
</file>

<file path=ppt/slides/_rels/slide48.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notesSlide" Target="../notesSlides/notesSlide48.xml"/><Relationship Id="rId7" Type="http://schemas.openxmlformats.org/officeDocument/2006/relationships/image" Target="../media/image62.png"/><Relationship Id="rId2" Type="http://schemas.openxmlformats.org/officeDocument/2006/relationships/slideLayout" Target="../slideLayouts/slideLayout4.xml"/><Relationship Id="rId1" Type="http://schemas.openxmlformats.org/officeDocument/2006/relationships/tags" Target="../tags/tag29.xml"/><Relationship Id="rId6" Type="http://schemas.openxmlformats.org/officeDocument/2006/relationships/image" Target="../media/image41.png"/><Relationship Id="rId5" Type="http://schemas.openxmlformats.org/officeDocument/2006/relationships/image" Target="../media/image32.png"/><Relationship Id="rId4" Type="http://schemas.openxmlformats.org/officeDocument/2006/relationships/image" Target="../media/image61.png"/></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54.png"/><Relationship Id="rId2" Type="http://schemas.openxmlformats.org/officeDocument/2006/relationships/notesSlide" Target="../notesSlides/notesSlide49.xml"/><Relationship Id="rId1" Type="http://schemas.openxmlformats.org/officeDocument/2006/relationships/slideLayout" Target="../slideLayouts/slideLayout4.xml"/><Relationship Id="rId6" Type="http://schemas.openxmlformats.org/officeDocument/2006/relationships/image" Target="../media/image62.png"/><Relationship Id="rId5" Type="http://schemas.openxmlformats.org/officeDocument/2006/relationships/image" Target="../media/image41.png"/><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2.xml"/><Relationship Id="rId4" Type="http://schemas.openxmlformats.org/officeDocument/2006/relationships/image" Target="../media/image32.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4.xml"/><Relationship Id="rId1" Type="http://schemas.openxmlformats.org/officeDocument/2006/relationships/tags" Target="../tags/tag30.xml"/><Relationship Id="rId4" Type="http://schemas.openxmlformats.org/officeDocument/2006/relationships/chart" Target="../charts/chart8.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4.xml"/><Relationship Id="rId1" Type="http://schemas.openxmlformats.org/officeDocument/2006/relationships/tags" Target="../tags/tag3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56.xml"/><Relationship Id="rId1" Type="http://schemas.openxmlformats.org/officeDocument/2006/relationships/slideLayout" Target="../slideLayouts/slideLayout4.xml"/><Relationship Id="rId4" Type="http://schemas.openxmlformats.org/officeDocument/2006/relationships/chart" Target="../charts/chart10.xml"/></Relationships>
</file>

<file path=ppt/slides/_rels/slide57.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35.png"/><Relationship Id="rId11" Type="http://schemas.openxmlformats.org/officeDocument/2006/relationships/image" Target="../media/image40.png"/><Relationship Id="rId5" Type="http://schemas.microsoft.com/office/2007/relationships/hdphoto" Target="../media/hdphoto1.wdp"/><Relationship Id="rId10" Type="http://schemas.openxmlformats.org/officeDocument/2006/relationships/image" Target="../media/image39.png"/><Relationship Id="rId4" Type="http://schemas.openxmlformats.org/officeDocument/2006/relationships/image" Target="../media/image34.png"/><Relationship Id="rId9" Type="http://schemas.openxmlformats.org/officeDocument/2006/relationships/image" Target="../media/image38.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4.xml"/><Relationship Id="rId4" Type="http://schemas.openxmlformats.org/officeDocument/2006/relationships/image" Target="../media/image66.png"/></Relationships>
</file>

<file path=ppt/slides/_rels/slide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35.png"/><Relationship Id="rId11" Type="http://schemas.openxmlformats.org/officeDocument/2006/relationships/image" Target="../media/image40.png"/><Relationship Id="rId5" Type="http://schemas.microsoft.com/office/2007/relationships/hdphoto" Target="../media/hdphoto1.wdp"/><Relationship Id="rId10" Type="http://schemas.openxmlformats.org/officeDocument/2006/relationships/image" Target="../media/image39.png"/><Relationship Id="rId4" Type="http://schemas.openxmlformats.org/officeDocument/2006/relationships/image" Target="../media/image34.png"/><Relationship Id="rId9" Type="http://schemas.openxmlformats.org/officeDocument/2006/relationships/image" Target="../media/image3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a:extLst>
              <a:ext uri="{FF2B5EF4-FFF2-40B4-BE49-F238E27FC236}">
                <a16:creationId xmlns:a16="http://schemas.microsoft.com/office/drawing/2014/main" id="{16DC97A2-2943-4269-8548-8FDF663F05CB}"/>
              </a:ext>
            </a:extLst>
          </p:cNvPr>
          <p:cNvSpPr>
            <a:spLocks noGrp="1"/>
          </p:cNvSpPr>
          <p:nvPr>
            <p:ph type="subTitle" idx="1"/>
          </p:nvPr>
        </p:nvSpPr>
        <p:spPr>
          <a:xfrm>
            <a:off x="1680256" y="3110231"/>
            <a:ext cx="8831487" cy="2174954"/>
          </a:xfrm>
        </p:spPr>
        <p:txBody>
          <a:bodyPr/>
          <a:lstStyle/>
          <a:p>
            <a:pPr algn="ctr">
              <a:spcBef>
                <a:spcPts val="400"/>
              </a:spcBef>
              <a:spcAft>
                <a:spcPts val="400"/>
              </a:spcAft>
            </a:pPr>
            <a:r>
              <a:rPr lang="en-US" altLang="zh-CN" sz="2800" i="0" u="sng" dirty="0">
                <a:solidFill>
                  <a:srgbClr val="C00000"/>
                </a:solidFill>
              </a:rPr>
              <a:t>Yu Gao</a:t>
            </a:r>
            <a:r>
              <a:rPr lang="en-US" altLang="zh-CN" sz="2800" b="0" i="0" dirty="0">
                <a:solidFill>
                  <a:schemeClr val="tx1"/>
                </a:solidFill>
              </a:rPr>
              <a:t>, </a:t>
            </a:r>
            <a:r>
              <a:rPr lang="en-US" altLang="zh-CN" sz="2800" b="0" i="0" dirty="0" err="1">
                <a:solidFill>
                  <a:schemeClr val="tx1"/>
                </a:solidFill>
              </a:rPr>
              <a:t>Wensheng</a:t>
            </a:r>
            <a:r>
              <a:rPr lang="en-US" altLang="zh-CN" sz="2800" b="0" i="0" dirty="0">
                <a:solidFill>
                  <a:schemeClr val="tx1"/>
                </a:solidFill>
              </a:rPr>
              <a:t> Dou, Feng Qin, </a:t>
            </a:r>
            <a:r>
              <a:rPr lang="en-US" altLang="zh-CN" sz="2800" b="0" i="0" dirty="0" err="1">
                <a:solidFill>
                  <a:schemeClr val="tx1"/>
                </a:solidFill>
              </a:rPr>
              <a:t>Chushu</a:t>
            </a:r>
            <a:r>
              <a:rPr lang="en-US" altLang="zh-CN" sz="2800" b="0" i="0" dirty="0">
                <a:solidFill>
                  <a:schemeClr val="tx1"/>
                </a:solidFill>
              </a:rPr>
              <a:t> Gao, Dong Wang, Jun Wei, </a:t>
            </a:r>
            <a:r>
              <a:rPr lang="en-US" altLang="zh-CN" sz="2800" b="0" i="0" dirty="0" err="1">
                <a:solidFill>
                  <a:schemeClr val="tx1"/>
                </a:solidFill>
              </a:rPr>
              <a:t>Ruirui</a:t>
            </a:r>
            <a:r>
              <a:rPr lang="en-US" altLang="zh-CN" sz="2800" b="0" i="0" dirty="0">
                <a:solidFill>
                  <a:schemeClr val="tx1"/>
                </a:solidFill>
              </a:rPr>
              <a:t> Huang, Li Zhou, Yongming Wu</a:t>
            </a:r>
          </a:p>
          <a:p>
            <a:pPr algn="ctr">
              <a:spcBef>
                <a:spcPts val="400"/>
              </a:spcBef>
              <a:spcAft>
                <a:spcPts val="400"/>
              </a:spcAft>
            </a:pPr>
            <a:endParaRPr lang="en-US" altLang="zh-CN" sz="2800" b="0" i="0" dirty="0">
              <a:solidFill>
                <a:schemeClr val="tx1"/>
              </a:solidFill>
            </a:endParaRPr>
          </a:p>
          <a:p>
            <a:endParaRPr lang="zh-CN" altLang="en-US" sz="2800" i="0" dirty="0">
              <a:solidFill>
                <a:schemeClr val="tx1"/>
              </a:solidFill>
            </a:endParaRPr>
          </a:p>
        </p:txBody>
      </p:sp>
      <p:sp>
        <p:nvSpPr>
          <p:cNvPr id="3" name="标题 1">
            <a:extLst>
              <a:ext uri="{FF2B5EF4-FFF2-40B4-BE49-F238E27FC236}">
                <a16:creationId xmlns:a16="http://schemas.microsoft.com/office/drawing/2014/main" id="{D8418BB5-3342-4207-B8B3-5B4D0F9C2D4B}"/>
              </a:ext>
            </a:extLst>
          </p:cNvPr>
          <p:cNvSpPr txBox="1">
            <a:spLocks/>
          </p:cNvSpPr>
          <p:nvPr/>
        </p:nvSpPr>
        <p:spPr>
          <a:xfrm>
            <a:off x="970597" y="1159817"/>
            <a:ext cx="10250806" cy="1885528"/>
          </a:xfrm>
          <a:prstGeom prst="rect">
            <a:avLst/>
          </a:prstGeom>
        </p:spPr>
        <p:txBody>
          <a:bodyPr>
            <a:noAutofit/>
          </a:bodyPr>
          <a:lstStyle>
            <a:lvl1pPr algn="ctr" defTabSz="1219170" rtl="0" eaLnBrk="1" latinLnBrk="0" hangingPunct="1">
              <a:lnSpc>
                <a:spcPts val="4667"/>
              </a:lnSpc>
              <a:spcBef>
                <a:spcPct val="0"/>
              </a:spcBef>
              <a:buNone/>
              <a:defRPr lang="en-US" sz="4267" b="1" kern="1200" smtClean="0">
                <a:solidFill>
                  <a:schemeClr val="tx1"/>
                </a:solidFill>
                <a:latin typeface="Calibri" pitchFamily="34" charset="0"/>
                <a:ea typeface="+mj-ea"/>
                <a:cs typeface="+mj-cs"/>
              </a:defRPr>
            </a:lvl1pPr>
          </a:lstStyle>
          <a:p>
            <a:r>
              <a:rPr lang="en-US" altLang="zh-CN" sz="4800" dirty="0">
                <a:solidFill>
                  <a:schemeClr val="bg1"/>
                </a:solidFill>
              </a:rPr>
              <a:t>An Empirical Study on Crash Recovery Bugs in Large-Scale Distributed Systems</a:t>
            </a:r>
            <a:endParaRPr lang="en-US" altLang="zh-CN" sz="4800" dirty="0">
              <a:solidFill>
                <a:schemeClr val="bg1"/>
              </a:solidFill>
              <a:latin typeface="Times New Roman" panose="02020603050405020304" pitchFamily="18" charset="0"/>
              <a:cs typeface="Times New Roman" panose="02020603050405020304" pitchFamily="18" charset="0"/>
            </a:endParaRPr>
          </a:p>
        </p:txBody>
      </p:sp>
      <p:pic>
        <p:nvPicPr>
          <p:cNvPr id="11" name="图片 10">
            <a:extLst>
              <a:ext uri="{FF2B5EF4-FFF2-40B4-BE49-F238E27FC236}">
                <a16:creationId xmlns:a16="http://schemas.microsoft.com/office/drawing/2014/main" id="{8E342D88-EAB0-47F8-8F0D-548C47C0D5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4535" y="4330904"/>
            <a:ext cx="1477778" cy="1436400"/>
          </a:xfrm>
          <a:prstGeom prst="rect">
            <a:avLst/>
          </a:prstGeom>
        </p:spPr>
      </p:pic>
      <p:pic>
        <p:nvPicPr>
          <p:cNvPr id="12" name="图片 11">
            <a:extLst>
              <a:ext uri="{FF2B5EF4-FFF2-40B4-BE49-F238E27FC236}">
                <a16:creationId xmlns:a16="http://schemas.microsoft.com/office/drawing/2014/main" id="{D60166EB-97EA-44B0-A282-7353D29045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600" y="4538284"/>
            <a:ext cx="2856679" cy="1020243"/>
          </a:xfrm>
          <a:prstGeom prst="rect">
            <a:avLst/>
          </a:prstGeom>
        </p:spPr>
      </p:pic>
      <p:sp>
        <p:nvSpPr>
          <p:cNvPr id="15" name="文本框 14">
            <a:extLst>
              <a:ext uri="{FF2B5EF4-FFF2-40B4-BE49-F238E27FC236}">
                <a16:creationId xmlns:a16="http://schemas.microsoft.com/office/drawing/2014/main" id="{B08F88A7-FFFF-4676-845A-BB57EA2E8722}"/>
              </a:ext>
            </a:extLst>
          </p:cNvPr>
          <p:cNvSpPr txBox="1"/>
          <p:nvPr/>
        </p:nvSpPr>
        <p:spPr>
          <a:xfrm>
            <a:off x="827123" y="5888490"/>
            <a:ext cx="2786205" cy="523220"/>
          </a:xfrm>
          <a:prstGeom prst="rect">
            <a:avLst/>
          </a:prstGeom>
          <a:noFill/>
        </p:spPr>
        <p:txBody>
          <a:bodyPr wrap="square" rtlCol="0">
            <a:spAutoFit/>
          </a:bodyPr>
          <a:lstStyle/>
          <a:p>
            <a:pPr algn="ctr"/>
            <a:r>
              <a:rPr lang="en-US" altLang="zh-CN" sz="1400" b="1" dirty="0"/>
              <a:t>Institute of Software, </a:t>
            </a:r>
          </a:p>
          <a:p>
            <a:pPr algn="ctr"/>
            <a:r>
              <a:rPr lang="en-US" altLang="zh-CN" sz="1400" b="1" dirty="0"/>
              <a:t>Chinese Academy of Sciences</a:t>
            </a:r>
            <a:endParaRPr lang="zh-CN" altLang="en-US" sz="1400" b="1" dirty="0"/>
          </a:p>
        </p:txBody>
      </p:sp>
      <p:pic>
        <p:nvPicPr>
          <p:cNvPr id="19" name="图片 18">
            <a:extLst>
              <a:ext uri="{FF2B5EF4-FFF2-40B4-BE49-F238E27FC236}">
                <a16:creationId xmlns:a16="http://schemas.microsoft.com/office/drawing/2014/main" id="{5BECC029-DCA3-405D-9A99-14ED490622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32929" y="4329508"/>
            <a:ext cx="1448606" cy="1437796"/>
          </a:xfrm>
          <a:prstGeom prst="rect">
            <a:avLst/>
          </a:prstGeom>
        </p:spPr>
      </p:pic>
      <p:sp>
        <p:nvSpPr>
          <p:cNvPr id="20" name="文本框 19">
            <a:extLst>
              <a:ext uri="{FF2B5EF4-FFF2-40B4-BE49-F238E27FC236}">
                <a16:creationId xmlns:a16="http://schemas.microsoft.com/office/drawing/2014/main" id="{4081BF5A-3C1D-47AA-9C3F-00FBF0279CB7}"/>
              </a:ext>
            </a:extLst>
          </p:cNvPr>
          <p:cNvSpPr txBox="1"/>
          <p:nvPr/>
        </p:nvSpPr>
        <p:spPr>
          <a:xfrm>
            <a:off x="3564129" y="5888490"/>
            <a:ext cx="2786205" cy="523220"/>
          </a:xfrm>
          <a:prstGeom prst="rect">
            <a:avLst/>
          </a:prstGeom>
          <a:noFill/>
        </p:spPr>
        <p:txBody>
          <a:bodyPr wrap="square" rtlCol="0">
            <a:spAutoFit/>
          </a:bodyPr>
          <a:lstStyle>
            <a:defPPr>
              <a:defRPr lang="en-US"/>
            </a:defPPr>
            <a:lvl1pPr algn="ctr">
              <a:defRPr sz="1400" b="1"/>
            </a:lvl1pPr>
          </a:lstStyle>
          <a:p>
            <a:r>
              <a:rPr lang="en-US" altLang="zh-CN" dirty="0"/>
              <a:t>University of Chinese Academy of Sciences</a:t>
            </a:r>
            <a:endParaRPr lang="zh-CN" altLang="en-US" dirty="0"/>
          </a:p>
        </p:txBody>
      </p:sp>
      <p:sp>
        <p:nvSpPr>
          <p:cNvPr id="21" name="矩形 20">
            <a:extLst>
              <a:ext uri="{FF2B5EF4-FFF2-40B4-BE49-F238E27FC236}">
                <a16:creationId xmlns:a16="http://schemas.microsoft.com/office/drawing/2014/main" id="{B0DD5BD0-517B-4327-92CD-AC2B7973E6F4}"/>
              </a:ext>
            </a:extLst>
          </p:cNvPr>
          <p:cNvSpPr/>
          <p:nvPr/>
        </p:nvSpPr>
        <p:spPr>
          <a:xfrm>
            <a:off x="6162045" y="5888490"/>
            <a:ext cx="2361544" cy="307777"/>
          </a:xfrm>
          <a:prstGeom prst="rect">
            <a:avLst/>
          </a:prstGeom>
          <a:noFill/>
        </p:spPr>
        <p:txBody>
          <a:bodyPr wrap="square" rtlCol="0">
            <a:spAutoFit/>
          </a:bodyPr>
          <a:lstStyle/>
          <a:p>
            <a:pPr algn="ctr"/>
            <a:r>
              <a:rPr lang="en-US" altLang="zh-CN" sz="1400" b="1" dirty="0"/>
              <a:t>The Ohio State University</a:t>
            </a:r>
            <a:endParaRPr lang="zh-CN" altLang="en-US" sz="1400" b="1" dirty="0"/>
          </a:p>
        </p:txBody>
      </p:sp>
      <p:sp>
        <p:nvSpPr>
          <p:cNvPr id="22" name="矩形 21">
            <a:extLst>
              <a:ext uri="{FF2B5EF4-FFF2-40B4-BE49-F238E27FC236}">
                <a16:creationId xmlns:a16="http://schemas.microsoft.com/office/drawing/2014/main" id="{45E0B4C3-EFAA-4229-BEB1-CDBA7625CE82}"/>
              </a:ext>
            </a:extLst>
          </p:cNvPr>
          <p:cNvSpPr/>
          <p:nvPr/>
        </p:nvSpPr>
        <p:spPr>
          <a:xfrm>
            <a:off x="8881893" y="5888489"/>
            <a:ext cx="2361544" cy="307777"/>
          </a:xfrm>
          <a:prstGeom prst="rect">
            <a:avLst/>
          </a:prstGeom>
          <a:noFill/>
        </p:spPr>
        <p:txBody>
          <a:bodyPr wrap="square" rtlCol="0">
            <a:spAutoFit/>
          </a:bodyPr>
          <a:lstStyle/>
          <a:p>
            <a:pPr algn="ctr"/>
            <a:r>
              <a:rPr lang="en-US" altLang="zh-CN" sz="1400" b="1" dirty="0"/>
              <a:t>Alibaba Group</a:t>
            </a:r>
            <a:endParaRPr lang="zh-CN" altLang="en-US" sz="1400" b="1" dirty="0"/>
          </a:p>
        </p:txBody>
      </p:sp>
      <p:pic>
        <p:nvPicPr>
          <p:cNvPr id="24" name="图片 23">
            <a:extLst>
              <a:ext uri="{FF2B5EF4-FFF2-40B4-BE49-F238E27FC236}">
                <a16:creationId xmlns:a16="http://schemas.microsoft.com/office/drawing/2014/main" id="{133060DC-845D-499B-91D8-4BB6081F09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89760" y="4197708"/>
            <a:ext cx="2891391" cy="1682880"/>
          </a:xfrm>
          <a:prstGeom prst="rect">
            <a:avLst/>
          </a:prstGeom>
        </p:spPr>
      </p:pic>
    </p:spTree>
    <p:extLst>
      <p:ext uri="{BB962C8B-B14F-4D97-AF65-F5344CB8AC3E}">
        <p14:creationId xmlns:p14="http://schemas.microsoft.com/office/powerpoint/2010/main" val="2887790265"/>
      </p:ext>
    </p:extLst>
  </p:cSld>
  <p:clrMapOvr>
    <a:masterClrMapping/>
  </p:clrMapOvr>
  <p:transition advTm="17332">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606EE60-6268-4628-8462-22AC03EC931B}"/>
              </a:ext>
            </a:extLst>
          </p:cNvPr>
          <p:cNvSpPr>
            <a:spLocks noGrp="1"/>
          </p:cNvSpPr>
          <p:nvPr>
            <p:ph idx="1"/>
          </p:nvPr>
        </p:nvSpPr>
        <p:spPr>
          <a:xfrm>
            <a:off x="925397" y="1324290"/>
            <a:ext cx="10341205" cy="6001643"/>
          </a:xfrm>
        </p:spPr>
        <p:txBody>
          <a:bodyPr/>
          <a:lstStyle/>
          <a:p>
            <a:r>
              <a:rPr lang="en-US" altLang="zh-CN" sz="2400" dirty="0">
                <a:solidFill>
                  <a:srgbClr val="FF0000"/>
                </a:solidFill>
              </a:rPr>
              <a:t>103</a:t>
            </a:r>
            <a:r>
              <a:rPr lang="en-US" altLang="zh-CN" sz="2400" dirty="0"/>
              <a:t> CR bugs</a:t>
            </a:r>
          </a:p>
          <a:p>
            <a:r>
              <a:rPr lang="en-US" altLang="zh-CN" sz="2400" dirty="0">
                <a:solidFill>
                  <a:srgbClr val="FF0000"/>
                </a:solidFill>
              </a:rPr>
              <a:t>4</a:t>
            </a:r>
            <a:r>
              <a:rPr lang="en-US" altLang="zh-CN" sz="2400" dirty="0"/>
              <a:t> varied distributed systems</a:t>
            </a:r>
          </a:p>
          <a:p>
            <a:endParaRPr lang="en-US" altLang="zh-CN" sz="2400" dirty="0"/>
          </a:p>
          <a:p>
            <a:endParaRPr lang="en-US" altLang="zh-CN" sz="2400" dirty="0"/>
          </a:p>
          <a:p>
            <a:endParaRPr lang="en-US" altLang="zh-CN" sz="2400" dirty="0"/>
          </a:p>
          <a:p>
            <a:pPr marL="0" indent="0">
              <a:buNone/>
            </a:pPr>
            <a:endParaRPr lang="en-US" altLang="zh-CN" sz="2400" dirty="0"/>
          </a:p>
          <a:p>
            <a:r>
              <a:rPr lang="en-US" altLang="zh-CN" sz="2400" dirty="0"/>
              <a:t>Bugs reported during </a:t>
            </a:r>
            <a:r>
              <a:rPr lang="en-US" altLang="zh-CN" sz="2400" dirty="0">
                <a:solidFill>
                  <a:srgbClr val="FF0000"/>
                </a:solidFill>
              </a:rPr>
              <a:t>2011-2014</a:t>
            </a:r>
          </a:p>
          <a:p>
            <a:r>
              <a:rPr lang="en-US" altLang="zh-CN" sz="2400" dirty="0"/>
              <a:t>We carefully study each bug </a:t>
            </a:r>
          </a:p>
          <a:p>
            <a:pPr lvl="1"/>
            <a:r>
              <a:rPr lang="en-US" altLang="zh-CN" sz="2400" b="0" dirty="0"/>
              <a:t>Inspect comments, patches and source code</a:t>
            </a:r>
          </a:p>
          <a:p>
            <a:pPr lvl="1"/>
            <a:r>
              <a:rPr lang="en-US" altLang="zh-CN" sz="2400" b="0" dirty="0"/>
              <a:t>Write down all steps to reproduce</a:t>
            </a:r>
          </a:p>
          <a:p>
            <a:endParaRPr lang="zh-CN" altLang="en-US" sz="2400" dirty="0"/>
          </a:p>
        </p:txBody>
      </p:sp>
      <p:graphicFrame>
        <p:nvGraphicFramePr>
          <p:cNvPr id="22" name="表格 21">
            <a:extLst>
              <a:ext uri="{FF2B5EF4-FFF2-40B4-BE49-F238E27FC236}">
                <a16:creationId xmlns:a16="http://schemas.microsoft.com/office/drawing/2014/main" id="{2640C369-1A76-41F8-A7CC-D9A55F4EF7E6}"/>
              </a:ext>
            </a:extLst>
          </p:cNvPr>
          <p:cNvGraphicFramePr>
            <a:graphicFrameLocks noGrp="1"/>
          </p:cNvGraphicFramePr>
          <p:nvPr>
            <p:extLst>
              <p:ext uri="{D42A27DB-BD31-4B8C-83A1-F6EECF244321}">
                <p14:modId xmlns:p14="http://schemas.microsoft.com/office/powerpoint/2010/main" val="3786380045"/>
              </p:ext>
            </p:extLst>
          </p:nvPr>
        </p:nvGraphicFramePr>
        <p:xfrm>
          <a:off x="1077152" y="2567109"/>
          <a:ext cx="10037696" cy="1925320"/>
        </p:xfrm>
        <a:graphic>
          <a:graphicData uri="http://schemas.openxmlformats.org/drawingml/2006/table">
            <a:tbl>
              <a:tblPr firstRow="1" bandRow="1">
                <a:tableStyleId>{2D5ABB26-0587-4C30-8999-92F81FD0307C}</a:tableStyleId>
              </a:tblPr>
              <a:tblGrid>
                <a:gridCol w="2509424">
                  <a:extLst>
                    <a:ext uri="{9D8B030D-6E8A-4147-A177-3AD203B41FA5}">
                      <a16:colId xmlns:a16="http://schemas.microsoft.com/office/drawing/2014/main" val="4039787405"/>
                    </a:ext>
                  </a:extLst>
                </a:gridCol>
                <a:gridCol w="2782040">
                  <a:extLst>
                    <a:ext uri="{9D8B030D-6E8A-4147-A177-3AD203B41FA5}">
                      <a16:colId xmlns:a16="http://schemas.microsoft.com/office/drawing/2014/main" val="2155921657"/>
                    </a:ext>
                  </a:extLst>
                </a:gridCol>
                <a:gridCol w="2236808">
                  <a:extLst>
                    <a:ext uri="{9D8B030D-6E8A-4147-A177-3AD203B41FA5}">
                      <a16:colId xmlns:a16="http://schemas.microsoft.com/office/drawing/2014/main" val="3270647941"/>
                    </a:ext>
                  </a:extLst>
                </a:gridCol>
                <a:gridCol w="2509424">
                  <a:extLst>
                    <a:ext uri="{9D8B030D-6E8A-4147-A177-3AD203B41FA5}">
                      <a16:colId xmlns:a16="http://schemas.microsoft.com/office/drawing/2014/main" val="546770329"/>
                    </a:ext>
                  </a:extLst>
                </a:gridCol>
              </a:tblGrid>
              <a:tr h="370840">
                <a:tc>
                  <a:txBody>
                    <a:bodyPr/>
                    <a:lstStyle/>
                    <a:p>
                      <a:pPr algn="ctr"/>
                      <a:endParaRPr lang="en-US" altLang="zh-CN" sz="1800" dirty="0"/>
                    </a:p>
                    <a:p>
                      <a:pPr algn="ctr"/>
                      <a:endParaRPr lang="en-US" altLang="zh-CN" sz="1800" dirty="0"/>
                    </a:p>
                    <a:p>
                      <a:pPr algn="ctr"/>
                      <a:endParaRPr lang="zh-CN" altLang="en-US" sz="18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1285498"/>
                  </a:ext>
                </a:extLst>
              </a:tr>
              <a:tr h="370840">
                <a:tc>
                  <a:txBody>
                    <a:bodyPr/>
                    <a:lstStyle/>
                    <a:p>
                      <a:pPr algn="ctr"/>
                      <a:r>
                        <a:rPr lang="en-US" altLang="zh-CN" sz="1800" dirty="0"/>
                        <a:t>Coordination</a:t>
                      </a:r>
                      <a:endParaRPr lang="zh-CN" altLang="en-US" sz="18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1800" dirty="0"/>
                        <a:t>Computing framework</a:t>
                      </a:r>
                      <a:endParaRPr lang="zh-CN" altLang="en-US" sz="18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1800" dirty="0"/>
                        <a:t>Storage</a:t>
                      </a:r>
                      <a:endParaRPr lang="zh-CN" altLang="en-US" sz="18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1800" dirty="0"/>
                        <a:t>Storage</a:t>
                      </a:r>
                      <a:endParaRPr lang="zh-CN" altLang="en-US" sz="18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624344392"/>
                  </a:ext>
                </a:extLst>
              </a:tr>
              <a:tr h="370840">
                <a:tc>
                  <a:txBody>
                    <a:bodyPr/>
                    <a:lstStyle/>
                    <a:p>
                      <a:pPr algn="ctr"/>
                      <a:r>
                        <a:rPr lang="en-US" altLang="zh-CN" sz="1800" dirty="0"/>
                        <a:t>Master/slave based on leader election </a:t>
                      </a:r>
                      <a:endParaRPr lang="zh-CN" altLang="en-US" sz="1800" dirty="0">
                        <a:latin typeface="+mn-ea"/>
                        <a:ea typeface="+mn-ea"/>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Master/slave</a:t>
                      </a:r>
                      <a:endParaRPr lang="zh-CN" altLang="en-US" sz="1800" dirty="0">
                        <a:latin typeface="+mn-ea"/>
                        <a:ea typeface="+mn-ea"/>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Master/slave</a:t>
                      </a:r>
                      <a:endParaRPr lang="zh-CN" altLang="en-US" sz="1800" dirty="0">
                        <a:latin typeface="+mn-ea"/>
                        <a:ea typeface="+mn-ea"/>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Peer-to-peer</a:t>
                      </a:r>
                      <a:endParaRPr lang="zh-CN" altLang="en-US" sz="1800" dirty="0">
                        <a:latin typeface="+mn-ea"/>
                        <a:ea typeface="+mn-ea"/>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3579681"/>
                  </a:ext>
                </a:extLst>
              </a:tr>
            </a:tbl>
          </a:graphicData>
        </a:graphic>
      </p:graphicFrame>
      <p:sp>
        <p:nvSpPr>
          <p:cNvPr id="3" name="标题 2">
            <a:extLst>
              <a:ext uri="{FF2B5EF4-FFF2-40B4-BE49-F238E27FC236}">
                <a16:creationId xmlns:a16="http://schemas.microsoft.com/office/drawing/2014/main" id="{CE3C5E1C-4688-4BB6-A454-72CDEFC38B01}"/>
              </a:ext>
            </a:extLst>
          </p:cNvPr>
          <p:cNvSpPr>
            <a:spLocks noGrp="1"/>
          </p:cNvSpPr>
          <p:nvPr>
            <p:ph type="title"/>
          </p:nvPr>
        </p:nvSpPr>
        <p:spPr>
          <a:xfrm>
            <a:off x="748739" y="311085"/>
            <a:ext cx="11051833" cy="849639"/>
          </a:xfrm>
        </p:spPr>
        <p:txBody>
          <a:bodyPr/>
          <a:lstStyle/>
          <a:p>
            <a:r>
              <a:rPr lang="en-US" altLang="zh-CN" dirty="0" err="1"/>
              <a:t>CREB</a:t>
            </a:r>
            <a:r>
              <a:rPr lang="en-US" altLang="zh-CN" dirty="0"/>
              <a:t>: study on </a:t>
            </a:r>
            <a:r>
              <a:rPr lang="en-US" altLang="zh-CN" u="sng" dirty="0"/>
              <a:t>C</a:t>
            </a:r>
            <a:r>
              <a:rPr lang="en-US" altLang="zh-CN" dirty="0"/>
              <a:t>rash </a:t>
            </a:r>
            <a:r>
              <a:rPr lang="en-US" altLang="zh-CN" u="sng" dirty="0" err="1"/>
              <a:t>RE</a:t>
            </a:r>
            <a:r>
              <a:rPr lang="en-US" altLang="zh-CN" dirty="0" err="1"/>
              <a:t>covery</a:t>
            </a:r>
            <a:r>
              <a:rPr lang="en-US" altLang="zh-CN" dirty="0"/>
              <a:t> </a:t>
            </a:r>
            <a:r>
              <a:rPr lang="en-US" altLang="zh-CN" u="sng" dirty="0"/>
              <a:t>B</a:t>
            </a:r>
            <a:r>
              <a:rPr lang="en-US" altLang="zh-CN" dirty="0"/>
              <a:t>ugs</a:t>
            </a:r>
            <a:endParaRPr lang="zh-CN" altLang="en-US" dirty="0"/>
          </a:p>
        </p:txBody>
      </p:sp>
      <p:pic>
        <p:nvPicPr>
          <p:cNvPr id="4" name="Picture 6" descr="Integrations-ApacheZookeeper-340x216.png">
            <a:extLst>
              <a:ext uri="{FF2B5EF4-FFF2-40B4-BE49-F238E27FC236}">
                <a16:creationId xmlns:a16="http://schemas.microsoft.com/office/drawing/2014/main" id="{6B2960D4-3D59-4153-8CFF-5190959DD58C}"/>
              </a:ext>
            </a:extLst>
          </p:cNvPr>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5953" t="16103" r="2318" b="16027"/>
          <a:stretch/>
        </p:blipFill>
        <p:spPr>
          <a:xfrm>
            <a:off x="1458152" y="2627657"/>
            <a:ext cx="1697364" cy="797853"/>
          </a:xfrm>
          <a:prstGeom prst="rect">
            <a:avLst/>
          </a:prstGeom>
        </p:spPr>
      </p:pic>
      <p:pic>
        <p:nvPicPr>
          <p:cNvPr id="5" name="Picture 7" descr="2000px-Cassandra_logo.svg.png">
            <a:extLst>
              <a:ext uri="{FF2B5EF4-FFF2-40B4-BE49-F238E27FC236}">
                <a16:creationId xmlns:a16="http://schemas.microsoft.com/office/drawing/2014/main" id="{7114384B-CBAA-4D90-B4D8-5559D9B1E6B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54190" y="2600467"/>
            <a:ext cx="1271040" cy="852232"/>
          </a:xfrm>
          <a:prstGeom prst="rect">
            <a:avLst/>
          </a:prstGeom>
        </p:spPr>
      </p:pic>
      <p:pic>
        <p:nvPicPr>
          <p:cNvPr id="6" name="Picture 9" descr="apache-hbase-image.png">
            <a:extLst>
              <a:ext uri="{FF2B5EF4-FFF2-40B4-BE49-F238E27FC236}">
                <a16:creationId xmlns:a16="http://schemas.microsoft.com/office/drawing/2014/main" id="{0F87F8C3-E571-4A0C-AB87-12A2049E192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26314" b="28617"/>
          <a:stretch/>
        </p:blipFill>
        <p:spPr>
          <a:xfrm>
            <a:off x="6438244" y="2678116"/>
            <a:ext cx="2059595" cy="696934"/>
          </a:xfrm>
          <a:prstGeom prst="rect">
            <a:avLst/>
          </a:prstGeom>
        </p:spPr>
      </p:pic>
      <p:pic>
        <p:nvPicPr>
          <p:cNvPr id="7" name="图片 6">
            <a:extLst>
              <a:ext uri="{FF2B5EF4-FFF2-40B4-BE49-F238E27FC236}">
                <a16:creationId xmlns:a16="http://schemas.microsoft.com/office/drawing/2014/main" id="{0B6D5D80-B9D2-4E00-9127-80B34241520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15320" y="2750868"/>
            <a:ext cx="2059595" cy="652350"/>
          </a:xfrm>
          <a:prstGeom prst="rect">
            <a:avLst/>
          </a:prstGeom>
        </p:spPr>
      </p:pic>
    </p:spTree>
    <p:extLst>
      <p:ext uri="{BB962C8B-B14F-4D97-AF65-F5344CB8AC3E}">
        <p14:creationId xmlns:p14="http://schemas.microsoft.com/office/powerpoint/2010/main" val="1511624623"/>
      </p:ext>
    </p:extLst>
  </p:cSld>
  <p:clrMapOvr>
    <a:masterClrMapping/>
  </p:clrMapOvr>
  <p:transition advTm="27103">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925E953-84A7-41E6-91B4-395DD07080B3}"/>
              </a:ext>
            </a:extLst>
          </p:cNvPr>
          <p:cNvSpPr>
            <a:spLocks noGrp="1"/>
          </p:cNvSpPr>
          <p:nvPr>
            <p:ph idx="1"/>
          </p:nvPr>
        </p:nvSpPr>
        <p:spPr>
          <a:xfrm>
            <a:off x="925397" y="1379799"/>
            <a:ext cx="10341205" cy="5201424"/>
          </a:xfrm>
          <a:noFill/>
          <a:ln w="9525" algn="ctr">
            <a:noFill/>
            <a:miter lim="800000"/>
            <a:headEnd/>
            <a:tailEnd/>
          </a:ln>
        </p:spPr>
        <p:txBody>
          <a:bodyPr vert="horz" wrap="square" lIns="91440" tIns="45720" rIns="91440" bIns="45720" numCol="1" anchor="t" anchorCtr="0" compatLnSpc="1">
            <a:prstTxWarp prst="textNoShape">
              <a:avLst/>
            </a:prstTxWarp>
            <a:spAutoFit/>
          </a:bodyPr>
          <a:lstStyle/>
          <a:p>
            <a:r>
              <a:rPr lang="en-US" altLang="zh-CN" sz="2800" dirty="0"/>
              <a:t>RQ1: Root cause</a:t>
            </a:r>
          </a:p>
          <a:p>
            <a:pPr lvl="1"/>
            <a:r>
              <a:rPr lang="en-US" altLang="zh-CN" sz="2800" b="0" dirty="0"/>
              <a:t>What are the root causes for CR bugs?</a:t>
            </a:r>
          </a:p>
          <a:p>
            <a:r>
              <a:rPr lang="en-US" altLang="zh-CN" sz="2800" dirty="0"/>
              <a:t>RQ2: Triggering condition</a:t>
            </a:r>
          </a:p>
          <a:p>
            <a:pPr lvl="1"/>
            <a:r>
              <a:rPr lang="en-US" altLang="zh-CN" sz="2800" b="0" dirty="0"/>
              <a:t>How is a CR bug triggered? </a:t>
            </a:r>
          </a:p>
          <a:p>
            <a:r>
              <a:rPr lang="en-US" altLang="zh-CN" sz="2800" dirty="0"/>
              <a:t>RQ3: Bug impact</a:t>
            </a:r>
          </a:p>
          <a:p>
            <a:pPr lvl="1"/>
            <a:r>
              <a:rPr lang="en-US" altLang="zh-CN" sz="2800" b="0" dirty="0"/>
              <a:t>What impacts do CR bugs have?</a:t>
            </a:r>
          </a:p>
          <a:p>
            <a:r>
              <a:rPr lang="en-US" altLang="zh-CN" sz="2800" dirty="0"/>
              <a:t>RQ4: Fixing</a:t>
            </a:r>
          </a:p>
          <a:p>
            <a:pPr lvl="1"/>
            <a:r>
              <a:rPr lang="en-US" altLang="zh-CN" sz="2800" b="0" dirty="0"/>
              <a:t>How do developers fix CR bugs?</a:t>
            </a:r>
            <a:endParaRPr lang="zh-CN" altLang="en-US" sz="2800" b="0" dirty="0"/>
          </a:p>
          <a:p>
            <a:endParaRPr lang="zh-CN" altLang="en-US" sz="2800" dirty="0"/>
          </a:p>
        </p:txBody>
      </p:sp>
      <p:sp>
        <p:nvSpPr>
          <p:cNvPr id="3" name="标题 2">
            <a:extLst>
              <a:ext uri="{FF2B5EF4-FFF2-40B4-BE49-F238E27FC236}">
                <a16:creationId xmlns:a16="http://schemas.microsoft.com/office/drawing/2014/main" id="{DE77D8DD-1043-46EC-BEA2-CAA12129FF6D}"/>
              </a:ext>
            </a:extLst>
          </p:cNvPr>
          <p:cNvSpPr>
            <a:spLocks noGrp="1"/>
          </p:cNvSpPr>
          <p:nvPr>
            <p:ph type="title"/>
          </p:nvPr>
        </p:nvSpPr>
        <p:spPr>
          <a:xfrm>
            <a:off x="748740" y="311085"/>
            <a:ext cx="10826496" cy="849639"/>
          </a:xfrm>
        </p:spPr>
        <p:txBody>
          <a:bodyPr/>
          <a:lstStyle/>
          <a:p>
            <a:r>
              <a:rPr lang="en-US" altLang="zh-CN" dirty="0"/>
              <a:t>Research questions</a:t>
            </a:r>
            <a:endParaRPr lang="zh-CN" altLang="en-US" dirty="0"/>
          </a:p>
        </p:txBody>
      </p:sp>
      <p:pic>
        <p:nvPicPr>
          <p:cNvPr id="25" name="图片 24">
            <a:extLst>
              <a:ext uri="{FF2B5EF4-FFF2-40B4-BE49-F238E27FC236}">
                <a16:creationId xmlns:a16="http://schemas.microsoft.com/office/drawing/2014/main" id="{C91E48F7-6CC5-4C7D-9B18-6AC1812D6C64}"/>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325932" y="4385957"/>
            <a:ext cx="2480311" cy="2472044"/>
          </a:xfrm>
          <a:prstGeom prst="rect">
            <a:avLst/>
          </a:prstGeom>
        </p:spPr>
      </p:pic>
    </p:spTree>
    <p:extLst>
      <p:ext uri="{BB962C8B-B14F-4D97-AF65-F5344CB8AC3E}">
        <p14:creationId xmlns:p14="http://schemas.microsoft.com/office/powerpoint/2010/main" val="2356319429"/>
      </p:ext>
    </p:extLst>
  </p:cSld>
  <p:clrMapOvr>
    <a:masterClrMapping/>
  </p:clrMapOvr>
  <p:transition advTm="17701">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E2DE02E-50F2-42B1-BA26-713DF794EBF5}"/>
              </a:ext>
            </a:extLst>
          </p:cNvPr>
          <p:cNvSpPr/>
          <p:nvPr/>
        </p:nvSpPr>
        <p:spPr>
          <a:xfrm>
            <a:off x="1499309" y="2088634"/>
            <a:ext cx="3142207" cy="523220"/>
          </a:xfrm>
          <a:prstGeom prst="rect">
            <a:avLst/>
          </a:prstGeom>
        </p:spPr>
        <p:txBody>
          <a:bodyPr wrap="none">
            <a:spAutoFit/>
          </a:bodyPr>
          <a:lstStyle/>
          <a:p>
            <a:r>
              <a:rPr lang="en-US" altLang="zh-CN" sz="2800" b="1" dirty="0"/>
              <a:t>RQ1: Root cause</a:t>
            </a:r>
          </a:p>
        </p:txBody>
      </p:sp>
    </p:spTree>
    <p:extLst>
      <p:ext uri="{BB962C8B-B14F-4D97-AF65-F5344CB8AC3E}">
        <p14:creationId xmlns:p14="http://schemas.microsoft.com/office/powerpoint/2010/main" val="483959849"/>
      </p:ext>
    </p:extLst>
  </p:cSld>
  <p:clrMapOvr>
    <a:masterClrMapping/>
  </p:clrMapOvr>
  <p:transition advTm="7030">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B3F927E-C21C-44A9-B07C-FFA809577750}"/>
              </a:ext>
            </a:extLst>
          </p:cNvPr>
          <p:cNvSpPr>
            <a:spLocks noGrp="1"/>
          </p:cNvSpPr>
          <p:nvPr>
            <p:ph type="title"/>
          </p:nvPr>
        </p:nvSpPr>
        <p:spPr/>
        <p:txBody>
          <a:bodyPr/>
          <a:lstStyle/>
          <a:p>
            <a:r>
              <a:rPr lang="en-US" altLang="zh-CN" dirty="0"/>
              <a:t>RQ1: Root cause</a:t>
            </a:r>
            <a:endParaRPr lang="zh-CN" altLang="en-US" dirty="0"/>
          </a:p>
        </p:txBody>
      </p:sp>
      <p:graphicFrame>
        <p:nvGraphicFramePr>
          <p:cNvPr id="4" name="图表 3">
            <a:extLst>
              <a:ext uri="{FF2B5EF4-FFF2-40B4-BE49-F238E27FC236}">
                <a16:creationId xmlns:a16="http://schemas.microsoft.com/office/drawing/2014/main" id="{925A7B62-AB76-453F-8EDC-66D30A195C37}"/>
              </a:ext>
            </a:extLst>
          </p:cNvPr>
          <p:cNvGraphicFramePr/>
          <p:nvPr>
            <p:extLst>
              <p:ext uri="{D42A27DB-BD31-4B8C-83A1-F6EECF244321}">
                <p14:modId xmlns:p14="http://schemas.microsoft.com/office/powerpoint/2010/main" val="2787569660"/>
              </p:ext>
            </p:extLst>
          </p:nvPr>
        </p:nvGraphicFramePr>
        <p:xfrm>
          <a:off x="1796687" y="1491059"/>
          <a:ext cx="8175085" cy="4536504"/>
        </p:xfrm>
        <a:graphic>
          <a:graphicData uri="http://schemas.openxmlformats.org/drawingml/2006/chart">
            <c:chart xmlns:c="http://schemas.openxmlformats.org/drawingml/2006/chart" xmlns:r="http://schemas.openxmlformats.org/officeDocument/2006/relationships" r:id="rId4"/>
          </a:graphicData>
        </a:graphic>
      </p:graphicFrame>
      <p:sp>
        <p:nvSpPr>
          <p:cNvPr id="7" name="圆角矩形 23">
            <a:extLst>
              <a:ext uri="{FF2B5EF4-FFF2-40B4-BE49-F238E27FC236}">
                <a16:creationId xmlns:a16="http://schemas.microsoft.com/office/drawing/2014/main" id="{996C6769-C5DC-46D1-ABDB-B9B69DBD0D20}"/>
              </a:ext>
            </a:extLst>
          </p:cNvPr>
          <p:cNvSpPr/>
          <p:nvPr/>
        </p:nvSpPr>
        <p:spPr bwMode="gray">
          <a:xfrm>
            <a:off x="1796686" y="1605281"/>
            <a:ext cx="3699339" cy="3528392"/>
          </a:xfrm>
          <a:prstGeom prst="roundRect">
            <a:avLst/>
          </a:prstGeom>
          <a:noFill/>
          <a:ln w="38100">
            <a:solidFill>
              <a:srgbClr val="FF0000"/>
            </a:solidFill>
            <a:headEnd/>
            <a:tailEnd/>
          </a:ln>
        </p:spPr>
        <p:style>
          <a:lnRef idx="2">
            <a:schemeClr val="accent2"/>
          </a:lnRef>
          <a:fillRef idx="1">
            <a:schemeClr val="lt1"/>
          </a:fillRef>
          <a:effectRef idx="0">
            <a:schemeClr val="accent2"/>
          </a:effectRef>
          <a:fontRef idx="minor">
            <a:schemeClr val="dk1"/>
          </a:fontRef>
        </p:style>
        <p:txBody>
          <a:bodyPr wrap="none" rtlCol="0" anchor="ctr"/>
          <a:lstStyle/>
          <a:p>
            <a:pPr algn="ctr"/>
            <a:endParaRPr lang="zh-CN" altLang="en-US" sz="2400">
              <a:solidFill>
                <a:schemeClr val="bg1"/>
              </a:solidFill>
              <a:effectLst>
                <a:outerShdw blurRad="38100" dist="38100" dir="2700000" algn="tl">
                  <a:srgbClr val="000000"/>
                </a:outerShdw>
              </a:effectLst>
              <a:ea typeface="微软雅黑" pitchFamily="34" charset="-122"/>
            </a:endParaRPr>
          </a:p>
        </p:txBody>
      </p:sp>
    </p:spTree>
    <p:custDataLst>
      <p:tags r:id="rId1"/>
    </p:custDataLst>
    <p:extLst>
      <p:ext uri="{BB962C8B-B14F-4D97-AF65-F5344CB8AC3E}">
        <p14:creationId xmlns:p14="http://schemas.microsoft.com/office/powerpoint/2010/main" val="3718692651"/>
      </p:ext>
    </p:extLst>
  </p:cSld>
  <p:clrMapOvr>
    <a:masterClrMapping/>
  </p:clrMapOvr>
  <p:transition advTm="17935">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B3F927E-C21C-44A9-B07C-FFA809577750}"/>
              </a:ext>
            </a:extLst>
          </p:cNvPr>
          <p:cNvSpPr>
            <a:spLocks noGrp="1"/>
          </p:cNvSpPr>
          <p:nvPr>
            <p:ph type="title"/>
          </p:nvPr>
        </p:nvSpPr>
        <p:spPr/>
        <p:txBody>
          <a:bodyPr/>
          <a:lstStyle/>
          <a:p>
            <a:r>
              <a:rPr lang="en-US" altLang="zh-CN" dirty="0"/>
              <a:t>RQ1: Root cause</a:t>
            </a:r>
            <a:endParaRPr lang="zh-CN" altLang="en-US" dirty="0"/>
          </a:p>
        </p:txBody>
      </p:sp>
      <p:graphicFrame>
        <p:nvGraphicFramePr>
          <p:cNvPr id="16" name="图示 15">
            <a:extLst>
              <a:ext uri="{FF2B5EF4-FFF2-40B4-BE49-F238E27FC236}">
                <a16:creationId xmlns:a16="http://schemas.microsoft.com/office/drawing/2014/main" id="{AC1BF079-CB74-486E-AAA6-4E46F390E4B2}"/>
              </a:ext>
            </a:extLst>
          </p:cNvPr>
          <p:cNvGraphicFramePr/>
          <p:nvPr/>
        </p:nvGraphicFramePr>
        <p:xfrm>
          <a:off x="748740" y="1266602"/>
          <a:ext cx="2879985" cy="18813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20" name="Elbow Connector 38">
            <a:extLst>
              <a:ext uri="{FF2B5EF4-FFF2-40B4-BE49-F238E27FC236}">
                <a16:creationId xmlns:a16="http://schemas.microsoft.com/office/drawing/2014/main" id="{60E8A04E-054A-4A71-87D7-FA23E8BE6FE9}"/>
              </a:ext>
            </a:extLst>
          </p:cNvPr>
          <p:cNvCxnSpPr/>
          <p:nvPr/>
        </p:nvCxnSpPr>
        <p:spPr>
          <a:xfrm rot="16200000" flipH="1">
            <a:off x="1459340" y="2965032"/>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21" name="矩形 20">
            <a:extLst>
              <a:ext uri="{FF2B5EF4-FFF2-40B4-BE49-F238E27FC236}">
                <a16:creationId xmlns:a16="http://schemas.microsoft.com/office/drawing/2014/main" id="{8C6370BF-027A-4E79-99FF-B7EB8B039F0D}"/>
              </a:ext>
            </a:extLst>
          </p:cNvPr>
          <p:cNvSpPr/>
          <p:nvPr/>
        </p:nvSpPr>
        <p:spPr>
          <a:xfrm>
            <a:off x="1699977" y="3021003"/>
            <a:ext cx="1364476" cy="369332"/>
          </a:xfrm>
          <a:prstGeom prst="rect">
            <a:avLst/>
          </a:prstGeom>
        </p:spPr>
        <p:txBody>
          <a:bodyPr wrap="none">
            <a:spAutoFit/>
          </a:bodyPr>
          <a:lstStyle/>
          <a:p>
            <a:pPr lvl="0"/>
            <a:r>
              <a:rPr lang="en-US" altLang="zh-CN" b="1" dirty="0">
                <a:solidFill>
                  <a:srgbClr val="C00000"/>
                </a:solidFill>
              </a:rPr>
              <a:t>No backup</a:t>
            </a:r>
            <a:endParaRPr lang="zh-CN" altLang="en-US" dirty="0">
              <a:solidFill>
                <a:srgbClr val="C00000"/>
              </a:solidFill>
            </a:endParaRPr>
          </a:p>
        </p:txBody>
      </p:sp>
      <p:cxnSp>
        <p:nvCxnSpPr>
          <p:cNvPr id="35" name="直接连接符 34">
            <a:extLst>
              <a:ext uri="{FF2B5EF4-FFF2-40B4-BE49-F238E27FC236}">
                <a16:creationId xmlns:a16="http://schemas.microsoft.com/office/drawing/2014/main" id="{76001E59-769B-4F97-B215-81F95EF980A4}"/>
              </a:ext>
            </a:extLst>
          </p:cNvPr>
          <p:cNvCxnSpPr>
            <a:cxnSpLocks/>
          </p:cNvCxnSpPr>
          <p:nvPr/>
        </p:nvCxnSpPr>
        <p:spPr>
          <a:xfrm>
            <a:off x="7060024" y="1463601"/>
            <a:ext cx="0" cy="4392422"/>
          </a:xfrm>
          <a:prstGeom prst="line">
            <a:avLst/>
          </a:prstGeom>
          <a:noFill/>
          <a:ln w="38100" cap="flat" cmpd="sng">
            <a:solidFill>
              <a:srgbClr val="7F7F7F"/>
            </a:solidFill>
            <a:prstDash val="solid"/>
            <a:round/>
            <a:headEnd type="none" w="sm" len="sm"/>
            <a:tailEnd type="none" w="sm" len="sm"/>
          </a:ln>
        </p:spPr>
      </p:cxnSp>
      <p:cxnSp>
        <p:nvCxnSpPr>
          <p:cNvPr id="47" name="直接连接符 46">
            <a:extLst>
              <a:ext uri="{FF2B5EF4-FFF2-40B4-BE49-F238E27FC236}">
                <a16:creationId xmlns:a16="http://schemas.microsoft.com/office/drawing/2014/main" id="{2CA07281-3E4B-4502-8347-910C12D9A687}"/>
              </a:ext>
            </a:extLst>
          </p:cNvPr>
          <p:cNvCxnSpPr>
            <a:cxnSpLocks/>
          </p:cNvCxnSpPr>
          <p:nvPr/>
        </p:nvCxnSpPr>
        <p:spPr>
          <a:xfrm>
            <a:off x="8757548" y="1452449"/>
            <a:ext cx="0" cy="4403574"/>
          </a:xfrm>
          <a:prstGeom prst="line">
            <a:avLst/>
          </a:prstGeom>
          <a:noFill/>
          <a:ln w="38100" cap="flat" cmpd="sng">
            <a:solidFill>
              <a:srgbClr val="7F7F7F"/>
            </a:solidFill>
            <a:prstDash val="solid"/>
            <a:round/>
            <a:headEnd type="none" w="sm" len="sm"/>
            <a:tailEnd type="none" w="sm" len="sm"/>
          </a:ln>
        </p:spPr>
      </p:cxnSp>
      <p:sp>
        <p:nvSpPr>
          <p:cNvPr id="48" name="文本框 47">
            <a:extLst>
              <a:ext uri="{FF2B5EF4-FFF2-40B4-BE49-F238E27FC236}">
                <a16:creationId xmlns:a16="http://schemas.microsoft.com/office/drawing/2014/main" id="{68CAD757-A68E-4BFA-9E1B-CAB92FD2E077}"/>
              </a:ext>
            </a:extLst>
          </p:cNvPr>
          <p:cNvSpPr txBox="1"/>
          <p:nvPr/>
        </p:nvSpPr>
        <p:spPr>
          <a:xfrm>
            <a:off x="6469009" y="1100337"/>
            <a:ext cx="1182030" cy="338554"/>
          </a:xfrm>
          <a:prstGeom prst="rect">
            <a:avLst/>
          </a:prstGeom>
          <a:solidFill>
            <a:schemeClr val="bg1">
              <a:lumMod val="85000"/>
            </a:schemeClr>
          </a:solidFill>
          <a:ln>
            <a:noFill/>
          </a:ln>
        </p:spPr>
        <p:txBody>
          <a:bodyPr wrap="square" rtlCol="0">
            <a:spAutoFit/>
          </a:bodyPr>
          <a:lstStyle/>
          <a:p>
            <a:pPr algn="ctr"/>
            <a:r>
              <a:rPr lang="en-US" altLang="zh-CN" sz="1600" i="1" dirty="0">
                <a:ea typeface="Linux Libertine" panose="02000503000000000000" pitchFamily="2" charset="0"/>
                <a:cs typeface="Linux Libertine" panose="02000503000000000000" pitchFamily="2" charset="0"/>
              </a:rPr>
              <a:t>Observer</a:t>
            </a:r>
            <a:endParaRPr lang="zh-CN" altLang="en-US" sz="1600" i="1" dirty="0">
              <a:cs typeface="Linux Libertine" panose="02000503000000000000" pitchFamily="2" charset="0"/>
            </a:endParaRPr>
          </a:p>
        </p:txBody>
      </p:sp>
      <p:sp>
        <p:nvSpPr>
          <p:cNvPr id="49" name="文本框 48">
            <a:extLst>
              <a:ext uri="{FF2B5EF4-FFF2-40B4-BE49-F238E27FC236}">
                <a16:creationId xmlns:a16="http://schemas.microsoft.com/office/drawing/2014/main" id="{5B3FF130-BE8E-4C6F-A883-F048F0BC5A72}"/>
              </a:ext>
            </a:extLst>
          </p:cNvPr>
          <p:cNvSpPr txBox="1"/>
          <p:nvPr/>
        </p:nvSpPr>
        <p:spPr>
          <a:xfrm>
            <a:off x="8166536" y="1086308"/>
            <a:ext cx="1179596" cy="338554"/>
          </a:xfrm>
          <a:prstGeom prst="rect">
            <a:avLst/>
          </a:prstGeom>
          <a:solidFill>
            <a:schemeClr val="bg1">
              <a:lumMod val="85000"/>
            </a:schemeClr>
          </a:solidFill>
          <a:ln>
            <a:noFill/>
          </a:ln>
        </p:spPr>
        <p:txBody>
          <a:bodyPr wrap="square" rtlCol="0">
            <a:spAutoFit/>
          </a:bodyPr>
          <a:lstStyle/>
          <a:p>
            <a:pPr algn="ctr"/>
            <a:r>
              <a:rPr lang="en-US" altLang="zh-CN" sz="1600" i="1" dirty="0">
                <a:ea typeface="Linux Libertine" panose="02000503000000000000" pitchFamily="2" charset="0"/>
                <a:cs typeface="Linux Libertine" panose="02000503000000000000" pitchFamily="2" charset="0"/>
              </a:rPr>
              <a:t>Leader </a:t>
            </a:r>
            <a:endParaRPr lang="zh-CN" altLang="en-US" sz="1600" i="1" dirty="0">
              <a:cs typeface="Linux Libertine" panose="02000503000000000000" pitchFamily="2" charset="0"/>
            </a:endParaRPr>
          </a:p>
        </p:txBody>
      </p:sp>
      <p:sp>
        <p:nvSpPr>
          <p:cNvPr id="50" name="文本框 49">
            <a:extLst>
              <a:ext uri="{FF2B5EF4-FFF2-40B4-BE49-F238E27FC236}">
                <a16:creationId xmlns:a16="http://schemas.microsoft.com/office/drawing/2014/main" id="{E79FE05C-6C71-4427-9B26-25C1669E685E}"/>
              </a:ext>
            </a:extLst>
          </p:cNvPr>
          <p:cNvSpPr txBox="1"/>
          <p:nvPr/>
        </p:nvSpPr>
        <p:spPr>
          <a:xfrm>
            <a:off x="4570771" y="2649354"/>
            <a:ext cx="956260" cy="338554"/>
          </a:xfrm>
          <a:prstGeom prst="rect">
            <a:avLst/>
          </a:prstGeom>
          <a:noFill/>
          <a:ln>
            <a:noFill/>
          </a:ln>
        </p:spPr>
        <p:txBody>
          <a:bodyPr wrap="square" rtlCol="0">
            <a:spAutoFit/>
          </a:bodyPr>
          <a:lstStyle/>
          <a:p>
            <a:r>
              <a:rPr lang="en-US" altLang="zh-CN" sz="1600" b="1" dirty="0">
                <a:solidFill>
                  <a:srgbClr val="0070C0"/>
                </a:solidFill>
                <a:ea typeface="Linux Libertine" panose="02000503000000000000" pitchFamily="2" charset="0"/>
                <a:cs typeface="Linux Libertine" panose="02000503000000000000" pitchFamily="2" charset="0"/>
              </a:rPr>
              <a:t>Startup</a:t>
            </a:r>
            <a:endParaRPr lang="zh-CN" altLang="en-US" sz="1600" b="1" dirty="0">
              <a:solidFill>
                <a:srgbClr val="0070C0"/>
              </a:solidFill>
              <a:cs typeface="Linux Libertine" panose="02000503000000000000" pitchFamily="2" charset="0"/>
            </a:endParaRPr>
          </a:p>
        </p:txBody>
      </p:sp>
      <p:sp>
        <p:nvSpPr>
          <p:cNvPr id="51" name="矩形 50">
            <a:extLst>
              <a:ext uri="{FF2B5EF4-FFF2-40B4-BE49-F238E27FC236}">
                <a16:creationId xmlns:a16="http://schemas.microsoft.com/office/drawing/2014/main" id="{4DB15770-92AC-47FE-BF3A-8DBFC1EB31A8}"/>
              </a:ext>
            </a:extLst>
          </p:cNvPr>
          <p:cNvSpPr/>
          <p:nvPr/>
        </p:nvSpPr>
        <p:spPr bwMode="gray">
          <a:xfrm>
            <a:off x="4477519" y="1424862"/>
            <a:ext cx="3034759" cy="1572270"/>
          </a:xfrm>
          <a:prstGeom prst="rect">
            <a:avLst/>
          </a:prstGeom>
          <a:ln w="19050">
            <a:solidFill>
              <a:srgbClr val="0070C0"/>
            </a:solidFill>
            <a:prstDash val="lgDash"/>
          </a:ln>
        </p:spPr>
        <p:style>
          <a:lnRef idx="1">
            <a:schemeClr val="dk1"/>
          </a:lnRef>
          <a:fillRef idx="0">
            <a:schemeClr val="dk1"/>
          </a:fillRef>
          <a:effectRef idx="0">
            <a:schemeClr val="dk1"/>
          </a:effectRef>
          <a:fontRef idx="minor">
            <a:schemeClr val="tx1"/>
          </a:fontRef>
        </p:style>
        <p:txBody>
          <a:bodyPr wrap="none" rtlCol="0" anchor="ctr"/>
          <a:lstStyle/>
          <a:p>
            <a:pPr algn="ctr"/>
            <a:endParaRPr lang="zh-CN" altLang="en-US" b="1" dirty="0">
              <a:solidFill>
                <a:schemeClr val="bg1"/>
              </a:solidFill>
            </a:endParaRPr>
          </a:p>
        </p:txBody>
      </p:sp>
      <p:sp>
        <p:nvSpPr>
          <p:cNvPr id="12" name="矩形 11">
            <a:extLst>
              <a:ext uri="{FF2B5EF4-FFF2-40B4-BE49-F238E27FC236}">
                <a16:creationId xmlns:a16="http://schemas.microsoft.com/office/drawing/2014/main" id="{5C838051-560D-4E06-9254-18FC9DD68783}"/>
              </a:ext>
            </a:extLst>
          </p:cNvPr>
          <p:cNvSpPr/>
          <p:nvPr/>
        </p:nvSpPr>
        <p:spPr>
          <a:xfrm>
            <a:off x="9346132" y="6317097"/>
            <a:ext cx="2187662" cy="369332"/>
          </a:xfrm>
          <a:prstGeom prst="rect">
            <a:avLst/>
          </a:prstGeom>
        </p:spPr>
        <p:txBody>
          <a:bodyPr wrap="square">
            <a:spAutoFit/>
          </a:bodyPr>
          <a:lstStyle/>
          <a:p>
            <a:r>
              <a:rPr lang="en-US" altLang="zh-CN" dirty="0">
                <a:latin typeface="Gill Sans"/>
              </a:rPr>
              <a:t>Ex:ZOOKEEPER-1552</a:t>
            </a:r>
            <a:endParaRPr lang="zh-CN" altLang="en-US" dirty="0">
              <a:latin typeface="Gill Sans"/>
            </a:endParaRPr>
          </a:p>
        </p:txBody>
      </p:sp>
    </p:spTree>
    <p:custDataLst>
      <p:tags r:id="rId1"/>
    </p:custDataLst>
    <p:extLst>
      <p:ext uri="{BB962C8B-B14F-4D97-AF65-F5344CB8AC3E}">
        <p14:creationId xmlns:p14="http://schemas.microsoft.com/office/powerpoint/2010/main" val="2899682050"/>
      </p:ext>
    </p:extLst>
  </p:cSld>
  <p:clrMapOvr>
    <a:masterClrMapping/>
  </p:clrMapOvr>
  <p:transition advTm="14111">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48" grpId="0" animBg="1"/>
      <p:bldP spid="49" grpId="0" animBg="1"/>
      <p:bldP spid="50" grpId="0"/>
      <p:bldP spid="51" grpId="0" animBg="1"/>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B3F927E-C21C-44A9-B07C-FFA809577750}"/>
              </a:ext>
            </a:extLst>
          </p:cNvPr>
          <p:cNvSpPr>
            <a:spLocks noGrp="1"/>
          </p:cNvSpPr>
          <p:nvPr>
            <p:ph type="title"/>
          </p:nvPr>
        </p:nvSpPr>
        <p:spPr/>
        <p:txBody>
          <a:bodyPr/>
          <a:lstStyle/>
          <a:p>
            <a:r>
              <a:rPr lang="en-US" altLang="zh-CN" dirty="0"/>
              <a:t>RQ1: Root cause</a:t>
            </a:r>
            <a:endParaRPr lang="zh-CN" altLang="en-US" dirty="0"/>
          </a:p>
        </p:txBody>
      </p:sp>
      <p:graphicFrame>
        <p:nvGraphicFramePr>
          <p:cNvPr id="16" name="图示 15">
            <a:extLst>
              <a:ext uri="{FF2B5EF4-FFF2-40B4-BE49-F238E27FC236}">
                <a16:creationId xmlns:a16="http://schemas.microsoft.com/office/drawing/2014/main" id="{AC1BF079-CB74-486E-AAA6-4E46F390E4B2}"/>
              </a:ext>
            </a:extLst>
          </p:cNvPr>
          <p:cNvGraphicFramePr/>
          <p:nvPr/>
        </p:nvGraphicFramePr>
        <p:xfrm>
          <a:off x="748740" y="1266602"/>
          <a:ext cx="2879985" cy="18813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20" name="Elbow Connector 38">
            <a:extLst>
              <a:ext uri="{FF2B5EF4-FFF2-40B4-BE49-F238E27FC236}">
                <a16:creationId xmlns:a16="http://schemas.microsoft.com/office/drawing/2014/main" id="{60E8A04E-054A-4A71-87D7-FA23E8BE6FE9}"/>
              </a:ext>
            </a:extLst>
          </p:cNvPr>
          <p:cNvCxnSpPr/>
          <p:nvPr/>
        </p:nvCxnSpPr>
        <p:spPr>
          <a:xfrm rot="16200000" flipH="1">
            <a:off x="1459340" y="2965032"/>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21" name="矩形 20">
            <a:extLst>
              <a:ext uri="{FF2B5EF4-FFF2-40B4-BE49-F238E27FC236}">
                <a16:creationId xmlns:a16="http://schemas.microsoft.com/office/drawing/2014/main" id="{8C6370BF-027A-4E79-99FF-B7EB8B039F0D}"/>
              </a:ext>
            </a:extLst>
          </p:cNvPr>
          <p:cNvSpPr/>
          <p:nvPr/>
        </p:nvSpPr>
        <p:spPr>
          <a:xfrm>
            <a:off x="1699977" y="3021003"/>
            <a:ext cx="1364476" cy="369332"/>
          </a:xfrm>
          <a:prstGeom prst="rect">
            <a:avLst/>
          </a:prstGeom>
        </p:spPr>
        <p:txBody>
          <a:bodyPr wrap="none">
            <a:spAutoFit/>
          </a:bodyPr>
          <a:lstStyle/>
          <a:p>
            <a:pPr lvl="0"/>
            <a:r>
              <a:rPr lang="en-US" altLang="zh-CN" b="1" dirty="0">
                <a:solidFill>
                  <a:srgbClr val="C00000"/>
                </a:solidFill>
              </a:rPr>
              <a:t>No backup</a:t>
            </a:r>
            <a:endParaRPr lang="zh-CN" altLang="en-US" dirty="0">
              <a:solidFill>
                <a:srgbClr val="C00000"/>
              </a:solidFill>
            </a:endParaRPr>
          </a:p>
        </p:txBody>
      </p:sp>
      <p:cxnSp>
        <p:nvCxnSpPr>
          <p:cNvPr id="22" name="直接连接符 21">
            <a:extLst>
              <a:ext uri="{FF2B5EF4-FFF2-40B4-BE49-F238E27FC236}">
                <a16:creationId xmlns:a16="http://schemas.microsoft.com/office/drawing/2014/main" id="{37BCCBB5-E5D1-412A-B08A-52BBC33A97F2}"/>
              </a:ext>
            </a:extLst>
          </p:cNvPr>
          <p:cNvCxnSpPr>
            <a:cxnSpLocks/>
          </p:cNvCxnSpPr>
          <p:nvPr/>
        </p:nvCxnSpPr>
        <p:spPr>
          <a:xfrm>
            <a:off x="7060024" y="1463601"/>
            <a:ext cx="0" cy="4392422"/>
          </a:xfrm>
          <a:prstGeom prst="line">
            <a:avLst/>
          </a:prstGeom>
          <a:noFill/>
          <a:ln w="38100" cap="flat" cmpd="sng">
            <a:solidFill>
              <a:srgbClr val="7F7F7F"/>
            </a:solidFill>
            <a:prstDash val="solid"/>
            <a:round/>
            <a:headEnd type="none" w="sm" len="sm"/>
            <a:tailEnd type="none" w="sm" len="sm"/>
          </a:ln>
        </p:spPr>
      </p:cxnSp>
      <p:cxnSp>
        <p:nvCxnSpPr>
          <p:cNvPr id="23" name="直接连接符 22">
            <a:extLst>
              <a:ext uri="{FF2B5EF4-FFF2-40B4-BE49-F238E27FC236}">
                <a16:creationId xmlns:a16="http://schemas.microsoft.com/office/drawing/2014/main" id="{AE515A03-8693-4F00-8D80-B8D9224F2E9E}"/>
              </a:ext>
            </a:extLst>
          </p:cNvPr>
          <p:cNvCxnSpPr>
            <a:cxnSpLocks/>
          </p:cNvCxnSpPr>
          <p:nvPr/>
        </p:nvCxnSpPr>
        <p:spPr>
          <a:xfrm>
            <a:off x="8757548" y="1452449"/>
            <a:ext cx="0" cy="4403574"/>
          </a:xfrm>
          <a:prstGeom prst="line">
            <a:avLst/>
          </a:prstGeom>
          <a:noFill/>
          <a:ln w="38100" cap="flat" cmpd="sng">
            <a:solidFill>
              <a:srgbClr val="7F7F7F"/>
            </a:solidFill>
            <a:prstDash val="solid"/>
            <a:round/>
            <a:headEnd type="none" w="sm" len="sm"/>
            <a:tailEnd type="none" w="sm" len="sm"/>
          </a:ln>
        </p:spPr>
      </p:cxnSp>
      <p:cxnSp>
        <p:nvCxnSpPr>
          <p:cNvPr id="26" name="直接箭头连接符 25">
            <a:extLst>
              <a:ext uri="{FF2B5EF4-FFF2-40B4-BE49-F238E27FC236}">
                <a16:creationId xmlns:a16="http://schemas.microsoft.com/office/drawing/2014/main" id="{ABD60DBB-BDA9-4B49-9B12-1D560E21F755}"/>
              </a:ext>
            </a:extLst>
          </p:cNvPr>
          <p:cNvCxnSpPr>
            <a:cxnSpLocks/>
          </p:cNvCxnSpPr>
          <p:nvPr/>
        </p:nvCxnSpPr>
        <p:spPr>
          <a:xfrm flipH="1">
            <a:off x="7059919" y="1764502"/>
            <a:ext cx="1644738" cy="139090"/>
          </a:xfrm>
          <a:prstGeom prst="straightConnector1">
            <a:avLst/>
          </a:prstGeom>
          <a:noFill/>
          <a:ln w="28575" cap="flat" cmpd="sng">
            <a:solidFill>
              <a:schemeClr val="dk1"/>
            </a:solidFill>
            <a:prstDash val="solid"/>
            <a:round/>
            <a:headEnd type="none" w="sm" len="sm"/>
            <a:tailEnd type="triangle" w="med" len="med"/>
          </a:ln>
        </p:spPr>
      </p:cxnSp>
      <p:sp>
        <p:nvSpPr>
          <p:cNvPr id="28" name="文本框 27">
            <a:extLst>
              <a:ext uri="{FF2B5EF4-FFF2-40B4-BE49-F238E27FC236}">
                <a16:creationId xmlns:a16="http://schemas.microsoft.com/office/drawing/2014/main" id="{A40B9F6A-DE31-4BB3-8662-881F3B19628C}"/>
              </a:ext>
            </a:extLst>
          </p:cNvPr>
          <p:cNvSpPr txBox="1"/>
          <p:nvPr/>
        </p:nvSpPr>
        <p:spPr>
          <a:xfrm>
            <a:off x="8829225" y="1426390"/>
            <a:ext cx="2417046" cy="584775"/>
          </a:xfrm>
          <a:prstGeom prst="rect">
            <a:avLst/>
          </a:prstGeom>
          <a:noFill/>
          <a:ln>
            <a:noFill/>
          </a:ln>
        </p:spPr>
        <p:txBody>
          <a:bodyPr wrap="square" rtlCol="0">
            <a:spAutoFit/>
          </a:bodyPr>
          <a:lstStyle/>
          <a:p>
            <a:r>
              <a:rPr lang="en-US" altLang="zh-CN" sz="1600" b="1" i="1" dirty="0">
                <a:ea typeface="Linux Libertine" panose="02000503000000000000" pitchFamily="2" charset="0"/>
                <a:cs typeface="Linux Libertine" panose="02000503000000000000" pitchFamily="2" charset="0"/>
              </a:rPr>
              <a:t>“Snapshot of current</a:t>
            </a:r>
          </a:p>
          <a:p>
            <a:r>
              <a:rPr lang="en-US" altLang="zh-CN" sz="1600" b="1" i="1" dirty="0">
                <a:ea typeface="Linux Libertine" panose="02000503000000000000" pitchFamily="2" charset="0"/>
                <a:cs typeface="Linux Libertine" panose="02000503000000000000" pitchFamily="2" charset="0"/>
              </a:rPr>
              <a:t> in-memory data”</a:t>
            </a:r>
            <a:endParaRPr lang="zh-CN" altLang="en-US" sz="1600" b="1" i="1" dirty="0">
              <a:cs typeface="Linux Libertine" panose="02000503000000000000" pitchFamily="2" charset="0"/>
            </a:endParaRPr>
          </a:p>
        </p:txBody>
      </p:sp>
      <p:sp>
        <p:nvSpPr>
          <p:cNvPr id="39" name="文本框 38">
            <a:extLst>
              <a:ext uri="{FF2B5EF4-FFF2-40B4-BE49-F238E27FC236}">
                <a16:creationId xmlns:a16="http://schemas.microsoft.com/office/drawing/2014/main" id="{9E0CD955-8836-4FC0-AB50-690CA69E643C}"/>
              </a:ext>
            </a:extLst>
          </p:cNvPr>
          <p:cNvSpPr txBox="1"/>
          <p:nvPr/>
        </p:nvSpPr>
        <p:spPr>
          <a:xfrm>
            <a:off x="4570771" y="2649354"/>
            <a:ext cx="956260" cy="338554"/>
          </a:xfrm>
          <a:prstGeom prst="rect">
            <a:avLst/>
          </a:prstGeom>
          <a:noFill/>
          <a:ln>
            <a:noFill/>
          </a:ln>
        </p:spPr>
        <p:txBody>
          <a:bodyPr wrap="square" rtlCol="0">
            <a:spAutoFit/>
          </a:bodyPr>
          <a:lstStyle/>
          <a:p>
            <a:r>
              <a:rPr lang="en-US" altLang="zh-CN" sz="1600" b="1" dirty="0">
                <a:solidFill>
                  <a:srgbClr val="0070C0"/>
                </a:solidFill>
                <a:ea typeface="Linux Libertine" panose="02000503000000000000" pitchFamily="2" charset="0"/>
                <a:cs typeface="Linux Libertine" panose="02000503000000000000" pitchFamily="2" charset="0"/>
              </a:rPr>
              <a:t>Startup</a:t>
            </a:r>
            <a:endParaRPr lang="zh-CN" altLang="en-US" sz="1600" b="1" dirty="0">
              <a:solidFill>
                <a:srgbClr val="0070C0"/>
              </a:solidFill>
              <a:cs typeface="Linux Libertine" panose="02000503000000000000" pitchFamily="2" charset="0"/>
            </a:endParaRPr>
          </a:p>
        </p:txBody>
      </p:sp>
      <p:sp>
        <p:nvSpPr>
          <p:cNvPr id="42" name="流程图: 磁盘 41">
            <a:extLst>
              <a:ext uri="{FF2B5EF4-FFF2-40B4-BE49-F238E27FC236}">
                <a16:creationId xmlns:a16="http://schemas.microsoft.com/office/drawing/2014/main" id="{93C45026-FFCD-4435-8D9D-1246BCBE926E}"/>
              </a:ext>
            </a:extLst>
          </p:cNvPr>
          <p:cNvSpPr/>
          <p:nvPr/>
        </p:nvSpPr>
        <p:spPr>
          <a:xfrm>
            <a:off x="5751293" y="1769702"/>
            <a:ext cx="1201918" cy="369333"/>
          </a:xfrm>
          <a:prstGeom prst="flowChartMagneticDisk">
            <a:avLst/>
          </a:prstGeom>
          <a:ln>
            <a:prstDash val="lg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b="1" dirty="0">
                <a:solidFill>
                  <a:schemeClr val="tx1"/>
                </a:solidFill>
                <a:ea typeface="Linux Libertine" panose="02000503000000000000" pitchFamily="2" charset="0"/>
                <a:cs typeface="Linux Libertine" panose="02000503000000000000" pitchFamily="2" charset="0"/>
              </a:rPr>
              <a:t>Snapshot</a:t>
            </a:r>
            <a:endParaRPr lang="zh-CN" altLang="en-US" sz="1600" dirty="0"/>
          </a:p>
        </p:txBody>
      </p:sp>
      <p:sp>
        <p:nvSpPr>
          <p:cNvPr id="54" name="矩形 53">
            <a:extLst>
              <a:ext uri="{FF2B5EF4-FFF2-40B4-BE49-F238E27FC236}">
                <a16:creationId xmlns:a16="http://schemas.microsoft.com/office/drawing/2014/main" id="{9B5A0331-5255-4680-B31E-1C5BBBB0EA6E}"/>
              </a:ext>
            </a:extLst>
          </p:cNvPr>
          <p:cNvSpPr/>
          <p:nvPr/>
        </p:nvSpPr>
        <p:spPr>
          <a:xfrm>
            <a:off x="9346132" y="6317097"/>
            <a:ext cx="2187662" cy="369332"/>
          </a:xfrm>
          <a:prstGeom prst="rect">
            <a:avLst/>
          </a:prstGeom>
        </p:spPr>
        <p:txBody>
          <a:bodyPr wrap="square">
            <a:spAutoFit/>
          </a:bodyPr>
          <a:lstStyle/>
          <a:p>
            <a:r>
              <a:rPr lang="en-US" altLang="zh-CN" dirty="0">
                <a:latin typeface="Gill Sans"/>
              </a:rPr>
              <a:t>Ex:ZOOKEEPER-1552</a:t>
            </a:r>
            <a:endParaRPr lang="zh-CN" altLang="en-US" dirty="0">
              <a:latin typeface="Gill Sans"/>
            </a:endParaRPr>
          </a:p>
        </p:txBody>
      </p:sp>
      <p:sp>
        <p:nvSpPr>
          <p:cNvPr id="9" name="矩形 8">
            <a:extLst>
              <a:ext uri="{FF2B5EF4-FFF2-40B4-BE49-F238E27FC236}">
                <a16:creationId xmlns:a16="http://schemas.microsoft.com/office/drawing/2014/main" id="{0ABB8689-1BD6-4B60-9958-076A08DC4EC6}"/>
              </a:ext>
            </a:extLst>
          </p:cNvPr>
          <p:cNvSpPr/>
          <p:nvPr/>
        </p:nvSpPr>
        <p:spPr bwMode="gray">
          <a:xfrm>
            <a:off x="4477519" y="1424862"/>
            <a:ext cx="3034759" cy="1572270"/>
          </a:xfrm>
          <a:prstGeom prst="rect">
            <a:avLst/>
          </a:prstGeom>
          <a:ln w="19050">
            <a:solidFill>
              <a:srgbClr val="0070C0"/>
            </a:solidFill>
            <a:prstDash val="lgDash"/>
          </a:ln>
        </p:spPr>
        <p:style>
          <a:lnRef idx="1">
            <a:schemeClr val="dk1"/>
          </a:lnRef>
          <a:fillRef idx="0">
            <a:schemeClr val="dk1"/>
          </a:fillRef>
          <a:effectRef idx="0">
            <a:schemeClr val="dk1"/>
          </a:effectRef>
          <a:fontRef idx="minor">
            <a:schemeClr val="tx1"/>
          </a:fontRef>
        </p:style>
        <p:txBody>
          <a:bodyPr wrap="none" rtlCol="0" anchor="ctr"/>
          <a:lstStyle/>
          <a:p>
            <a:pPr algn="ctr"/>
            <a:endParaRPr lang="zh-CN" altLang="en-US" b="1" dirty="0">
              <a:solidFill>
                <a:schemeClr val="bg1"/>
              </a:solidFill>
            </a:endParaRPr>
          </a:p>
        </p:txBody>
      </p:sp>
      <p:sp>
        <p:nvSpPr>
          <p:cNvPr id="57" name="文本框 56">
            <a:extLst>
              <a:ext uri="{FF2B5EF4-FFF2-40B4-BE49-F238E27FC236}">
                <a16:creationId xmlns:a16="http://schemas.microsoft.com/office/drawing/2014/main" id="{B185B9B5-FCCE-4C35-B506-12EAB15DDD4D}"/>
              </a:ext>
            </a:extLst>
          </p:cNvPr>
          <p:cNvSpPr txBox="1"/>
          <p:nvPr/>
        </p:nvSpPr>
        <p:spPr>
          <a:xfrm>
            <a:off x="6469009" y="1100337"/>
            <a:ext cx="1182030" cy="338554"/>
          </a:xfrm>
          <a:prstGeom prst="rect">
            <a:avLst/>
          </a:prstGeom>
          <a:solidFill>
            <a:schemeClr val="bg1">
              <a:lumMod val="85000"/>
            </a:schemeClr>
          </a:solidFill>
          <a:ln>
            <a:noFill/>
          </a:ln>
        </p:spPr>
        <p:txBody>
          <a:bodyPr wrap="square" rtlCol="0">
            <a:spAutoFit/>
          </a:bodyPr>
          <a:lstStyle/>
          <a:p>
            <a:pPr algn="ctr"/>
            <a:r>
              <a:rPr lang="en-US" altLang="zh-CN" sz="1600" i="1" dirty="0">
                <a:ea typeface="Linux Libertine" panose="02000503000000000000" pitchFamily="2" charset="0"/>
                <a:cs typeface="Linux Libertine" panose="02000503000000000000" pitchFamily="2" charset="0"/>
              </a:rPr>
              <a:t>Observer</a:t>
            </a:r>
            <a:endParaRPr lang="zh-CN" altLang="en-US" sz="1600" i="1" dirty="0">
              <a:cs typeface="Linux Libertine" panose="02000503000000000000" pitchFamily="2" charset="0"/>
            </a:endParaRPr>
          </a:p>
        </p:txBody>
      </p:sp>
      <p:sp>
        <p:nvSpPr>
          <p:cNvPr id="58" name="文本框 57">
            <a:extLst>
              <a:ext uri="{FF2B5EF4-FFF2-40B4-BE49-F238E27FC236}">
                <a16:creationId xmlns:a16="http://schemas.microsoft.com/office/drawing/2014/main" id="{23680007-64A2-407C-BFC2-0EE7EFD3553C}"/>
              </a:ext>
            </a:extLst>
          </p:cNvPr>
          <p:cNvSpPr txBox="1"/>
          <p:nvPr/>
        </p:nvSpPr>
        <p:spPr>
          <a:xfrm>
            <a:off x="8166536" y="1086308"/>
            <a:ext cx="1179596" cy="338554"/>
          </a:xfrm>
          <a:prstGeom prst="rect">
            <a:avLst/>
          </a:prstGeom>
          <a:solidFill>
            <a:schemeClr val="bg1">
              <a:lumMod val="85000"/>
            </a:schemeClr>
          </a:solidFill>
          <a:ln>
            <a:noFill/>
          </a:ln>
        </p:spPr>
        <p:txBody>
          <a:bodyPr wrap="square" rtlCol="0">
            <a:spAutoFit/>
          </a:bodyPr>
          <a:lstStyle/>
          <a:p>
            <a:pPr algn="ctr"/>
            <a:r>
              <a:rPr lang="en-US" altLang="zh-CN" sz="1600" i="1" dirty="0">
                <a:ea typeface="Linux Libertine" panose="02000503000000000000" pitchFamily="2" charset="0"/>
                <a:cs typeface="Linux Libertine" panose="02000503000000000000" pitchFamily="2" charset="0"/>
              </a:rPr>
              <a:t>Leader </a:t>
            </a:r>
            <a:endParaRPr lang="zh-CN" altLang="en-US" sz="1600" i="1" dirty="0">
              <a:cs typeface="Linux Libertine" panose="02000503000000000000" pitchFamily="2" charset="0"/>
            </a:endParaRPr>
          </a:p>
        </p:txBody>
      </p:sp>
      <p:sp>
        <p:nvSpPr>
          <p:cNvPr id="59" name="文本框 58">
            <a:extLst>
              <a:ext uri="{FF2B5EF4-FFF2-40B4-BE49-F238E27FC236}">
                <a16:creationId xmlns:a16="http://schemas.microsoft.com/office/drawing/2014/main" id="{E82E6BB5-343F-4E66-A54A-6DB2484430B8}"/>
              </a:ext>
            </a:extLst>
          </p:cNvPr>
          <p:cNvSpPr txBox="1"/>
          <p:nvPr/>
        </p:nvSpPr>
        <p:spPr>
          <a:xfrm>
            <a:off x="5098041" y="2119817"/>
            <a:ext cx="1855169" cy="338554"/>
          </a:xfrm>
          <a:prstGeom prst="rect">
            <a:avLst/>
          </a:prstGeom>
          <a:noFill/>
          <a:ln>
            <a:noFill/>
          </a:ln>
        </p:spPr>
        <p:txBody>
          <a:bodyPr wrap="square" rtlCol="0">
            <a:spAutoFit/>
          </a:bodyPr>
          <a:lstStyle/>
          <a:p>
            <a:pPr algn="r"/>
            <a:r>
              <a:rPr lang="en-US" altLang="zh-CN" sz="1600" b="1" dirty="0">
                <a:ea typeface="Linux Libertine" panose="02000503000000000000" pitchFamily="2" charset="0"/>
                <a:cs typeface="Linux Libertine" panose="02000503000000000000" pitchFamily="2" charset="0"/>
              </a:rPr>
              <a:t>Take snapshot</a:t>
            </a:r>
            <a:endParaRPr lang="zh-CN" altLang="en-US" sz="1600" b="1" dirty="0">
              <a:cs typeface="Linux Libertine" panose="02000503000000000000" pitchFamily="2" charset="0"/>
            </a:endParaRPr>
          </a:p>
        </p:txBody>
      </p:sp>
      <p:sp>
        <p:nvSpPr>
          <p:cNvPr id="61" name="流程图: 磁盘 60">
            <a:extLst>
              <a:ext uri="{FF2B5EF4-FFF2-40B4-BE49-F238E27FC236}">
                <a16:creationId xmlns:a16="http://schemas.microsoft.com/office/drawing/2014/main" id="{78492164-0F77-499D-B793-C9C70B38AB55}"/>
              </a:ext>
            </a:extLst>
          </p:cNvPr>
          <p:cNvSpPr/>
          <p:nvPr/>
        </p:nvSpPr>
        <p:spPr>
          <a:xfrm>
            <a:off x="5751293" y="2494767"/>
            <a:ext cx="1201918" cy="369333"/>
          </a:xfrm>
          <a:prstGeom prst="flowChartMagneticDisk">
            <a:avLst/>
          </a:prstGeom>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b="1" dirty="0">
                <a:solidFill>
                  <a:srgbClr val="00B050"/>
                </a:solidFill>
                <a:ea typeface="Linux Libertine" panose="02000503000000000000" pitchFamily="2" charset="0"/>
                <a:cs typeface="Linux Libertine" panose="02000503000000000000" pitchFamily="2" charset="0"/>
              </a:rPr>
              <a:t>Snapshot</a:t>
            </a:r>
            <a:endParaRPr lang="zh-CN" altLang="en-US" sz="1600" dirty="0">
              <a:solidFill>
                <a:srgbClr val="00B050"/>
              </a:solidFill>
            </a:endParaRPr>
          </a:p>
        </p:txBody>
      </p:sp>
    </p:spTree>
    <p:custDataLst>
      <p:tags r:id="rId1"/>
    </p:custDataLst>
    <p:extLst>
      <p:ext uri="{BB962C8B-B14F-4D97-AF65-F5344CB8AC3E}">
        <p14:creationId xmlns:p14="http://schemas.microsoft.com/office/powerpoint/2010/main" val="4173822440"/>
      </p:ext>
    </p:extLst>
  </p:cSld>
  <p:clrMapOvr>
    <a:masterClrMapping/>
  </p:clrMapOvr>
  <p:transition advTm="8734">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B3F927E-C21C-44A9-B07C-FFA809577750}"/>
              </a:ext>
            </a:extLst>
          </p:cNvPr>
          <p:cNvSpPr>
            <a:spLocks noGrp="1"/>
          </p:cNvSpPr>
          <p:nvPr>
            <p:ph type="title"/>
          </p:nvPr>
        </p:nvSpPr>
        <p:spPr/>
        <p:txBody>
          <a:bodyPr/>
          <a:lstStyle/>
          <a:p>
            <a:r>
              <a:rPr lang="en-US" altLang="zh-CN" dirty="0"/>
              <a:t>RQ1: Root cause</a:t>
            </a:r>
            <a:endParaRPr lang="zh-CN" altLang="en-US" dirty="0"/>
          </a:p>
        </p:txBody>
      </p:sp>
      <p:graphicFrame>
        <p:nvGraphicFramePr>
          <p:cNvPr id="16" name="图示 15">
            <a:extLst>
              <a:ext uri="{FF2B5EF4-FFF2-40B4-BE49-F238E27FC236}">
                <a16:creationId xmlns:a16="http://schemas.microsoft.com/office/drawing/2014/main" id="{AC1BF079-CB74-486E-AAA6-4E46F390E4B2}"/>
              </a:ext>
            </a:extLst>
          </p:cNvPr>
          <p:cNvGraphicFramePr/>
          <p:nvPr/>
        </p:nvGraphicFramePr>
        <p:xfrm>
          <a:off x="748740" y="1266602"/>
          <a:ext cx="2879985" cy="18813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20" name="Elbow Connector 38">
            <a:extLst>
              <a:ext uri="{FF2B5EF4-FFF2-40B4-BE49-F238E27FC236}">
                <a16:creationId xmlns:a16="http://schemas.microsoft.com/office/drawing/2014/main" id="{60E8A04E-054A-4A71-87D7-FA23E8BE6FE9}"/>
              </a:ext>
            </a:extLst>
          </p:cNvPr>
          <p:cNvCxnSpPr/>
          <p:nvPr/>
        </p:nvCxnSpPr>
        <p:spPr>
          <a:xfrm rot="16200000" flipH="1">
            <a:off x="1459340" y="2965032"/>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21" name="矩形 20">
            <a:extLst>
              <a:ext uri="{FF2B5EF4-FFF2-40B4-BE49-F238E27FC236}">
                <a16:creationId xmlns:a16="http://schemas.microsoft.com/office/drawing/2014/main" id="{8C6370BF-027A-4E79-99FF-B7EB8B039F0D}"/>
              </a:ext>
            </a:extLst>
          </p:cNvPr>
          <p:cNvSpPr/>
          <p:nvPr/>
        </p:nvSpPr>
        <p:spPr>
          <a:xfrm>
            <a:off x="1699977" y="3021003"/>
            <a:ext cx="1364476" cy="369332"/>
          </a:xfrm>
          <a:prstGeom prst="rect">
            <a:avLst/>
          </a:prstGeom>
        </p:spPr>
        <p:txBody>
          <a:bodyPr wrap="none">
            <a:spAutoFit/>
          </a:bodyPr>
          <a:lstStyle/>
          <a:p>
            <a:pPr lvl="0"/>
            <a:r>
              <a:rPr lang="en-US" altLang="zh-CN" b="1" dirty="0">
                <a:solidFill>
                  <a:srgbClr val="C00000"/>
                </a:solidFill>
              </a:rPr>
              <a:t>No backup</a:t>
            </a:r>
            <a:endParaRPr lang="zh-CN" altLang="en-US" dirty="0">
              <a:solidFill>
                <a:srgbClr val="C00000"/>
              </a:solidFill>
            </a:endParaRPr>
          </a:p>
        </p:txBody>
      </p:sp>
      <p:cxnSp>
        <p:nvCxnSpPr>
          <p:cNvPr id="22" name="直接连接符 21">
            <a:extLst>
              <a:ext uri="{FF2B5EF4-FFF2-40B4-BE49-F238E27FC236}">
                <a16:creationId xmlns:a16="http://schemas.microsoft.com/office/drawing/2014/main" id="{37BCCBB5-E5D1-412A-B08A-52BBC33A97F2}"/>
              </a:ext>
            </a:extLst>
          </p:cNvPr>
          <p:cNvCxnSpPr>
            <a:cxnSpLocks/>
          </p:cNvCxnSpPr>
          <p:nvPr/>
        </p:nvCxnSpPr>
        <p:spPr>
          <a:xfrm>
            <a:off x="7060024" y="1463601"/>
            <a:ext cx="0" cy="4392422"/>
          </a:xfrm>
          <a:prstGeom prst="line">
            <a:avLst/>
          </a:prstGeom>
          <a:noFill/>
          <a:ln w="38100" cap="flat" cmpd="sng">
            <a:solidFill>
              <a:srgbClr val="7F7F7F"/>
            </a:solidFill>
            <a:prstDash val="solid"/>
            <a:round/>
            <a:headEnd type="none" w="sm" len="sm"/>
            <a:tailEnd type="none" w="sm" len="sm"/>
          </a:ln>
        </p:spPr>
      </p:cxnSp>
      <p:cxnSp>
        <p:nvCxnSpPr>
          <p:cNvPr id="23" name="直接连接符 22">
            <a:extLst>
              <a:ext uri="{FF2B5EF4-FFF2-40B4-BE49-F238E27FC236}">
                <a16:creationId xmlns:a16="http://schemas.microsoft.com/office/drawing/2014/main" id="{AE515A03-8693-4F00-8D80-B8D9224F2E9E}"/>
              </a:ext>
            </a:extLst>
          </p:cNvPr>
          <p:cNvCxnSpPr>
            <a:cxnSpLocks/>
          </p:cNvCxnSpPr>
          <p:nvPr/>
        </p:nvCxnSpPr>
        <p:spPr>
          <a:xfrm>
            <a:off x="8757548" y="1452449"/>
            <a:ext cx="0" cy="4403574"/>
          </a:xfrm>
          <a:prstGeom prst="line">
            <a:avLst/>
          </a:prstGeom>
          <a:noFill/>
          <a:ln w="38100" cap="flat" cmpd="sng">
            <a:solidFill>
              <a:srgbClr val="7F7F7F"/>
            </a:solidFill>
            <a:prstDash val="solid"/>
            <a:round/>
            <a:headEnd type="none" w="sm" len="sm"/>
            <a:tailEnd type="none" w="sm" len="sm"/>
          </a:ln>
        </p:spPr>
      </p:cxnSp>
      <p:cxnSp>
        <p:nvCxnSpPr>
          <p:cNvPr id="26" name="直接箭头连接符 25">
            <a:extLst>
              <a:ext uri="{FF2B5EF4-FFF2-40B4-BE49-F238E27FC236}">
                <a16:creationId xmlns:a16="http://schemas.microsoft.com/office/drawing/2014/main" id="{ABD60DBB-BDA9-4B49-9B12-1D560E21F755}"/>
              </a:ext>
            </a:extLst>
          </p:cNvPr>
          <p:cNvCxnSpPr>
            <a:cxnSpLocks/>
          </p:cNvCxnSpPr>
          <p:nvPr/>
        </p:nvCxnSpPr>
        <p:spPr>
          <a:xfrm flipH="1">
            <a:off x="7059919" y="1764502"/>
            <a:ext cx="1644738" cy="139090"/>
          </a:xfrm>
          <a:prstGeom prst="straightConnector1">
            <a:avLst/>
          </a:prstGeom>
          <a:noFill/>
          <a:ln w="28575" cap="flat" cmpd="sng">
            <a:solidFill>
              <a:schemeClr val="dk1"/>
            </a:solidFill>
            <a:prstDash val="solid"/>
            <a:round/>
            <a:headEnd type="none" w="sm" len="sm"/>
            <a:tailEnd type="triangle" w="med" len="med"/>
          </a:ln>
        </p:spPr>
      </p:cxnSp>
      <p:sp>
        <p:nvSpPr>
          <p:cNvPr id="28" name="文本框 27">
            <a:extLst>
              <a:ext uri="{FF2B5EF4-FFF2-40B4-BE49-F238E27FC236}">
                <a16:creationId xmlns:a16="http://schemas.microsoft.com/office/drawing/2014/main" id="{A40B9F6A-DE31-4BB3-8662-881F3B19628C}"/>
              </a:ext>
            </a:extLst>
          </p:cNvPr>
          <p:cNvSpPr txBox="1"/>
          <p:nvPr/>
        </p:nvSpPr>
        <p:spPr>
          <a:xfrm>
            <a:off x="8829225" y="1426390"/>
            <a:ext cx="2417046" cy="584775"/>
          </a:xfrm>
          <a:prstGeom prst="rect">
            <a:avLst/>
          </a:prstGeom>
          <a:noFill/>
          <a:ln>
            <a:noFill/>
          </a:ln>
        </p:spPr>
        <p:txBody>
          <a:bodyPr wrap="square" rtlCol="0">
            <a:spAutoFit/>
          </a:bodyPr>
          <a:lstStyle/>
          <a:p>
            <a:r>
              <a:rPr lang="en-US" altLang="zh-CN" sz="1600" b="1" i="1" dirty="0">
                <a:ea typeface="Linux Libertine" panose="02000503000000000000" pitchFamily="2" charset="0"/>
                <a:cs typeface="Linux Libertine" panose="02000503000000000000" pitchFamily="2" charset="0"/>
              </a:rPr>
              <a:t>“Snapshot of current</a:t>
            </a:r>
          </a:p>
          <a:p>
            <a:r>
              <a:rPr lang="en-US" altLang="zh-CN" sz="1600" b="1" i="1" dirty="0">
                <a:ea typeface="Linux Libertine" panose="02000503000000000000" pitchFamily="2" charset="0"/>
                <a:cs typeface="Linux Libertine" panose="02000503000000000000" pitchFamily="2" charset="0"/>
              </a:rPr>
              <a:t> in-memory data”</a:t>
            </a:r>
            <a:endParaRPr lang="zh-CN" altLang="en-US" sz="1600" b="1" i="1" dirty="0">
              <a:cs typeface="Linux Libertine" panose="02000503000000000000" pitchFamily="2" charset="0"/>
            </a:endParaRPr>
          </a:p>
        </p:txBody>
      </p:sp>
      <p:sp>
        <p:nvSpPr>
          <p:cNvPr id="30" name="文本框 29">
            <a:extLst>
              <a:ext uri="{FF2B5EF4-FFF2-40B4-BE49-F238E27FC236}">
                <a16:creationId xmlns:a16="http://schemas.microsoft.com/office/drawing/2014/main" id="{74778E9B-C19D-4E37-BEB4-F95F8A12A0FB}"/>
              </a:ext>
            </a:extLst>
          </p:cNvPr>
          <p:cNvSpPr txBox="1"/>
          <p:nvPr/>
        </p:nvSpPr>
        <p:spPr>
          <a:xfrm>
            <a:off x="5098041" y="2119817"/>
            <a:ext cx="1855169" cy="338554"/>
          </a:xfrm>
          <a:prstGeom prst="rect">
            <a:avLst/>
          </a:prstGeom>
          <a:noFill/>
          <a:ln>
            <a:noFill/>
          </a:ln>
        </p:spPr>
        <p:txBody>
          <a:bodyPr wrap="square" rtlCol="0">
            <a:spAutoFit/>
          </a:bodyPr>
          <a:lstStyle/>
          <a:p>
            <a:pPr algn="r"/>
            <a:r>
              <a:rPr lang="en-US" altLang="zh-CN" sz="1600" b="1" dirty="0">
                <a:ea typeface="Linux Libertine" panose="02000503000000000000" pitchFamily="2" charset="0"/>
                <a:cs typeface="Linux Libertine" panose="02000503000000000000" pitchFamily="2" charset="0"/>
              </a:rPr>
              <a:t>Take snapshot</a:t>
            </a:r>
            <a:endParaRPr lang="zh-CN" altLang="en-US" sz="1600" b="1" dirty="0">
              <a:cs typeface="Linux Libertine" panose="02000503000000000000" pitchFamily="2" charset="0"/>
            </a:endParaRPr>
          </a:p>
        </p:txBody>
      </p:sp>
      <p:sp>
        <p:nvSpPr>
          <p:cNvPr id="40" name="文本框 39">
            <a:extLst>
              <a:ext uri="{FF2B5EF4-FFF2-40B4-BE49-F238E27FC236}">
                <a16:creationId xmlns:a16="http://schemas.microsoft.com/office/drawing/2014/main" id="{0300FFD7-F1F5-40D1-9589-FEC54A435290}"/>
              </a:ext>
            </a:extLst>
          </p:cNvPr>
          <p:cNvSpPr txBox="1"/>
          <p:nvPr/>
        </p:nvSpPr>
        <p:spPr>
          <a:xfrm>
            <a:off x="4564583" y="3033156"/>
            <a:ext cx="1133385" cy="338554"/>
          </a:xfrm>
          <a:prstGeom prst="rect">
            <a:avLst/>
          </a:prstGeom>
          <a:noFill/>
          <a:ln>
            <a:noFill/>
          </a:ln>
        </p:spPr>
        <p:txBody>
          <a:bodyPr wrap="square" rtlCol="0">
            <a:spAutoFit/>
          </a:bodyPr>
          <a:lstStyle/>
          <a:p>
            <a:r>
              <a:rPr lang="en-US" altLang="zh-CN" sz="1600" b="1" dirty="0">
                <a:solidFill>
                  <a:srgbClr val="0070C0"/>
                </a:solidFill>
                <a:ea typeface="Linux Libertine" panose="02000503000000000000" pitchFamily="2" charset="0"/>
                <a:cs typeface="Linux Libertine" panose="02000503000000000000" pitchFamily="2" charset="0"/>
              </a:rPr>
              <a:t>Serving</a:t>
            </a:r>
            <a:endParaRPr lang="zh-CN" altLang="en-US" sz="1600" b="1" dirty="0">
              <a:solidFill>
                <a:srgbClr val="0070C0"/>
              </a:solidFill>
              <a:cs typeface="Linux Libertine" panose="02000503000000000000" pitchFamily="2" charset="0"/>
            </a:endParaRPr>
          </a:p>
        </p:txBody>
      </p:sp>
      <p:sp>
        <p:nvSpPr>
          <p:cNvPr id="41" name="流程图: 磁盘 40">
            <a:extLst>
              <a:ext uri="{FF2B5EF4-FFF2-40B4-BE49-F238E27FC236}">
                <a16:creationId xmlns:a16="http://schemas.microsoft.com/office/drawing/2014/main" id="{71EF17AB-72EB-47C9-87B0-C9BCCCA67428}"/>
              </a:ext>
            </a:extLst>
          </p:cNvPr>
          <p:cNvSpPr/>
          <p:nvPr/>
        </p:nvSpPr>
        <p:spPr>
          <a:xfrm>
            <a:off x="5751293" y="2494767"/>
            <a:ext cx="1201918" cy="369333"/>
          </a:xfrm>
          <a:prstGeom prst="flowChartMagneticDisk">
            <a:avLst/>
          </a:prstGeom>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b="1" dirty="0">
                <a:solidFill>
                  <a:srgbClr val="00B050"/>
                </a:solidFill>
                <a:ea typeface="Linux Libertine" panose="02000503000000000000" pitchFamily="2" charset="0"/>
                <a:cs typeface="Linux Libertine" panose="02000503000000000000" pitchFamily="2" charset="0"/>
              </a:rPr>
              <a:t>Snapshot</a:t>
            </a:r>
            <a:endParaRPr lang="zh-CN" altLang="en-US" sz="1600" dirty="0">
              <a:solidFill>
                <a:srgbClr val="00B050"/>
              </a:solidFill>
            </a:endParaRPr>
          </a:p>
        </p:txBody>
      </p:sp>
      <p:sp>
        <p:nvSpPr>
          <p:cNvPr id="42" name="流程图: 磁盘 41">
            <a:extLst>
              <a:ext uri="{FF2B5EF4-FFF2-40B4-BE49-F238E27FC236}">
                <a16:creationId xmlns:a16="http://schemas.microsoft.com/office/drawing/2014/main" id="{93C45026-FFCD-4435-8D9D-1246BCBE926E}"/>
              </a:ext>
            </a:extLst>
          </p:cNvPr>
          <p:cNvSpPr/>
          <p:nvPr/>
        </p:nvSpPr>
        <p:spPr>
          <a:xfrm>
            <a:off x="5751293" y="1769702"/>
            <a:ext cx="1201918" cy="369333"/>
          </a:xfrm>
          <a:prstGeom prst="flowChartMagneticDisk">
            <a:avLst/>
          </a:prstGeom>
          <a:ln>
            <a:prstDash val="lg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b="1" dirty="0">
                <a:solidFill>
                  <a:schemeClr val="tx1"/>
                </a:solidFill>
                <a:ea typeface="Linux Libertine" panose="02000503000000000000" pitchFamily="2" charset="0"/>
                <a:cs typeface="Linux Libertine" panose="02000503000000000000" pitchFamily="2" charset="0"/>
              </a:rPr>
              <a:t>Snapshot</a:t>
            </a:r>
            <a:endParaRPr lang="zh-CN" altLang="en-US" sz="1600" dirty="0"/>
          </a:p>
        </p:txBody>
      </p:sp>
      <p:sp>
        <p:nvSpPr>
          <p:cNvPr id="54" name="矩形 53">
            <a:extLst>
              <a:ext uri="{FF2B5EF4-FFF2-40B4-BE49-F238E27FC236}">
                <a16:creationId xmlns:a16="http://schemas.microsoft.com/office/drawing/2014/main" id="{9B5A0331-5255-4680-B31E-1C5BBBB0EA6E}"/>
              </a:ext>
            </a:extLst>
          </p:cNvPr>
          <p:cNvSpPr/>
          <p:nvPr/>
        </p:nvSpPr>
        <p:spPr>
          <a:xfrm>
            <a:off x="9346132" y="6317097"/>
            <a:ext cx="2187662" cy="369332"/>
          </a:xfrm>
          <a:prstGeom prst="rect">
            <a:avLst/>
          </a:prstGeom>
        </p:spPr>
        <p:txBody>
          <a:bodyPr wrap="square">
            <a:spAutoFit/>
          </a:bodyPr>
          <a:lstStyle/>
          <a:p>
            <a:r>
              <a:rPr lang="en-US" altLang="zh-CN" dirty="0">
                <a:latin typeface="Gill Sans"/>
              </a:rPr>
              <a:t>Ex:ZOOKEEPER-1552</a:t>
            </a:r>
            <a:endParaRPr lang="zh-CN" altLang="en-US" dirty="0">
              <a:latin typeface="Gill Sans"/>
            </a:endParaRPr>
          </a:p>
        </p:txBody>
      </p:sp>
      <p:sp>
        <p:nvSpPr>
          <p:cNvPr id="53" name="矩形 52">
            <a:extLst>
              <a:ext uri="{FF2B5EF4-FFF2-40B4-BE49-F238E27FC236}">
                <a16:creationId xmlns:a16="http://schemas.microsoft.com/office/drawing/2014/main" id="{044814ED-E2B1-40A9-B580-EC50F68A382F}"/>
              </a:ext>
            </a:extLst>
          </p:cNvPr>
          <p:cNvSpPr/>
          <p:nvPr/>
        </p:nvSpPr>
        <p:spPr bwMode="gray">
          <a:xfrm>
            <a:off x="4477518" y="3055083"/>
            <a:ext cx="3034759" cy="1476483"/>
          </a:xfrm>
          <a:prstGeom prst="rect">
            <a:avLst/>
          </a:prstGeom>
          <a:ln w="19050">
            <a:solidFill>
              <a:srgbClr val="0070C0"/>
            </a:solidFill>
            <a:prstDash val="lgDash"/>
          </a:ln>
        </p:spPr>
        <p:style>
          <a:lnRef idx="1">
            <a:schemeClr val="dk1"/>
          </a:lnRef>
          <a:fillRef idx="0">
            <a:schemeClr val="dk1"/>
          </a:fillRef>
          <a:effectRef idx="0">
            <a:schemeClr val="dk1"/>
          </a:effectRef>
          <a:fontRef idx="minor">
            <a:schemeClr val="tx1"/>
          </a:fontRef>
        </p:style>
        <p:txBody>
          <a:bodyPr wrap="none" rtlCol="0" anchor="ctr"/>
          <a:lstStyle/>
          <a:p>
            <a:pPr algn="ctr"/>
            <a:endParaRPr lang="zh-CN" altLang="en-US" b="1" dirty="0">
              <a:solidFill>
                <a:schemeClr val="bg1"/>
              </a:solidFill>
            </a:endParaRPr>
          </a:p>
        </p:txBody>
      </p:sp>
      <p:sp>
        <p:nvSpPr>
          <p:cNvPr id="31" name="文本框 30">
            <a:extLst>
              <a:ext uri="{FF2B5EF4-FFF2-40B4-BE49-F238E27FC236}">
                <a16:creationId xmlns:a16="http://schemas.microsoft.com/office/drawing/2014/main" id="{B20A3CDF-D507-48A2-A817-6EA98D78EF7F}"/>
              </a:ext>
            </a:extLst>
          </p:cNvPr>
          <p:cNvSpPr txBox="1"/>
          <p:nvPr/>
        </p:nvSpPr>
        <p:spPr>
          <a:xfrm>
            <a:off x="6469009" y="1100337"/>
            <a:ext cx="1182030" cy="338554"/>
          </a:xfrm>
          <a:prstGeom prst="rect">
            <a:avLst/>
          </a:prstGeom>
          <a:solidFill>
            <a:schemeClr val="bg1">
              <a:lumMod val="85000"/>
            </a:schemeClr>
          </a:solidFill>
          <a:ln>
            <a:noFill/>
          </a:ln>
        </p:spPr>
        <p:txBody>
          <a:bodyPr wrap="square" rtlCol="0">
            <a:spAutoFit/>
          </a:bodyPr>
          <a:lstStyle/>
          <a:p>
            <a:pPr algn="ctr"/>
            <a:r>
              <a:rPr lang="en-US" altLang="zh-CN" sz="1600" i="1" dirty="0">
                <a:ea typeface="Linux Libertine" panose="02000503000000000000" pitchFamily="2" charset="0"/>
                <a:cs typeface="Linux Libertine" panose="02000503000000000000" pitchFamily="2" charset="0"/>
              </a:rPr>
              <a:t>Observer</a:t>
            </a:r>
            <a:endParaRPr lang="zh-CN" altLang="en-US" sz="1600" i="1" dirty="0">
              <a:cs typeface="Linux Libertine" panose="02000503000000000000" pitchFamily="2" charset="0"/>
            </a:endParaRPr>
          </a:p>
        </p:txBody>
      </p:sp>
      <p:sp>
        <p:nvSpPr>
          <p:cNvPr id="32" name="文本框 31">
            <a:extLst>
              <a:ext uri="{FF2B5EF4-FFF2-40B4-BE49-F238E27FC236}">
                <a16:creationId xmlns:a16="http://schemas.microsoft.com/office/drawing/2014/main" id="{4B4970F3-11EC-4FCC-AAE6-732203FD440E}"/>
              </a:ext>
            </a:extLst>
          </p:cNvPr>
          <p:cNvSpPr txBox="1"/>
          <p:nvPr/>
        </p:nvSpPr>
        <p:spPr>
          <a:xfrm>
            <a:off x="8166536" y="1086308"/>
            <a:ext cx="1179596" cy="338554"/>
          </a:xfrm>
          <a:prstGeom prst="rect">
            <a:avLst/>
          </a:prstGeom>
          <a:solidFill>
            <a:schemeClr val="bg1">
              <a:lumMod val="85000"/>
            </a:schemeClr>
          </a:solidFill>
          <a:ln>
            <a:noFill/>
          </a:ln>
        </p:spPr>
        <p:txBody>
          <a:bodyPr wrap="square" rtlCol="0">
            <a:spAutoFit/>
          </a:bodyPr>
          <a:lstStyle/>
          <a:p>
            <a:pPr algn="ctr"/>
            <a:r>
              <a:rPr lang="en-US" altLang="zh-CN" sz="1600" i="1" dirty="0">
                <a:ea typeface="Linux Libertine" panose="02000503000000000000" pitchFamily="2" charset="0"/>
                <a:cs typeface="Linux Libertine" panose="02000503000000000000" pitchFamily="2" charset="0"/>
              </a:rPr>
              <a:t>Leader </a:t>
            </a:r>
            <a:endParaRPr lang="zh-CN" altLang="en-US" sz="1600" i="1" dirty="0">
              <a:cs typeface="Linux Libertine" panose="02000503000000000000" pitchFamily="2" charset="0"/>
            </a:endParaRPr>
          </a:p>
        </p:txBody>
      </p:sp>
      <p:cxnSp>
        <p:nvCxnSpPr>
          <p:cNvPr id="33" name="直接箭头连接符 32">
            <a:extLst>
              <a:ext uri="{FF2B5EF4-FFF2-40B4-BE49-F238E27FC236}">
                <a16:creationId xmlns:a16="http://schemas.microsoft.com/office/drawing/2014/main" id="{F9837AC6-0B91-436D-8ADD-3497C8EBBF2B}"/>
              </a:ext>
            </a:extLst>
          </p:cNvPr>
          <p:cNvCxnSpPr>
            <a:cxnSpLocks/>
          </p:cNvCxnSpPr>
          <p:nvPr/>
        </p:nvCxnSpPr>
        <p:spPr>
          <a:xfrm flipH="1">
            <a:off x="7073152" y="3230765"/>
            <a:ext cx="1649871" cy="150597"/>
          </a:xfrm>
          <a:prstGeom prst="straightConnector1">
            <a:avLst/>
          </a:prstGeom>
          <a:noFill/>
          <a:ln w="28575" cap="flat" cmpd="sng">
            <a:solidFill>
              <a:schemeClr val="dk1"/>
            </a:solidFill>
            <a:prstDash val="solid"/>
            <a:round/>
            <a:headEnd type="none" w="sm" len="sm"/>
            <a:tailEnd type="triangle" w="med" len="med"/>
          </a:ln>
        </p:spPr>
      </p:cxnSp>
      <p:sp>
        <p:nvSpPr>
          <p:cNvPr id="34" name="文本框 33">
            <a:extLst>
              <a:ext uri="{FF2B5EF4-FFF2-40B4-BE49-F238E27FC236}">
                <a16:creationId xmlns:a16="http://schemas.microsoft.com/office/drawing/2014/main" id="{4C1ACB88-5844-4711-A512-C15F6F7A3B86}"/>
              </a:ext>
            </a:extLst>
          </p:cNvPr>
          <p:cNvSpPr txBox="1"/>
          <p:nvPr/>
        </p:nvSpPr>
        <p:spPr>
          <a:xfrm>
            <a:off x="8819104" y="2997929"/>
            <a:ext cx="2148818" cy="338554"/>
          </a:xfrm>
          <a:prstGeom prst="rect">
            <a:avLst/>
          </a:prstGeom>
          <a:noFill/>
          <a:ln>
            <a:noFill/>
          </a:ln>
        </p:spPr>
        <p:txBody>
          <a:bodyPr wrap="square" rtlCol="0">
            <a:spAutoFit/>
          </a:bodyPr>
          <a:lstStyle/>
          <a:p>
            <a:r>
              <a:rPr lang="en-US" altLang="zh-CN" sz="1600" b="1" i="1" dirty="0">
                <a:ea typeface="Linux Libertine" panose="02000503000000000000" pitchFamily="2" charset="0"/>
                <a:cs typeface="Linux Libertine" panose="02000503000000000000" pitchFamily="2" charset="0"/>
              </a:rPr>
              <a:t>“Commit </a:t>
            </a:r>
            <a:r>
              <a:rPr lang="en-US" altLang="zh-CN" sz="1600" b="1" i="1" dirty="0" err="1">
                <a:ea typeface="Linux Libertine" panose="02000503000000000000" pitchFamily="2" charset="0"/>
                <a:cs typeface="Linux Libertine" panose="02000503000000000000" pitchFamily="2" charset="0"/>
              </a:rPr>
              <a:t>TXN_i</a:t>
            </a:r>
            <a:r>
              <a:rPr lang="en-US" altLang="zh-CN" sz="1600" b="1" i="1" dirty="0">
                <a:ea typeface="Linux Libertine" panose="02000503000000000000" pitchFamily="2" charset="0"/>
                <a:cs typeface="Linux Libertine" panose="02000503000000000000" pitchFamily="2" charset="0"/>
              </a:rPr>
              <a:t>”</a:t>
            </a:r>
            <a:endParaRPr lang="zh-CN" altLang="en-US" sz="1600" b="1" i="1" dirty="0">
              <a:cs typeface="Linux Libertine" panose="02000503000000000000" pitchFamily="2" charset="0"/>
            </a:endParaRPr>
          </a:p>
        </p:txBody>
      </p:sp>
      <p:sp>
        <p:nvSpPr>
          <p:cNvPr id="35" name="流程图: 磁盘 34">
            <a:extLst>
              <a:ext uri="{FF2B5EF4-FFF2-40B4-BE49-F238E27FC236}">
                <a16:creationId xmlns:a16="http://schemas.microsoft.com/office/drawing/2014/main" id="{EDC645FF-DF33-4E64-9DAF-046C8C4F4261}"/>
              </a:ext>
            </a:extLst>
          </p:cNvPr>
          <p:cNvSpPr/>
          <p:nvPr/>
        </p:nvSpPr>
        <p:spPr>
          <a:xfrm>
            <a:off x="5746916" y="3299935"/>
            <a:ext cx="1201918" cy="369333"/>
          </a:xfrm>
          <a:prstGeom prst="flowChartMagneticDisk">
            <a:avLst/>
          </a:prstGeom>
          <a:ln>
            <a:solidFill>
              <a:srgbClr val="FF0000"/>
            </a:solidFill>
            <a:prstDash val="lg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b="1" dirty="0" err="1">
                <a:solidFill>
                  <a:srgbClr val="FF0000"/>
                </a:solidFill>
                <a:ea typeface="Linux Libertine" panose="02000503000000000000" pitchFamily="2" charset="0"/>
                <a:cs typeface="Linux Libertine" panose="02000503000000000000" pitchFamily="2" charset="0"/>
              </a:rPr>
              <a:t>TXN_i</a:t>
            </a:r>
            <a:endParaRPr lang="zh-CN" altLang="en-US" sz="1600" dirty="0">
              <a:solidFill>
                <a:srgbClr val="FF0000"/>
              </a:solidFill>
            </a:endParaRPr>
          </a:p>
        </p:txBody>
      </p:sp>
    </p:spTree>
    <p:custDataLst>
      <p:tags r:id="rId1"/>
    </p:custDataLst>
    <p:extLst>
      <p:ext uri="{BB962C8B-B14F-4D97-AF65-F5344CB8AC3E}">
        <p14:creationId xmlns:p14="http://schemas.microsoft.com/office/powerpoint/2010/main" val="548264294"/>
      </p:ext>
    </p:extLst>
  </p:cSld>
  <p:clrMapOvr>
    <a:masterClrMapping/>
  </p:clrMapOvr>
  <p:transition advTm="9965">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B3F927E-C21C-44A9-B07C-FFA809577750}"/>
              </a:ext>
            </a:extLst>
          </p:cNvPr>
          <p:cNvSpPr>
            <a:spLocks noGrp="1"/>
          </p:cNvSpPr>
          <p:nvPr>
            <p:ph type="title"/>
          </p:nvPr>
        </p:nvSpPr>
        <p:spPr/>
        <p:txBody>
          <a:bodyPr/>
          <a:lstStyle/>
          <a:p>
            <a:r>
              <a:rPr lang="en-US" altLang="zh-CN" dirty="0"/>
              <a:t>RQ1: Root cause</a:t>
            </a:r>
            <a:endParaRPr lang="zh-CN" altLang="en-US" dirty="0"/>
          </a:p>
        </p:txBody>
      </p:sp>
      <p:graphicFrame>
        <p:nvGraphicFramePr>
          <p:cNvPr id="16" name="图示 15">
            <a:extLst>
              <a:ext uri="{FF2B5EF4-FFF2-40B4-BE49-F238E27FC236}">
                <a16:creationId xmlns:a16="http://schemas.microsoft.com/office/drawing/2014/main" id="{AC1BF079-CB74-486E-AAA6-4E46F390E4B2}"/>
              </a:ext>
            </a:extLst>
          </p:cNvPr>
          <p:cNvGraphicFramePr/>
          <p:nvPr/>
        </p:nvGraphicFramePr>
        <p:xfrm>
          <a:off x="748740" y="1266602"/>
          <a:ext cx="2879985" cy="18813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20" name="Elbow Connector 38">
            <a:extLst>
              <a:ext uri="{FF2B5EF4-FFF2-40B4-BE49-F238E27FC236}">
                <a16:creationId xmlns:a16="http://schemas.microsoft.com/office/drawing/2014/main" id="{60E8A04E-054A-4A71-87D7-FA23E8BE6FE9}"/>
              </a:ext>
            </a:extLst>
          </p:cNvPr>
          <p:cNvCxnSpPr/>
          <p:nvPr/>
        </p:nvCxnSpPr>
        <p:spPr>
          <a:xfrm rot="16200000" flipH="1">
            <a:off x="1459340" y="2965032"/>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21" name="矩形 20">
            <a:extLst>
              <a:ext uri="{FF2B5EF4-FFF2-40B4-BE49-F238E27FC236}">
                <a16:creationId xmlns:a16="http://schemas.microsoft.com/office/drawing/2014/main" id="{8C6370BF-027A-4E79-99FF-B7EB8B039F0D}"/>
              </a:ext>
            </a:extLst>
          </p:cNvPr>
          <p:cNvSpPr/>
          <p:nvPr/>
        </p:nvSpPr>
        <p:spPr>
          <a:xfrm>
            <a:off x="1699977" y="3021003"/>
            <a:ext cx="1364476" cy="369332"/>
          </a:xfrm>
          <a:prstGeom prst="rect">
            <a:avLst/>
          </a:prstGeom>
        </p:spPr>
        <p:txBody>
          <a:bodyPr wrap="none">
            <a:spAutoFit/>
          </a:bodyPr>
          <a:lstStyle/>
          <a:p>
            <a:pPr lvl="0"/>
            <a:r>
              <a:rPr lang="en-US" altLang="zh-CN" b="1" dirty="0">
                <a:solidFill>
                  <a:srgbClr val="C00000"/>
                </a:solidFill>
              </a:rPr>
              <a:t>No backup</a:t>
            </a:r>
            <a:endParaRPr lang="zh-CN" altLang="en-US" dirty="0">
              <a:solidFill>
                <a:srgbClr val="C00000"/>
              </a:solidFill>
            </a:endParaRPr>
          </a:p>
        </p:txBody>
      </p:sp>
      <p:cxnSp>
        <p:nvCxnSpPr>
          <p:cNvPr id="22" name="直接连接符 21">
            <a:extLst>
              <a:ext uri="{FF2B5EF4-FFF2-40B4-BE49-F238E27FC236}">
                <a16:creationId xmlns:a16="http://schemas.microsoft.com/office/drawing/2014/main" id="{37BCCBB5-E5D1-412A-B08A-52BBC33A97F2}"/>
              </a:ext>
            </a:extLst>
          </p:cNvPr>
          <p:cNvCxnSpPr>
            <a:cxnSpLocks/>
          </p:cNvCxnSpPr>
          <p:nvPr/>
        </p:nvCxnSpPr>
        <p:spPr>
          <a:xfrm>
            <a:off x="7060024" y="1463601"/>
            <a:ext cx="0" cy="4392422"/>
          </a:xfrm>
          <a:prstGeom prst="line">
            <a:avLst/>
          </a:prstGeom>
          <a:noFill/>
          <a:ln w="38100" cap="flat" cmpd="sng">
            <a:solidFill>
              <a:srgbClr val="7F7F7F"/>
            </a:solidFill>
            <a:prstDash val="solid"/>
            <a:round/>
            <a:headEnd type="none" w="sm" len="sm"/>
            <a:tailEnd type="none" w="sm" len="sm"/>
          </a:ln>
        </p:spPr>
      </p:cxnSp>
      <p:cxnSp>
        <p:nvCxnSpPr>
          <p:cNvPr id="23" name="直接连接符 22">
            <a:extLst>
              <a:ext uri="{FF2B5EF4-FFF2-40B4-BE49-F238E27FC236}">
                <a16:creationId xmlns:a16="http://schemas.microsoft.com/office/drawing/2014/main" id="{AE515A03-8693-4F00-8D80-B8D9224F2E9E}"/>
              </a:ext>
            </a:extLst>
          </p:cNvPr>
          <p:cNvCxnSpPr>
            <a:cxnSpLocks/>
          </p:cNvCxnSpPr>
          <p:nvPr/>
        </p:nvCxnSpPr>
        <p:spPr>
          <a:xfrm>
            <a:off x="8757548" y="1452449"/>
            <a:ext cx="0" cy="4403574"/>
          </a:xfrm>
          <a:prstGeom prst="line">
            <a:avLst/>
          </a:prstGeom>
          <a:noFill/>
          <a:ln w="38100" cap="flat" cmpd="sng">
            <a:solidFill>
              <a:srgbClr val="7F7F7F"/>
            </a:solidFill>
            <a:prstDash val="solid"/>
            <a:round/>
            <a:headEnd type="none" w="sm" len="sm"/>
            <a:tailEnd type="none" w="sm" len="sm"/>
          </a:ln>
        </p:spPr>
      </p:cxnSp>
      <p:cxnSp>
        <p:nvCxnSpPr>
          <p:cNvPr id="26" name="直接箭头连接符 25">
            <a:extLst>
              <a:ext uri="{FF2B5EF4-FFF2-40B4-BE49-F238E27FC236}">
                <a16:creationId xmlns:a16="http://schemas.microsoft.com/office/drawing/2014/main" id="{ABD60DBB-BDA9-4B49-9B12-1D560E21F755}"/>
              </a:ext>
            </a:extLst>
          </p:cNvPr>
          <p:cNvCxnSpPr>
            <a:cxnSpLocks/>
          </p:cNvCxnSpPr>
          <p:nvPr/>
        </p:nvCxnSpPr>
        <p:spPr>
          <a:xfrm flipH="1">
            <a:off x="7059919" y="1764502"/>
            <a:ext cx="1644738" cy="139090"/>
          </a:xfrm>
          <a:prstGeom prst="straightConnector1">
            <a:avLst/>
          </a:prstGeom>
          <a:noFill/>
          <a:ln w="28575" cap="flat" cmpd="sng">
            <a:solidFill>
              <a:schemeClr val="dk1"/>
            </a:solidFill>
            <a:prstDash val="solid"/>
            <a:round/>
            <a:headEnd type="none" w="sm" len="sm"/>
            <a:tailEnd type="triangle" w="med" len="med"/>
          </a:ln>
        </p:spPr>
      </p:cxnSp>
      <p:cxnSp>
        <p:nvCxnSpPr>
          <p:cNvPr id="27" name="直接箭头连接符 26">
            <a:extLst>
              <a:ext uri="{FF2B5EF4-FFF2-40B4-BE49-F238E27FC236}">
                <a16:creationId xmlns:a16="http://schemas.microsoft.com/office/drawing/2014/main" id="{0261B02F-6D60-4023-9E10-3CA84794B29D}"/>
              </a:ext>
            </a:extLst>
          </p:cNvPr>
          <p:cNvCxnSpPr>
            <a:cxnSpLocks/>
          </p:cNvCxnSpPr>
          <p:nvPr/>
        </p:nvCxnSpPr>
        <p:spPr>
          <a:xfrm flipH="1">
            <a:off x="7073152" y="3230765"/>
            <a:ext cx="1649871" cy="150597"/>
          </a:xfrm>
          <a:prstGeom prst="straightConnector1">
            <a:avLst/>
          </a:prstGeom>
          <a:noFill/>
          <a:ln w="28575" cap="flat" cmpd="sng">
            <a:solidFill>
              <a:schemeClr val="dk1"/>
            </a:solidFill>
            <a:prstDash val="solid"/>
            <a:round/>
            <a:headEnd type="none" w="sm" len="sm"/>
            <a:tailEnd type="triangle" w="med" len="med"/>
          </a:ln>
        </p:spPr>
      </p:cxnSp>
      <p:sp>
        <p:nvSpPr>
          <p:cNvPr id="28" name="文本框 27">
            <a:extLst>
              <a:ext uri="{FF2B5EF4-FFF2-40B4-BE49-F238E27FC236}">
                <a16:creationId xmlns:a16="http://schemas.microsoft.com/office/drawing/2014/main" id="{A40B9F6A-DE31-4BB3-8662-881F3B19628C}"/>
              </a:ext>
            </a:extLst>
          </p:cNvPr>
          <p:cNvSpPr txBox="1"/>
          <p:nvPr/>
        </p:nvSpPr>
        <p:spPr>
          <a:xfrm>
            <a:off x="8829225" y="1426390"/>
            <a:ext cx="2417046" cy="584775"/>
          </a:xfrm>
          <a:prstGeom prst="rect">
            <a:avLst/>
          </a:prstGeom>
          <a:noFill/>
          <a:ln>
            <a:noFill/>
          </a:ln>
        </p:spPr>
        <p:txBody>
          <a:bodyPr wrap="square" rtlCol="0">
            <a:spAutoFit/>
          </a:bodyPr>
          <a:lstStyle/>
          <a:p>
            <a:r>
              <a:rPr lang="en-US" altLang="zh-CN" sz="1600" b="1" i="1" dirty="0">
                <a:ea typeface="Linux Libertine" panose="02000503000000000000" pitchFamily="2" charset="0"/>
                <a:cs typeface="Linux Libertine" panose="02000503000000000000" pitchFamily="2" charset="0"/>
              </a:rPr>
              <a:t>“Snapshot of current</a:t>
            </a:r>
          </a:p>
          <a:p>
            <a:r>
              <a:rPr lang="en-US" altLang="zh-CN" sz="1600" b="1" i="1" dirty="0">
                <a:ea typeface="Linux Libertine" panose="02000503000000000000" pitchFamily="2" charset="0"/>
                <a:cs typeface="Linux Libertine" panose="02000503000000000000" pitchFamily="2" charset="0"/>
              </a:rPr>
              <a:t> in-memory data”</a:t>
            </a:r>
            <a:endParaRPr lang="zh-CN" altLang="en-US" sz="1600" b="1" i="1" dirty="0">
              <a:cs typeface="Linux Libertine" panose="02000503000000000000" pitchFamily="2" charset="0"/>
            </a:endParaRPr>
          </a:p>
        </p:txBody>
      </p:sp>
      <p:sp>
        <p:nvSpPr>
          <p:cNvPr id="29" name="文本框 28">
            <a:extLst>
              <a:ext uri="{FF2B5EF4-FFF2-40B4-BE49-F238E27FC236}">
                <a16:creationId xmlns:a16="http://schemas.microsoft.com/office/drawing/2014/main" id="{3122DFAF-3C6A-4981-A5A7-CC5EC6F03F9A}"/>
              </a:ext>
            </a:extLst>
          </p:cNvPr>
          <p:cNvSpPr txBox="1"/>
          <p:nvPr/>
        </p:nvSpPr>
        <p:spPr>
          <a:xfrm>
            <a:off x="8819104" y="2997929"/>
            <a:ext cx="2148818" cy="338554"/>
          </a:xfrm>
          <a:prstGeom prst="rect">
            <a:avLst/>
          </a:prstGeom>
          <a:noFill/>
          <a:ln>
            <a:noFill/>
          </a:ln>
        </p:spPr>
        <p:txBody>
          <a:bodyPr wrap="square" rtlCol="0">
            <a:spAutoFit/>
          </a:bodyPr>
          <a:lstStyle/>
          <a:p>
            <a:r>
              <a:rPr lang="en-US" altLang="zh-CN" sz="1600" b="1" i="1" dirty="0">
                <a:ea typeface="Linux Libertine" panose="02000503000000000000" pitchFamily="2" charset="0"/>
                <a:cs typeface="Linux Libertine" panose="02000503000000000000" pitchFamily="2" charset="0"/>
              </a:rPr>
              <a:t>“Commit </a:t>
            </a:r>
            <a:r>
              <a:rPr lang="en-US" altLang="zh-CN" sz="1600" b="1" i="1" dirty="0" err="1">
                <a:ea typeface="Linux Libertine" panose="02000503000000000000" pitchFamily="2" charset="0"/>
                <a:cs typeface="Linux Libertine" panose="02000503000000000000" pitchFamily="2" charset="0"/>
              </a:rPr>
              <a:t>TXN_i</a:t>
            </a:r>
            <a:r>
              <a:rPr lang="en-US" altLang="zh-CN" sz="1600" b="1" i="1" dirty="0">
                <a:ea typeface="Linux Libertine" panose="02000503000000000000" pitchFamily="2" charset="0"/>
                <a:cs typeface="Linux Libertine" panose="02000503000000000000" pitchFamily="2" charset="0"/>
              </a:rPr>
              <a:t>”</a:t>
            </a:r>
            <a:endParaRPr lang="zh-CN" altLang="en-US" sz="1600" b="1" i="1" dirty="0">
              <a:cs typeface="Linux Libertine" panose="02000503000000000000" pitchFamily="2" charset="0"/>
            </a:endParaRPr>
          </a:p>
        </p:txBody>
      </p:sp>
      <p:sp>
        <p:nvSpPr>
          <p:cNvPr id="30" name="文本框 29">
            <a:extLst>
              <a:ext uri="{FF2B5EF4-FFF2-40B4-BE49-F238E27FC236}">
                <a16:creationId xmlns:a16="http://schemas.microsoft.com/office/drawing/2014/main" id="{74778E9B-C19D-4E37-BEB4-F95F8A12A0FB}"/>
              </a:ext>
            </a:extLst>
          </p:cNvPr>
          <p:cNvSpPr txBox="1"/>
          <p:nvPr/>
        </p:nvSpPr>
        <p:spPr>
          <a:xfrm>
            <a:off x="5098041" y="2119817"/>
            <a:ext cx="1855169" cy="338554"/>
          </a:xfrm>
          <a:prstGeom prst="rect">
            <a:avLst/>
          </a:prstGeom>
          <a:noFill/>
          <a:ln>
            <a:noFill/>
          </a:ln>
        </p:spPr>
        <p:txBody>
          <a:bodyPr wrap="square" rtlCol="0">
            <a:spAutoFit/>
          </a:bodyPr>
          <a:lstStyle/>
          <a:p>
            <a:pPr algn="r"/>
            <a:r>
              <a:rPr lang="en-US" altLang="zh-CN" sz="1600" b="1" dirty="0">
                <a:ea typeface="Linux Libertine" panose="02000503000000000000" pitchFamily="2" charset="0"/>
                <a:cs typeface="Linux Libertine" panose="02000503000000000000" pitchFamily="2" charset="0"/>
              </a:rPr>
              <a:t>Take snapshot</a:t>
            </a:r>
            <a:endParaRPr lang="zh-CN" altLang="en-US" sz="1600" b="1" dirty="0">
              <a:cs typeface="Linux Libertine" panose="02000503000000000000" pitchFamily="2" charset="0"/>
            </a:endParaRPr>
          </a:p>
        </p:txBody>
      </p:sp>
      <p:sp>
        <p:nvSpPr>
          <p:cNvPr id="31" name="文本框 30">
            <a:extLst>
              <a:ext uri="{FF2B5EF4-FFF2-40B4-BE49-F238E27FC236}">
                <a16:creationId xmlns:a16="http://schemas.microsoft.com/office/drawing/2014/main" id="{D76C423F-2811-4030-9AD7-B8997EF985C6}"/>
              </a:ext>
            </a:extLst>
          </p:cNvPr>
          <p:cNvSpPr txBox="1"/>
          <p:nvPr/>
        </p:nvSpPr>
        <p:spPr>
          <a:xfrm>
            <a:off x="7732447" y="3326900"/>
            <a:ext cx="260061" cy="723275"/>
          </a:xfrm>
          <a:prstGeom prst="rect">
            <a:avLst/>
          </a:prstGeom>
          <a:noFill/>
        </p:spPr>
        <p:txBody>
          <a:bodyPr wrap="square" rtlCol="0">
            <a:spAutoFit/>
          </a:bodyPr>
          <a:lstStyle/>
          <a:p>
            <a:pPr>
              <a:lnSpc>
                <a:spcPts val="1000"/>
              </a:lnSpc>
            </a:pPr>
            <a:r>
              <a:rPr lang="en-US" altLang="zh-CN" sz="1600" b="1" dirty="0">
                <a:ea typeface="Linux Libertine" panose="02000503000000000000" pitchFamily="2" charset="0"/>
                <a:cs typeface="Linux Libertine" panose="02000503000000000000" pitchFamily="2" charset="0"/>
              </a:rPr>
              <a:t>.</a:t>
            </a:r>
          </a:p>
          <a:p>
            <a:pPr>
              <a:lnSpc>
                <a:spcPts val="1000"/>
              </a:lnSpc>
            </a:pPr>
            <a:r>
              <a:rPr lang="en-US" altLang="zh-CN" sz="1600" b="1" dirty="0">
                <a:ea typeface="Linux Libertine" panose="02000503000000000000" pitchFamily="2" charset="0"/>
                <a:cs typeface="Linux Libertine" panose="02000503000000000000" pitchFamily="2" charset="0"/>
              </a:rPr>
              <a:t>.</a:t>
            </a:r>
          </a:p>
          <a:p>
            <a:pPr>
              <a:lnSpc>
                <a:spcPts val="1000"/>
              </a:lnSpc>
            </a:pPr>
            <a:r>
              <a:rPr lang="en-US" altLang="zh-CN" sz="1600" b="1" dirty="0">
                <a:ea typeface="Linux Libertine" panose="02000503000000000000" pitchFamily="2" charset="0"/>
                <a:cs typeface="Linux Libertine" panose="02000503000000000000" pitchFamily="2" charset="0"/>
              </a:rPr>
              <a:t>.</a:t>
            </a:r>
          </a:p>
          <a:p>
            <a:endParaRPr lang="zh-CN" altLang="en-US" sz="1600" b="1" dirty="0">
              <a:cs typeface="Linux Libertine" panose="02000503000000000000" pitchFamily="2" charset="0"/>
            </a:endParaRPr>
          </a:p>
        </p:txBody>
      </p:sp>
      <p:cxnSp>
        <p:nvCxnSpPr>
          <p:cNvPr id="36" name="直接箭头连接符 35">
            <a:extLst>
              <a:ext uri="{FF2B5EF4-FFF2-40B4-BE49-F238E27FC236}">
                <a16:creationId xmlns:a16="http://schemas.microsoft.com/office/drawing/2014/main" id="{223A17F3-E2F7-44B8-8434-F7C42CF405B4}"/>
              </a:ext>
            </a:extLst>
          </p:cNvPr>
          <p:cNvCxnSpPr>
            <a:cxnSpLocks/>
          </p:cNvCxnSpPr>
          <p:nvPr/>
        </p:nvCxnSpPr>
        <p:spPr>
          <a:xfrm flipH="1">
            <a:off x="7081884" y="3729492"/>
            <a:ext cx="1612652" cy="136936"/>
          </a:xfrm>
          <a:prstGeom prst="straightConnector1">
            <a:avLst/>
          </a:prstGeom>
          <a:noFill/>
          <a:ln w="28575" cap="flat" cmpd="sng">
            <a:solidFill>
              <a:schemeClr val="dk1"/>
            </a:solidFill>
            <a:prstDash val="solid"/>
            <a:round/>
            <a:headEnd type="none" w="sm" len="sm"/>
            <a:tailEnd type="triangle" w="med" len="med"/>
          </a:ln>
        </p:spPr>
      </p:cxnSp>
      <p:sp>
        <p:nvSpPr>
          <p:cNvPr id="37" name="文本框 36">
            <a:extLst>
              <a:ext uri="{FF2B5EF4-FFF2-40B4-BE49-F238E27FC236}">
                <a16:creationId xmlns:a16="http://schemas.microsoft.com/office/drawing/2014/main" id="{32E68DC2-5829-4A49-8DAC-B367E881D0D5}"/>
              </a:ext>
            </a:extLst>
          </p:cNvPr>
          <p:cNvSpPr txBox="1"/>
          <p:nvPr/>
        </p:nvSpPr>
        <p:spPr>
          <a:xfrm>
            <a:off x="8810390" y="3497095"/>
            <a:ext cx="2148817" cy="338554"/>
          </a:xfrm>
          <a:prstGeom prst="rect">
            <a:avLst/>
          </a:prstGeom>
          <a:noFill/>
          <a:ln>
            <a:noFill/>
          </a:ln>
        </p:spPr>
        <p:txBody>
          <a:bodyPr wrap="square" rtlCol="0">
            <a:spAutoFit/>
          </a:bodyPr>
          <a:lstStyle/>
          <a:p>
            <a:r>
              <a:rPr lang="en-US" altLang="zh-CN" sz="1600" b="1" i="1" dirty="0">
                <a:ea typeface="Linux Libertine" panose="02000503000000000000" pitchFamily="2" charset="0"/>
                <a:cs typeface="Linux Libertine" panose="02000503000000000000" pitchFamily="2" charset="0"/>
              </a:rPr>
              <a:t>“Commit </a:t>
            </a:r>
            <a:r>
              <a:rPr lang="en-US" altLang="zh-CN" sz="1600" b="1" i="1" dirty="0" err="1">
                <a:ea typeface="Linux Libertine" panose="02000503000000000000" pitchFamily="2" charset="0"/>
                <a:cs typeface="Linux Libertine" panose="02000503000000000000" pitchFamily="2" charset="0"/>
              </a:rPr>
              <a:t>TXN_n</a:t>
            </a:r>
            <a:r>
              <a:rPr lang="en-US" altLang="zh-CN" sz="1600" b="1" i="1" dirty="0">
                <a:ea typeface="Linux Libertine" panose="02000503000000000000" pitchFamily="2" charset="0"/>
                <a:cs typeface="Linux Libertine" panose="02000503000000000000" pitchFamily="2" charset="0"/>
              </a:rPr>
              <a:t>”</a:t>
            </a:r>
            <a:endParaRPr lang="zh-CN" altLang="en-US" sz="1600" b="1" i="1" dirty="0">
              <a:cs typeface="Linux Libertine" panose="02000503000000000000" pitchFamily="2" charset="0"/>
            </a:endParaRPr>
          </a:p>
        </p:txBody>
      </p:sp>
      <p:sp>
        <p:nvSpPr>
          <p:cNvPr id="40" name="文本框 39">
            <a:extLst>
              <a:ext uri="{FF2B5EF4-FFF2-40B4-BE49-F238E27FC236}">
                <a16:creationId xmlns:a16="http://schemas.microsoft.com/office/drawing/2014/main" id="{0300FFD7-F1F5-40D1-9589-FEC54A435290}"/>
              </a:ext>
            </a:extLst>
          </p:cNvPr>
          <p:cNvSpPr txBox="1"/>
          <p:nvPr/>
        </p:nvSpPr>
        <p:spPr>
          <a:xfrm>
            <a:off x="4564583" y="3033156"/>
            <a:ext cx="1133385" cy="338554"/>
          </a:xfrm>
          <a:prstGeom prst="rect">
            <a:avLst/>
          </a:prstGeom>
          <a:noFill/>
          <a:ln>
            <a:noFill/>
          </a:ln>
        </p:spPr>
        <p:txBody>
          <a:bodyPr wrap="square" rtlCol="0">
            <a:spAutoFit/>
          </a:bodyPr>
          <a:lstStyle/>
          <a:p>
            <a:r>
              <a:rPr lang="en-US" altLang="zh-CN" sz="1600" b="1" dirty="0">
                <a:solidFill>
                  <a:srgbClr val="0070C0"/>
                </a:solidFill>
                <a:ea typeface="Linux Libertine" panose="02000503000000000000" pitchFamily="2" charset="0"/>
                <a:cs typeface="Linux Libertine" panose="02000503000000000000" pitchFamily="2" charset="0"/>
              </a:rPr>
              <a:t>Serving</a:t>
            </a:r>
            <a:endParaRPr lang="zh-CN" altLang="en-US" sz="1600" b="1" dirty="0">
              <a:solidFill>
                <a:srgbClr val="0070C0"/>
              </a:solidFill>
              <a:cs typeface="Linux Libertine" panose="02000503000000000000" pitchFamily="2" charset="0"/>
            </a:endParaRPr>
          </a:p>
        </p:txBody>
      </p:sp>
      <p:sp>
        <p:nvSpPr>
          <p:cNvPr id="41" name="流程图: 磁盘 40">
            <a:extLst>
              <a:ext uri="{FF2B5EF4-FFF2-40B4-BE49-F238E27FC236}">
                <a16:creationId xmlns:a16="http://schemas.microsoft.com/office/drawing/2014/main" id="{71EF17AB-72EB-47C9-87B0-C9BCCCA67428}"/>
              </a:ext>
            </a:extLst>
          </p:cNvPr>
          <p:cNvSpPr/>
          <p:nvPr/>
        </p:nvSpPr>
        <p:spPr>
          <a:xfrm>
            <a:off x="5751293" y="2494767"/>
            <a:ext cx="1201918" cy="369333"/>
          </a:xfrm>
          <a:prstGeom prst="flowChartMagneticDisk">
            <a:avLst/>
          </a:prstGeom>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b="1" dirty="0">
                <a:solidFill>
                  <a:srgbClr val="00B050"/>
                </a:solidFill>
                <a:ea typeface="Linux Libertine" panose="02000503000000000000" pitchFamily="2" charset="0"/>
                <a:cs typeface="Linux Libertine" panose="02000503000000000000" pitchFamily="2" charset="0"/>
              </a:rPr>
              <a:t>Snapshot</a:t>
            </a:r>
            <a:endParaRPr lang="zh-CN" altLang="en-US" sz="1600" dirty="0">
              <a:solidFill>
                <a:srgbClr val="00B050"/>
              </a:solidFill>
            </a:endParaRPr>
          </a:p>
        </p:txBody>
      </p:sp>
      <p:sp>
        <p:nvSpPr>
          <p:cNvPr id="42" name="流程图: 磁盘 41">
            <a:extLst>
              <a:ext uri="{FF2B5EF4-FFF2-40B4-BE49-F238E27FC236}">
                <a16:creationId xmlns:a16="http://schemas.microsoft.com/office/drawing/2014/main" id="{93C45026-FFCD-4435-8D9D-1246BCBE926E}"/>
              </a:ext>
            </a:extLst>
          </p:cNvPr>
          <p:cNvSpPr/>
          <p:nvPr/>
        </p:nvSpPr>
        <p:spPr>
          <a:xfrm>
            <a:off x="5751293" y="1769702"/>
            <a:ext cx="1201918" cy="369333"/>
          </a:xfrm>
          <a:prstGeom prst="flowChartMagneticDisk">
            <a:avLst/>
          </a:prstGeom>
          <a:ln>
            <a:prstDash val="lg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b="1" dirty="0">
                <a:solidFill>
                  <a:schemeClr val="tx1"/>
                </a:solidFill>
                <a:ea typeface="Linux Libertine" panose="02000503000000000000" pitchFamily="2" charset="0"/>
                <a:cs typeface="Linux Libertine" panose="02000503000000000000" pitchFamily="2" charset="0"/>
              </a:rPr>
              <a:t>Snapshot</a:t>
            </a:r>
            <a:endParaRPr lang="zh-CN" altLang="en-US" sz="1600" dirty="0"/>
          </a:p>
        </p:txBody>
      </p:sp>
      <p:sp>
        <p:nvSpPr>
          <p:cNvPr id="43" name="流程图: 磁盘 42">
            <a:extLst>
              <a:ext uri="{FF2B5EF4-FFF2-40B4-BE49-F238E27FC236}">
                <a16:creationId xmlns:a16="http://schemas.microsoft.com/office/drawing/2014/main" id="{00E7CB3E-2633-4C87-86DE-D998BD0D79ED}"/>
              </a:ext>
            </a:extLst>
          </p:cNvPr>
          <p:cNvSpPr/>
          <p:nvPr/>
        </p:nvSpPr>
        <p:spPr>
          <a:xfrm>
            <a:off x="5746916" y="3299935"/>
            <a:ext cx="1201918" cy="369333"/>
          </a:xfrm>
          <a:prstGeom prst="flowChartMagneticDisk">
            <a:avLst/>
          </a:prstGeom>
          <a:ln>
            <a:solidFill>
              <a:srgbClr val="FF0000"/>
            </a:solidFill>
            <a:prstDash val="lg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b="1" dirty="0" err="1">
                <a:solidFill>
                  <a:srgbClr val="FF0000"/>
                </a:solidFill>
                <a:ea typeface="Linux Libertine" panose="02000503000000000000" pitchFamily="2" charset="0"/>
                <a:cs typeface="Linux Libertine" panose="02000503000000000000" pitchFamily="2" charset="0"/>
              </a:rPr>
              <a:t>TXN_i</a:t>
            </a:r>
            <a:endParaRPr lang="zh-CN" altLang="en-US" sz="1600" dirty="0">
              <a:solidFill>
                <a:srgbClr val="FF0000"/>
              </a:solidFill>
            </a:endParaRPr>
          </a:p>
        </p:txBody>
      </p:sp>
      <p:sp>
        <p:nvSpPr>
          <p:cNvPr id="44" name="流程图: 磁盘 43">
            <a:extLst>
              <a:ext uri="{FF2B5EF4-FFF2-40B4-BE49-F238E27FC236}">
                <a16:creationId xmlns:a16="http://schemas.microsoft.com/office/drawing/2014/main" id="{2E7CB03F-9948-4CD0-90E6-237F60BDE408}"/>
              </a:ext>
            </a:extLst>
          </p:cNvPr>
          <p:cNvSpPr/>
          <p:nvPr/>
        </p:nvSpPr>
        <p:spPr>
          <a:xfrm>
            <a:off x="5741172" y="3720396"/>
            <a:ext cx="1201918" cy="369333"/>
          </a:xfrm>
          <a:prstGeom prst="flowChartMagneticDisk">
            <a:avLst/>
          </a:prstGeom>
          <a:ln>
            <a:solidFill>
              <a:srgbClr val="FF0000"/>
            </a:solidFill>
            <a:prstDash val="lg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b="1" dirty="0" err="1">
                <a:solidFill>
                  <a:srgbClr val="FF0000"/>
                </a:solidFill>
                <a:ea typeface="Linux Libertine" panose="02000503000000000000" pitchFamily="2" charset="0"/>
                <a:cs typeface="Linux Libertine" panose="02000503000000000000" pitchFamily="2" charset="0"/>
              </a:rPr>
              <a:t>TXN_n</a:t>
            </a:r>
            <a:endParaRPr lang="zh-CN" altLang="en-US" sz="1600" dirty="0">
              <a:solidFill>
                <a:srgbClr val="FF0000"/>
              </a:solidFill>
            </a:endParaRPr>
          </a:p>
        </p:txBody>
      </p:sp>
      <p:sp>
        <p:nvSpPr>
          <p:cNvPr id="54" name="矩形 53">
            <a:extLst>
              <a:ext uri="{FF2B5EF4-FFF2-40B4-BE49-F238E27FC236}">
                <a16:creationId xmlns:a16="http://schemas.microsoft.com/office/drawing/2014/main" id="{9B5A0331-5255-4680-B31E-1C5BBBB0EA6E}"/>
              </a:ext>
            </a:extLst>
          </p:cNvPr>
          <p:cNvSpPr/>
          <p:nvPr/>
        </p:nvSpPr>
        <p:spPr>
          <a:xfrm>
            <a:off x="9346132" y="6317097"/>
            <a:ext cx="2187662" cy="369332"/>
          </a:xfrm>
          <a:prstGeom prst="rect">
            <a:avLst/>
          </a:prstGeom>
        </p:spPr>
        <p:txBody>
          <a:bodyPr wrap="square">
            <a:spAutoFit/>
          </a:bodyPr>
          <a:lstStyle/>
          <a:p>
            <a:r>
              <a:rPr lang="en-US" altLang="zh-CN" dirty="0">
                <a:latin typeface="Gill Sans"/>
              </a:rPr>
              <a:t>Ex:ZOOKEEPER-1552</a:t>
            </a:r>
            <a:endParaRPr lang="zh-CN" altLang="en-US" dirty="0">
              <a:latin typeface="Gill Sans"/>
            </a:endParaRPr>
          </a:p>
        </p:txBody>
      </p:sp>
      <p:sp>
        <p:nvSpPr>
          <p:cNvPr id="53" name="矩形 52">
            <a:extLst>
              <a:ext uri="{FF2B5EF4-FFF2-40B4-BE49-F238E27FC236}">
                <a16:creationId xmlns:a16="http://schemas.microsoft.com/office/drawing/2014/main" id="{044814ED-E2B1-40A9-B580-EC50F68A382F}"/>
              </a:ext>
            </a:extLst>
          </p:cNvPr>
          <p:cNvSpPr/>
          <p:nvPr/>
        </p:nvSpPr>
        <p:spPr bwMode="gray">
          <a:xfrm>
            <a:off x="4477518" y="3055083"/>
            <a:ext cx="3034759" cy="1476483"/>
          </a:xfrm>
          <a:prstGeom prst="rect">
            <a:avLst/>
          </a:prstGeom>
          <a:ln w="19050">
            <a:solidFill>
              <a:srgbClr val="0070C0"/>
            </a:solidFill>
            <a:prstDash val="lgDash"/>
          </a:ln>
        </p:spPr>
        <p:style>
          <a:lnRef idx="1">
            <a:schemeClr val="dk1"/>
          </a:lnRef>
          <a:fillRef idx="0">
            <a:schemeClr val="dk1"/>
          </a:fillRef>
          <a:effectRef idx="0">
            <a:schemeClr val="dk1"/>
          </a:effectRef>
          <a:fontRef idx="minor">
            <a:schemeClr val="tx1"/>
          </a:fontRef>
        </p:style>
        <p:txBody>
          <a:bodyPr wrap="none" rtlCol="0" anchor="ctr"/>
          <a:lstStyle/>
          <a:p>
            <a:pPr algn="ctr"/>
            <a:endParaRPr lang="zh-CN" altLang="en-US" b="1" dirty="0">
              <a:solidFill>
                <a:schemeClr val="bg1"/>
              </a:solidFill>
            </a:endParaRPr>
          </a:p>
        </p:txBody>
      </p:sp>
      <p:sp>
        <p:nvSpPr>
          <p:cNvPr id="57" name="文本框 56">
            <a:extLst>
              <a:ext uri="{FF2B5EF4-FFF2-40B4-BE49-F238E27FC236}">
                <a16:creationId xmlns:a16="http://schemas.microsoft.com/office/drawing/2014/main" id="{6230C147-AAF9-407A-83D2-B31B1F03A74A}"/>
              </a:ext>
            </a:extLst>
          </p:cNvPr>
          <p:cNvSpPr txBox="1"/>
          <p:nvPr/>
        </p:nvSpPr>
        <p:spPr>
          <a:xfrm>
            <a:off x="6469009" y="1100337"/>
            <a:ext cx="1182030" cy="338554"/>
          </a:xfrm>
          <a:prstGeom prst="rect">
            <a:avLst/>
          </a:prstGeom>
          <a:solidFill>
            <a:schemeClr val="bg1">
              <a:lumMod val="85000"/>
            </a:schemeClr>
          </a:solidFill>
          <a:ln>
            <a:noFill/>
          </a:ln>
        </p:spPr>
        <p:txBody>
          <a:bodyPr wrap="square" rtlCol="0">
            <a:spAutoFit/>
          </a:bodyPr>
          <a:lstStyle/>
          <a:p>
            <a:pPr algn="ctr"/>
            <a:r>
              <a:rPr lang="en-US" altLang="zh-CN" sz="1600" i="1" dirty="0">
                <a:ea typeface="Linux Libertine" panose="02000503000000000000" pitchFamily="2" charset="0"/>
                <a:cs typeface="Linux Libertine" panose="02000503000000000000" pitchFamily="2" charset="0"/>
              </a:rPr>
              <a:t>Observer</a:t>
            </a:r>
            <a:endParaRPr lang="zh-CN" altLang="en-US" sz="1600" i="1" dirty="0">
              <a:cs typeface="Linux Libertine" panose="02000503000000000000" pitchFamily="2" charset="0"/>
            </a:endParaRPr>
          </a:p>
        </p:txBody>
      </p:sp>
      <p:sp>
        <p:nvSpPr>
          <p:cNvPr id="58" name="文本框 57">
            <a:extLst>
              <a:ext uri="{FF2B5EF4-FFF2-40B4-BE49-F238E27FC236}">
                <a16:creationId xmlns:a16="http://schemas.microsoft.com/office/drawing/2014/main" id="{B8B0E95A-377F-4198-A264-1667741E0CF2}"/>
              </a:ext>
            </a:extLst>
          </p:cNvPr>
          <p:cNvSpPr txBox="1"/>
          <p:nvPr/>
        </p:nvSpPr>
        <p:spPr>
          <a:xfrm>
            <a:off x="8166536" y="1086308"/>
            <a:ext cx="1179596" cy="338554"/>
          </a:xfrm>
          <a:prstGeom prst="rect">
            <a:avLst/>
          </a:prstGeom>
          <a:solidFill>
            <a:schemeClr val="bg1">
              <a:lumMod val="85000"/>
            </a:schemeClr>
          </a:solidFill>
          <a:ln>
            <a:noFill/>
          </a:ln>
        </p:spPr>
        <p:txBody>
          <a:bodyPr wrap="square" rtlCol="0">
            <a:spAutoFit/>
          </a:bodyPr>
          <a:lstStyle/>
          <a:p>
            <a:pPr algn="ctr"/>
            <a:r>
              <a:rPr lang="en-US" altLang="zh-CN" sz="1600" i="1" dirty="0">
                <a:ea typeface="Linux Libertine" panose="02000503000000000000" pitchFamily="2" charset="0"/>
                <a:cs typeface="Linux Libertine" panose="02000503000000000000" pitchFamily="2" charset="0"/>
              </a:rPr>
              <a:t>Leader </a:t>
            </a:r>
            <a:endParaRPr lang="zh-CN" altLang="en-US" sz="1600" i="1" dirty="0">
              <a:cs typeface="Linux Libertine" panose="02000503000000000000" pitchFamily="2" charset="0"/>
            </a:endParaRPr>
          </a:p>
        </p:txBody>
      </p:sp>
      <p:sp>
        <p:nvSpPr>
          <p:cNvPr id="59" name="文本框 58">
            <a:extLst>
              <a:ext uri="{FF2B5EF4-FFF2-40B4-BE49-F238E27FC236}">
                <a16:creationId xmlns:a16="http://schemas.microsoft.com/office/drawing/2014/main" id="{F1E1F031-7062-48CC-B1F1-074F1FA73A96}"/>
              </a:ext>
            </a:extLst>
          </p:cNvPr>
          <p:cNvSpPr txBox="1"/>
          <p:nvPr/>
        </p:nvSpPr>
        <p:spPr>
          <a:xfrm>
            <a:off x="4477519" y="4179077"/>
            <a:ext cx="2529664" cy="338554"/>
          </a:xfrm>
          <a:prstGeom prst="rect">
            <a:avLst/>
          </a:prstGeom>
          <a:noFill/>
          <a:ln>
            <a:noFill/>
          </a:ln>
        </p:spPr>
        <p:txBody>
          <a:bodyPr wrap="square" rtlCol="0">
            <a:spAutoFit/>
          </a:bodyPr>
          <a:lstStyle/>
          <a:p>
            <a:pPr algn="r"/>
            <a:r>
              <a:rPr lang="en-US" altLang="zh-CN" sz="1600" b="1" dirty="0">
                <a:solidFill>
                  <a:srgbClr val="FF0000"/>
                </a:solidFill>
                <a:ea typeface="Linux Libertine" panose="02000503000000000000" pitchFamily="2" charset="0"/>
                <a:cs typeface="Linux Libertine" panose="02000503000000000000" pitchFamily="2" charset="0"/>
              </a:rPr>
              <a:t>Huge in-memory data!</a:t>
            </a:r>
            <a:endParaRPr lang="zh-CN" altLang="en-US" sz="1600" b="1" dirty="0">
              <a:solidFill>
                <a:srgbClr val="FF0000"/>
              </a:solidFill>
              <a:cs typeface="Linux Libertine" panose="02000503000000000000" pitchFamily="2" charset="0"/>
            </a:endParaRPr>
          </a:p>
        </p:txBody>
      </p:sp>
      <p:cxnSp>
        <p:nvCxnSpPr>
          <p:cNvPr id="33" name="直接连接符 32">
            <a:extLst>
              <a:ext uri="{FF2B5EF4-FFF2-40B4-BE49-F238E27FC236}">
                <a16:creationId xmlns:a16="http://schemas.microsoft.com/office/drawing/2014/main" id="{A3475754-B841-4124-9FB7-8542F01D639B}"/>
              </a:ext>
            </a:extLst>
          </p:cNvPr>
          <p:cNvCxnSpPr>
            <a:cxnSpLocks/>
          </p:cNvCxnSpPr>
          <p:nvPr/>
        </p:nvCxnSpPr>
        <p:spPr>
          <a:xfrm>
            <a:off x="7059919" y="4725139"/>
            <a:ext cx="0" cy="478900"/>
          </a:xfrm>
          <a:prstGeom prst="line">
            <a:avLst/>
          </a:prstGeom>
          <a:noFill/>
          <a:ln w="38100" cap="flat" cmpd="sng">
            <a:solidFill>
              <a:schemeClr val="bg1">
                <a:lumMod val="85000"/>
              </a:schemeClr>
            </a:solidFill>
            <a:prstDash val="solid"/>
            <a:round/>
            <a:headEnd type="none" w="sm" len="sm"/>
            <a:tailEnd type="none" w="sm" len="sm"/>
          </a:ln>
        </p:spPr>
      </p:cxnSp>
      <p:sp>
        <p:nvSpPr>
          <p:cNvPr id="38" name="文本框 37">
            <a:extLst>
              <a:ext uri="{FF2B5EF4-FFF2-40B4-BE49-F238E27FC236}">
                <a16:creationId xmlns:a16="http://schemas.microsoft.com/office/drawing/2014/main" id="{7993080E-4F26-420C-B225-7B91B5028D2D}"/>
              </a:ext>
            </a:extLst>
          </p:cNvPr>
          <p:cNvSpPr txBox="1"/>
          <p:nvPr/>
        </p:nvSpPr>
        <p:spPr>
          <a:xfrm>
            <a:off x="8810390" y="5063869"/>
            <a:ext cx="2425762" cy="584775"/>
          </a:xfrm>
          <a:prstGeom prst="rect">
            <a:avLst/>
          </a:prstGeom>
          <a:noFill/>
          <a:ln>
            <a:noFill/>
          </a:ln>
        </p:spPr>
        <p:txBody>
          <a:bodyPr wrap="square" rtlCol="0">
            <a:spAutoFit/>
          </a:bodyPr>
          <a:lstStyle/>
          <a:p>
            <a:r>
              <a:rPr lang="en-US" altLang="zh-CN" sz="1600" b="1" i="1" dirty="0">
                <a:ea typeface="Linux Libertine" panose="02000503000000000000" pitchFamily="2" charset="0"/>
                <a:cs typeface="Linux Libertine" panose="02000503000000000000" pitchFamily="2" charset="0"/>
              </a:rPr>
              <a:t>“Snapshot of current</a:t>
            </a:r>
          </a:p>
          <a:p>
            <a:r>
              <a:rPr lang="en-US" altLang="zh-CN" sz="1600" b="1" i="1" dirty="0">
                <a:ea typeface="Linux Libertine" panose="02000503000000000000" pitchFamily="2" charset="0"/>
                <a:cs typeface="Linux Libertine" panose="02000503000000000000" pitchFamily="2" charset="0"/>
              </a:rPr>
              <a:t> in-memory data”</a:t>
            </a:r>
            <a:endParaRPr lang="zh-CN" altLang="en-US" sz="1600" b="1" i="1" dirty="0">
              <a:cs typeface="Linux Libertine" panose="02000503000000000000" pitchFamily="2" charset="0"/>
            </a:endParaRPr>
          </a:p>
        </p:txBody>
      </p:sp>
      <p:cxnSp>
        <p:nvCxnSpPr>
          <p:cNvPr id="39" name="直接箭头连接符 38">
            <a:extLst>
              <a:ext uri="{FF2B5EF4-FFF2-40B4-BE49-F238E27FC236}">
                <a16:creationId xmlns:a16="http://schemas.microsoft.com/office/drawing/2014/main" id="{D5FDA349-EA0E-466B-A8E8-A99EF21B4934}"/>
              </a:ext>
            </a:extLst>
          </p:cNvPr>
          <p:cNvCxnSpPr>
            <a:cxnSpLocks/>
          </p:cNvCxnSpPr>
          <p:nvPr/>
        </p:nvCxnSpPr>
        <p:spPr>
          <a:xfrm flipH="1">
            <a:off x="7081884" y="5393701"/>
            <a:ext cx="1665543" cy="175702"/>
          </a:xfrm>
          <a:prstGeom prst="straightConnector1">
            <a:avLst/>
          </a:prstGeom>
          <a:noFill/>
          <a:ln w="28575" cap="flat" cmpd="sng">
            <a:solidFill>
              <a:schemeClr val="dk1"/>
            </a:solidFill>
            <a:prstDash val="solid"/>
            <a:round/>
            <a:headEnd type="none" w="sm" len="sm"/>
            <a:tailEnd type="triangle" w="med" len="med"/>
          </a:ln>
        </p:spPr>
      </p:cxnSp>
      <p:sp>
        <p:nvSpPr>
          <p:cNvPr id="45" name="矩形: 圆角 44">
            <a:extLst>
              <a:ext uri="{FF2B5EF4-FFF2-40B4-BE49-F238E27FC236}">
                <a16:creationId xmlns:a16="http://schemas.microsoft.com/office/drawing/2014/main" id="{B85CE5E5-8B30-43E8-A154-C744484B9A2E}"/>
              </a:ext>
            </a:extLst>
          </p:cNvPr>
          <p:cNvSpPr/>
          <p:nvPr/>
        </p:nvSpPr>
        <p:spPr bwMode="gray">
          <a:xfrm>
            <a:off x="4534219" y="5244612"/>
            <a:ext cx="2239397" cy="682704"/>
          </a:xfrm>
          <a:prstGeom prst="roundRect">
            <a:avLst/>
          </a:prstGeom>
          <a:solidFill>
            <a:srgbClr val="FF0000"/>
          </a:solidFill>
          <a:ln>
            <a:headEnd type="triangle" w="med" len="med"/>
            <a:tailEnd type="triangl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b="1" dirty="0">
                <a:solidFill>
                  <a:schemeClr val="bg1"/>
                </a:solidFill>
              </a:rPr>
              <a:t>Take a long time for recovery!</a:t>
            </a:r>
            <a:endParaRPr lang="zh-CN" altLang="en-US" b="1" dirty="0">
              <a:solidFill>
                <a:schemeClr val="bg1"/>
              </a:solidFill>
            </a:endParaRPr>
          </a:p>
        </p:txBody>
      </p:sp>
      <p:pic>
        <p:nvPicPr>
          <p:cNvPr id="46" name="图片 45">
            <a:extLst>
              <a:ext uri="{FF2B5EF4-FFF2-40B4-BE49-F238E27FC236}">
                <a16:creationId xmlns:a16="http://schemas.microsoft.com/office/drawing/2014/main" id="{8684E753-9F01-4843-8860-60DB20AD3F8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96946" y="5574082"/>
            <a:ext cx="500422" cy="559478"/>
          </a:xfrm>
          <a:prstGeom prst="rect">
            <a:avLst/>
          </a:prstGeom>
        </p:spPr>
      </p:pic>
      <p:pic>
        <p:nvPicPr>
          <p:cNvPr id="34" name="Shape 564">
            <a:extLst>
              <a:ext uri="{FF2B5EF4-FFF2-40B4-BE49-F238E27FC236}">
                <a16:creationId xmlns:a16="http://schemas.microsoft.com/office/drawing/2014/main" id="{F4F4CF79-07DF-4CB3-B3BD-BD010C797CC2}"/>
              </a:ext>
            </a:extLst>
          </p:cNvPr>
          <p:cNvPicPr preferRelativeResize="0"/>
          <p:nvPr/>
        </p:nvPicPr>
        <p:blipFill rotWithShape="1">
          <a:blip r:embed="rId10">
            <a:alphaModFix/>
          </a:blip>
          <a:srcRect/>
          <a:stretch/>
        </p:blipFill>
        <p:spPr>
          <a:xfrm>
            <a:off x="6771512" y="5019229"/>
            <a:ext cx="492700" cy="492700"/>
          </a:xfrm>
          <a:prstGeom prst="rect">
            <a:avLst/>
          </a:prstGeom>
          <a:noFill/>
          <a:ln>
            <a:noFill/>
          </a:ln>
        </p:spPr>
      </p:pic>
      <p:sp>
        <p:nvSpPr>
          <p:cNvPr id="32" name="闪电形 31">
            <a:extLst>
              <a:ext uri="{FF2B5EF4-FFF2-40B4-BE49-F238E27FC236}">
                <a16:creationId xmlns:a16="http://schemas.microsoft.com/office/drawing/2014/main" id="{55DDB115-28D7-4886-A819-8793038646EE}"/>
              </a:ext>
            </a:extLst>
          </p:cNvPr>
          <p:cNvSpPr/>
          <p:nvPr/>
        </p:nvSpPr>
        <p:spPr>
          <a:xfrm>
            <a:off x="6750226" y="4536245"/>
            <a:ext cx="523921" cy="294090"/>
          </a:xfrm>
          <a:prstGeom prst="lightningBolt">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Char char="p"/>
            </a:pPr>
            <a:endParaRPr kumimoji="0" lang="zh-CN" altLang="en-US" sz="1800" b="1" i="0" u="none" strike="noStrike" cap="none" normalizeH="0" baseline="0">
              <a:ln>
                <a:noFill/>
              </a:ln>
              <a:solidFill>
                <a:schemeClr val="accent2"/>
              </a:solidFill>
              <a:effectLst/>
              <a:latin typeface="Verdana" panose="020B0604030504040204" pitchFamily="34" charset="0"/>
              <a:ea typeface="楷体_GB2312" pitchFamily="49" charset="-122"/>
            </a:endParaRPr>
          </a:p>
        </p:txBody>
      </p:sp>
    </p:spTree>
    <p:custDataLst>
      <p:tags r:id="rId1"/>
    </p:custDataLst>
    <p:extLst>
      <p:ext uri="{BB962C8B-B14F-4D97-AF65-F5344CB8AC3E}">
        <p14:creationId xmlns:p14="http://schemas.microsoft.com/office/powerpoint/2010/main" val="1827247234"/>
      </p:ext>
    </p:extLst>
  </p:cSld>
  <p:clrMapOvr>
    <a:masterClrMapping/>
  </p:clrMapOvr>
  <p:transition advTm="1842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5" grpId="0" animBg="1"/>
      <p:bldP spid="3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a:extLst>
              <a:ext uri="{FF2B5EF4-FFF2-40B4-BE49-F238E27FC236}">
                <a16:creationId xmlns:a16="http://schemas.microsoft.com/office/drawing/2014/main" id="{9F2275E6-7E1F-4E4C-8825-090D978985C8}"/>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rot="8805986">
            <a:off x="6852195" y="3252904"/>
            <a:ext cx="1686988" cy="918786"/>
          </a:xfrm>
          <a:prstGeom prst="rect">
            <a:avLst/>
          </a:prstGeom>
        </p:spPr>
      </p:pic>
      <p:sp>
        <p:nvSpPr>
          <p:cNvPr id="3" name="标题 2">
            <a:extLst>
              <a:ext uri="{FF2B5EF4-FFF2-40B4-BE49-F238E27FC236}">
                <a16:creationId xmlns:a16="http://schemas.microsoft.com/office/drawing/2014/main" id="{EB3F927E-C21C-44A9-B07C-FFA809577750}"/>
              </a:ext>
            </a:extLst>
          </p:cNvPr>
          <p:cNvSpPr>
            <a:spLocks noGrp="1"/>
          </p:cNvSpPr>
          <p:nvPr>
            <p:ph type="title"/>
          </p:nvPr>
        </p:nvSpPr>
        <p:spPr/>
        <p:txBody>
          <a:bodyPr/>
          <a:lstStyle/>
          <a:p>
            <a:r>
              <a:rPr lang="en-US" altLang="zh-CN" dirty="0"/>
              <a:t>RQ1: Root cause</a:t>
            </a:r>
            <a:endParaRPr lang="zh-CN" altLang="en-US" dirty="0"/>
          </a:p>
        </p:txBody>
      </p:sp>
      <p:graphicFrame>
        <p:nvGraphicFramePr>
          <p:cNvPr id="16" name="图示 15">
            <a:extLst>
              <a:ext uri="{FF2B5EF4-FFF2-40B4-BE49-F238E27FC236}">
                <a16:creationId xmlns:a16="http://schemas.microsoft.com/office/drawing/2014/main" id="{AC1BF079-CB74-486E-AAA6-4E46F390E4B2}"/>
              </a:ext>
            </a:extLst>
          </p:cNvPr>
          <p:cNvGraphicFramePr/>
          <p:nvPr/>
        </p:nvGraphicFramePr>
        <p:xfrm>
          <a:off x="748740" y="1266602"/>
          <a:ext cx="2879985" cy="188131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cxnSp>
        <p:nvCxnSpPr>
          <p:cNvPr id="20" name="Elbow Connector 38">
            <a:extLst>
              <a:ext uri="{FF2B5EF4-FFF2-40B4-BE49-F238E27FC236}">
                <a16:creationId xmlns:a16="http://schemas.microsoft.com/office/drawing/2014/main" id="{60E8A04E-054A-4A71-87D7-FA23E8BE6FE9}"/>
              </a:ext>
            </a:extLst>
          </p:cNvPr>
          <p:cNvCxnSpPr/>
          <p:nvPr/>
        </p:nvCxnSpPr>
        <p:spPr>
          <a:xfrm rot="16200000" flipH="1">
            <a:off x="1459340" y="2965032"/>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21" name="矩形 20">
            <a:extLst>
              <a:ext uri="{FF2B5EF4-FFF2-40B4-BE49-F238E27FC236}">
                <a16:creationId xmlns:a16="http://schemas.microsoft.com/office/drawing/2014/main" id="{8C6370BF-027A-4E79-99FF-B7EB8B039F0D}"/>
              </a:ext>
            </a:extLst>
          </p:cNvPr>
          <p:cNvSpPr/>
          <p:nvPr/>
        </p:nvSpPr>
        <p:spPr>
          <a:xfrm>
            <a:off x="1699977" y="3021003"/>
            <a:ext cx="1364476" cy="369332"/>
          </a:xfrm>
          <a:prstGeom prst="rect">
            <a:avLst/>
          </a:prstGeom>
        </p:spPr>
        <p:txBody>
          <a:bodyPr wrap="none">
            <a:spAutoFit/>
          </a:bodyPr>
          <a:lstStyle/>
          <a:p>
            <a:pPr lvl="0"/>
            <a:r>
              <a:rPr lang="en-US" altLang="zh-CN" b="1" dirty="0">
                <a:solidFill>
                  <a:srgbClr val="C00000"/>
                </a:solidFill>
              </a:rPr>
              <a:t>No backup</a:t>
            </a:r>
            <a:endParaRPr lang="zh-CN" altLang="en-US" dirty="0">
              <a:solidFill>
                <a:srgbClr val="C00000"/>
              </a:solidFill>
            </a:endParaRPr>
          </a:p>
        </p:txBody>
      </p:sp>
      <p:sp>
        <p:nvSpPr>
          <p:cNvPr id="47" name="矩形: 圆角 46">
            <a:extLst>
              <a:ext uri="{FF2B5EF4-FFF2-40B4-BE49-F238E27FC236}">
                <a16:creationId xmlns:a16="http://schemas.microsoft.com/office/drawing/2014/main" id="{446CD550-06ED-41EB-8C57-D62A58EC8E9A}"/>
              </a:ext>
            </a:extLst>
          </p:cNvPr>
          <p:cNvSpPr/>
          <p:nvPr/>
        </p:nvSpPr>
        <p:spPr>
          <a:xfrm>
            <a:off x="7254973" y="3429000"/>
            <a:ext cx="871851" cy="369333"/>
          </a:xfrm>
          <a:prstGeom prst="roundRect">
            <a:avLst/>
          </a:prstGeom>
          <a:ln>
            <a:solidFill>
              <a:srgbClr val="FF0000"/>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rtlCol="0" anchor="ctr" anchorCtr="0">
            <a:noAutofit/>
          </a:bodyPr>
          <a:lstStyle/>
          <a:p>
            <a:pPr algn="ctr"/>
            <a:r>
              <a:rPr lang="en-US" altLang="zh-CN" sz="1600" b="1" dirty="0">
                <a:solidFill>
                  <a:srgbClr val="FF0000"/>
                </a:solidFill>
                <a:ea typeface="Arial"/>
                <a:cs typeface="Arial"/>
                <a:sym typeface="Arial"/>
              </a:rPr>
              <a:t>Data</a:t>
            </a:r>
            <a:endParaRPr lang="zh-CN" altLang="en-US" sz="1600" b="1" dirty="0">
              <a:solidFill>
                <a:srgbClr val="FF0000"/>
              </a:solidFill>
              <a:ea typeface="Arial"/>
              <a:cs typeface="Arial"/>
              <a:sym typeface="Arial"/>
            </a:endParaRPr>
          </a:p>
        </p:txBody>
      </p:sp>
      <p:sp>
        <p:nvSpPr>
          <p:cNvPr id="48" name="流程图: 磁盘 47">
            <a:extLst>
              <a:ext uri="{FF2B5EF4-FFF2-40B4-BE49-F238E27FC236}">
                <a16:creationId xmlns:a16="http://schemas.microsoft.com/office/drawing/2014/main" id="{496E87E5-7772-4DF0-8027-5625A06097BB}"/>
              </a:ext>
            </a:extLst>
          </p:cNvPr>
          <p:cNvSpPr/>
          <p:nvPr/>
        </p:nvSpPr>
        <p:spPr>
          <a:xfrm>
            <a:off x="5358834" y="3709477"/>
            <a:ext cx="1201918" cy="369333"/>
          </a:xfrm>
          <a:prstGeom prst="flowChartMagneticDisk">
            <a:avLst/>
          </a:prstGeom>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b="1" dirty="0">
                <a:solidFill>
                  <a:schemeClr val="tx1">
                    <a:lumMod val="65000"/>
                    <a:lumOff val="35000"/>
                  </a:schemeClr>
                </a:solidFill>
              </a:rPr>
              <a:t>Backup</a:t>
            </a:r>
            <a:endParaRPr lang="zh-CN" altLang="en-US" sz="1600" b="1" dirty="0">
              <a:solidFill>
                <a:schemeClr val="tx1">
                  <a:lumMod val="65000"/>
                  <a:lumOff val="35000"/>
                </a:schemeClr>
              </a:solidFill>
            </a:endParaRPr>
          </a:p>
        </p:txBody>
      </p:sp>
      <p:cxnSp>
        <p:nvCxnSpPr>
          <p:cNvPr id="50" name="直接箭头连接符 49">
            <a:extLst>
              <a:ext uri="{FF2B5EF4-FFF2-40B4-BE49-F238E27FC236}">
                <a16:creationId xmlns:a16="http://schemas.microsoft.com/office/drawing/2014/main" id="{D9AD6DC8-7433-4A16-BDFE-4E95EA79B486}"/>
              </a:ext>
            </a:extLst>
          </p:cNvPr>
          <p:cNvCxnSpPr>
            <a:cxnSpLocks/>
            <a:stCxn id="47" idx="1"/>
            <a:endCxn id="48" idx="4"/>
          </p:cNvCxnSpPr>
          <p:nvPr/>
        </p:nvCxnSpPr>
        <p:spPr>
          <a:xfrm flipH="1">
            <a:off x="6560752" y="3613667"/>
            <a:ext cx="694221" cy="280477"/>
          </a:xfrm>
          <a:prstGeom prst="straightConnector1">
            <a:avLst/>
          </a:prstGeom>
          <a:noFill/>
          <a:ln w="38100" cap="flat" cmpd="sng">
            <a:solidFill>
              <a:schemeClr val="tx1">
                <a:lumMod val="65000"/>
                <a:lumOff val="35000"/>
              </a:schemeClr>
            </a:solidFill>
            <a:prstDash val="solid"/>
            <a:round/>
            <a:headEnd type="none" w="sm" len="sm"/>
            <a:tailEnd type="triangle" w="med" len="med"/>
          </a:ln>
        </p:spPr>
      </p:cxnSp>
      <p:pic>
        <p:nvPicPr>
          <p:cNvPr id="52" name="Picture 26">
            <a:extLst>
              <a:ext uri="{FF2B5EF4-FFF2-40B4-BE49-F238E27FC236}">
                <a16:creationId xmlns:a16="http://schemas.microsoft.com/office/drawing/2014/main" id="{BA0C8631-8D39-4AD3-8E29-6FFDBABBA09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38382" y="3589664"/>
            <a:ext cx="346572" cy="346571"/>
          </a:xfrm>
          <a:prstGeom prst="rect">
            <a:avLst/>
          </a:prstGeom>
        </p:spPr>
      </p:pic>
      <p:cxnSp>
        <p:nvCxnSpPr>
          <p:cNvPr id="13" name="直接连接符 12">
            <a:extLst>
              <a:ext uri="{FF2B5EF4-FFF2-40B4-BE49-F238E27FC236}">
                <a16:creationId xmlns:a16="http://schemas.microsoft.com/office/drawing/2014/main" id="{D9FA8752-AB98-4F5D-BD59-7D64C7A9DD25}"/>
              </a:ext>
            </a:extLst>
          </p:cNvPr>
          <p:cNvCxnSpPr>
            <a:cxnSpLocks/>
          </p:cNvCxnSpPr>
          <p:nvPr/>
        </p:nvCxnSpPr>
        <p:spPr>
          <a:xfrm>
            <a:off x="8136984" y="1840742"/>
            <a:ext cx="0" cy="1070629"/>
          </a:xfrm>
          <a:prstGeom prst="line">
            <a:avLst/>
          </a:prstGeom>
          <a:noFill/>
          <a:ln w="38100" cap="flat" cmpd="sng">
            <a:solidFill>
              <a:srgbClr val="7F7F7F"/>
            </a:solidFill>
            <a:prstDash val="solid"/>
            <a:round/>
            <a:headEnd type="none" w="sm" len="sm"/>
            <a:tailEnd type="none" w="sm" len="sm"/>
          </a:ln>
        </p:spPr>
      </p:cxnSp>
      <p:sp>
        <p:nvSpPr>
          <p:cNvPr id="14" name="文本框 13">
            <a:extLst>
              <a:ext uri="{FF2B5EF4-FFF2-40B4-BE49-F238E27FC236}">
                <a16:creationId xmlns:a16="http://schemas.microsoft.com/office/drawing/2014/main" id="{F35DFA36-2098-480C-BF99-196CAD0A24A5}"/>
              </a:ext>
            </a:extLst>
          </p:cNvPr>
          <p:cNvSpPr txBox="1"/>
          <p:nvPr/>
        </p:nvSpPr>
        <p:spPr>
          <a:xfrm>
            <a:off x="7535809" y="1502188"/>
            <a:ext cx="1182030" cy="338554"/>
          </a:xfrm>
          <a:prstGeom prst="rect">
            <a:avLst/>
          </a:prstGeom>
          <a:solidFill>
            <a:schemeClr val="bg1">
              <a:lumMod val="85000"/>
            </a:schemeClr>
          </a:solidFill>
          <a:ln>
            <a:noFill/>
          </a:ln>
        </p:spPr>
        <p:txBody>
          <a:bodyPr wrap="square" rtlCol="0">
            <a:spAutoFit/>
          </a:bodyPr>
          <a:lstStyle/>
          <a:p>
            <a:pPr algn="ctr"/>
            <a:r>
              <a:rPr lang="en-US" altLang="zh-CN" sz="1600" i="1" dirty="0">
                <a:ea typeface="Linux Libertine" panose="02000503000000000000" pitchFamily="2" charset="0"/>
                <a:cs typeface="Linux Libertine" panose="02000503000000000000" pitchFamily="2" charset="0"/>
              </a:rPr>
              <a:t>N</a:t>
            </a:r>
            <a:endParaRPr lang="zh-CN" altLang="en-US" sz="1600" i="1" dirty="0">
              <a:cs typeface="Linux Libertine" panose="02000503000000000000" pitchFamily="2" charset="0"/>
            </a:endParaRPr>
          </a:p>
        </p:txBody>
      </p:sp>
      <p:pic>
        <p:nvPicPr>
          <p:cNvPr id="9" name="图片 8">
            <a:extLst>
              <a:ext uri="{FF2B5EF4-FFF2-40B4-BE49-F238E27FC236}">
                <a16:creationId xmlns:a16="http://schemas.microsoft.com/office/drawing/2014/main" id="{B0C7C394-8F5F-4D64-BC3C-A4D5D8BEBCB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5400000">
            <a:off x="7742723" y="3249862"/>
            <a:ext cx="1686988" cy="918786"/>
          </a:xfrm>
          <a:prstGeom prst="rect">
            <a:avLst/>
          </a:prstGeom>
        </p:spPr>
      </p:pic>
      <p:sp>
        <p:nvSpPr>
          <p:cNvPr id="33" name="流程图: 磁盘 32">
            <a:extLst>
              <a:ext uri="{FF2B5EF4-FFF2-40B4-BE49-F238E27FC236}">
                <a16:creationId xmlns:a16="http://schemas.microsoft.com/office/drawing/2014/main" id="{98676047-D696-49A5-8DD5-66876B00B6C8}"/>
              </a:ext>
            </a:extLst>
          </p:cNvPr>
          <p:cNvSpPr/>
          <p:nvPr/>
        </p:nvSpPr>
        <p:spPr>
          <a:xfrm>
            <a:off x="10136598" y="3899417"/>
            <a:ext cx="1201918" cy="369333"/>
          </a:xfrm>
          <a:prstGeom prst="flowChartMagneticDisk">
            <a:avLst/>
          </a:prstGeom>
          <a:ln>
            <a:solidFill>
              <a:srgbClr val="FF0000"/>
            </a:solidFill>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dirty="0"/>
          </a:p>
        </p:txBody>
      </p:sp>
      <p:cxnSp>
        <p:nvCxnSpPr>
          <p:cNvPr id="34" name="直接箭头连接符 33">
            <a:extLst>
              <a:ext uri="{FF2B5EF4-FFF2-40B4-BE49-F238E27FC236}">
                <a16:creationId xmlns:a16="http://schemas.microsoft.com/office/drawing/2014/main" id="{C9A06E88-85B4-4626-9349-7C8A905AC5E0}"/>
              </a:ext>
            </a:extLst>
          </p:cNvPr>
          <p:cNvCxnSpPr>
            <a:cxnSpLocks/>
            <a:stCxn id="36" idx="3"/>
            <a:endCxn id="33" idx="2"/>
          </p:cNvCxnSpPr>
          <p:nvPr/>
        </p:nvCxnSpPr>
        <p:spPr>
          <a:xfrm>
            <a:off x="9116793" y="3601351"/>
            <a:ext cx="1019805" cy="482733"/>
          </a:xfrm>
          <a:prstGeom prst="straightConnector1">
            <a:avLst/>
          </a:prstGeom>
          <a:noFill/>
          <a:ln w="38100" cap="flat" cmpd="sng">
            <a:solidFill>
              <a:srgbClr val="FF0000"/>
            </a:solidFill>
            <a:prstDash val="dash"/>
            <a:round/>
            <a:headEnd type="none" w="sm" len="sm"/>
            <a:tailEnd type="triangle" w="med" len="med"/>
          </a:ln>
        </p:spPr>
      </p:cxnSp>
      <p:pic>
        <p:nvPicPr>
          <p:cNvPr id="35" name="图片 34">
            <a:extLst>
              <a:ext uri="{FF2B5EF4-FFF2-40B4-BE49-F238E27FC236}">
                <a16:creationId xmlns:a16="http://schemas.microsoft.com/office/drawing/2014/main" id="{DA4C3AF5-6FAE-4B3B-AEE7-0E2DBA55B68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310037" y="3520370"/>
            <a:ext cx="433947" cy="485158"/>
          </a:xfrm>
          <a:prstGeom prst="rect">
            <a:avLst/>
          </a:prstGeom>
        </p:spPr>
      </p:pic>
      <p:sp>
        <p:nvSpPr>
          <p:cNvPr id="36" name="矩形: 圆角 35">
            <a:extLst>
              <a:ext uri="{FF2B5EF4-FFF2-40B4-BE49-F238E27FC236}">
                <a16:creationId xmlns:a16="http://schemas.microsoft.com/office/drawing/2014/main" id="{B09F7715-E911-42F6-8B20-46E08D1D19F3}"/>
              </a:ext>
            </a:extLst>
          </p:cNvPr>
          <p:cNvSpPr/>
          <p:nvPr/>
        </p:nvSpPr>
        <p:spPr>
          <a:xfrm>
            <a:off x="8244942" y="3416684"/>
            <a:ext cx="871851" cy="369333"/>
          </a:xfrm>
          <a:prstGeom prst="roundRect">
            <a:avLst/>
          </a:prstGeom>
          <a:ln>
            <a:solidFill>
              <a:srgbClr val="FF0000"/>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rtlCol="0" anchor="ctr" anchorCtr="0">
            <a:noAutofit/>
          </a:bodyPr>
          <a:lstStyle/>
          <a:p>
            <a:pPr algn="ctr"/>
            <a:r>
              <a:rPr lang="en-US" altLang="zh-CN" sz="1600" b="1" dirty="0">
                <a:solidFill>
                  <a:srgbClr val="FF0000"/>
                </a:solidFill>
                <a:cs typeface="Arial"/>
                <a:sym typeface="Arial"/>
              </a:rPr>
              <a:t>Data</a:t>
            </a:r>
            <a:endParaRPr lang="zh-CN" altLang="en-US" sz="1600" b="1" dirty="0">
              <a:solidFill>
                <a:srgbClr val="FF0000"/>
              </a:solidFill>
              <a:cs typeface="Arial"/>
              <a:sym typeface="Arial"/>
            </a:endParaRPr>
          </a:p>
        </p:txBody>
      </p:sp>
      <p:sp>
        <p:nvSpPr>
          <p:cNvPr id="37" name="矩形 36">
            <a:extLst>
              <a:ext uri="{FF2B5EF4-FFF2-40B4-BE49-F238E27FC236}">
                <a16:creationId xmlns:a16="http://schemas.microsoft.com/office/drawing/2014/main" id="{FB76DDC4-44D5-48A7-9B81-776EEFBE7280}"/>
              </a:ext>
            </a:extLst>
          </p:cNvPr>
          <p:cNvSpPr/>
          <p:nvPr/>
        </p:nvSpPr>
        <p:spPr>
          <a:xfrm>
            <a:off x="748740" y="4636789"/>
            <a:ext cx="9675420" cy="1200329"/>
          </a:xfrm>
          <a:prstGeom prst="rect">
            <a:avLst/>
          </a:prstGeom>
          <a:solidFill>
            <a:srgbClr val="EAA6A7"/>
          </a:solidFill>
          <a:ln w="28575" cmpd="sng">
            <a:solidFill>
              <a:srgbClr val="C00000"/>
            </a:solidFill>
          </a:ln>
        </p:spPr>
        <p:txBody>
          <a:bodyPr wrap="square" rtlCol="0">
            <a:spAutoFit/>
          </a:bodyPr>
          <a:lstStyle/>
          <a:p>
            <a:pPr algn="just"/>
            <a:r>
              <a:rPr lang="en-US" altLang="zh-CN" sz="2400" i="1" dirty="0"/>
              <a:t>Implication: </a:t>
            </a:r>
          </a:p>
          <a:p>
            <a:pPr marL="342900" indent="-342900" algn="just">
              <a:buFont typeface="Wingdings" panose="05000000000000000000" pitchFamily="2" charset="2"/>
              <a:buChar char="ü"/>
            </a:pPr>
            <a:r>
              <a:rPr lang="en-US" altLang="zh-CN" sz="2400" dirty="0"/>
              <a:t>Important data should be backed up in all cases</a:t>
            </a:r>
          </a:p>
          <a:p>
            <a:pPr marL="342900" indent="-342900" algn="just">
              <a:buFont typeface="Wingdings" panose="05000000000000000000" pitchFamily="2" charset="2"/>
              <a:buChar char="ü"/>
            </a:pPr>
            <a:r>
              <a:rPr lang="en-US" altLang="zh-CN" sz="2400" dirty="0">
                <a:solidFill>
                  <a:srgbClr val="FF0000"/>
                </a:solidFill>
              </a:rPr>
              <a:t>Inconsistency</a:t>
            </a:r>
            <a:r>
              <a:rPr lang="en-US" altLang="zh-CN" sz="2400" dirty="0"/>
              <a:t> about whether data are backed up indicates CR bugs</a:t>
            </a:r>
          </a:p>
        </p:txBody>
      </p:sp>
    </p:spTree>
    <p:custDataLst>
      <p:tags r:id="rId1"/>
    </p:custDataLst>
    <p:extLst>
      <p:ext uri="{BB962C8B-B14F-4D97-AF65-F5344CB8AC3E}">
        <p14:creationId xmlns:p14="http://schemas.microsoft.com/office/powerpoint/2010/main" val="1560300825"/>
      </p:ext>
    </p:extLst>
  </p:cSld>
  <p:clrMapOvr>
    <a:masterClrMapping/>
  </p:clrMapOvr>
  <p:transition advTm="25135">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33" grpId="0" animBg="1"/>
      <p:bldP spid="36" grpId="0" animBg="1"/>
      <p:bldP spid="3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B3F927E-C21C-44A9-B07C-FFA809577750}"/>
              </a:ext>
            </a:extLst>
          </p:cNvPr>
          <p:cNvSpPr>
            <a:spLocks noGrp="1"/>
          </p:cNvSpPr>
          <p:nvPr>
            <p:ph type="title"/>
          </p:nvPr>
        </p:nvSpPr>
        <p:spPr>
          <a:xfrm>
            <a:off x="748740" y="311085"/>
            <a:ext cx="10826496" cy="849639"/>
          </a:xfrm>
        </p:spPr>
        <p:txBody>
          <a:bodyPr/>
          <a:lstStyle/>
          <a:p>
            <a:r>
              <a:rPr lang="en-US" altLang="zh-CN" dirty="0"/>
              <a:t>RQ1: Root cause</a:t>
            </a:r>
            <a:endParaRPr lang="zh-CN" altLang="en-US" dirty="0"/>
          </a:p>
        </p:txBody>
      </p:sp>
      <p:graphicFrame>
        <p:nvGraphicFramePr>
          <p:cNvPr id="16" name="图示 15">
            <a:extLst>
              <a:ext uri="{FF2B5EF4-FFF2-40B4-BE49-F238E27FC236}">
                <a16:creationId xmlns:a16="http://schemas.microsoft.com/office/drawing/2014/main" id="{AC1BF079-CB74-486E-AAA6-4E46F390E4B2}"/>
              </a:ext>
            </a:extLst>
          </p:cNvPr>
          <p:cNvGraphicFramePr/>
          <p:nvPr/>
        </p:nvGraphicFramePr>
        <p:xfrm>
          <a:off x="748740" y="1266602"/>
          <a:ext cx="2879985" cy="18813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20" name="Elbow Connector 38">
            <a:extLst>
              <a:ext uri="{FF2B5EF4-FFF2-40B4-BE49-F238E27FC236}">
                <a16:creationId xmlns:a16="http://schemas.microsoft.com/office/drawing/2014/main" id="{60E8A04E-054A-4A71-87D7-FA23E8BE6FE9}"/>
              </a:ext>
            </a:extLst>
          </p:cNvPr>
          <p:cNvCxnSpPr/>
          <p:nvPr/>
        </p:nvCxnSpPr>
        <p:spPr>
          <a:xfrm rot="16200000" flipH="1">
            <a:off x="1459340" y="2965032"/>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21" name="矩形 20">
            <a:extLst>
              <a:ext uri="{FF2B5EF4-FFF2-40B4-BE49-F238E27FC236}">
                <a16:creationId xmlns:a16="http://schemas.microsoft.com/office/drawing/2014/main" id="{8C6370BF-027A-4E79-99FF-B7EB8B039F0D}"/>
              </a:ext>
            </a:extLst>
          </p:cNvPr>
          <p:cNvSpPr/>
          <p:nvPr/>
        </p:nvSpPr>
        <p:spPr>
          <a:xfrm>
            <a:off x="1701883" y="3021003"/>
            <a:ext cx="1364476" cy="369332"/>
          </a:xfrm>
          <a:prstGeom prst="rect">
            <a:avLst/>
          </a:prstGeom>
        </p:spPr>
        <p:txBody>
          <a:bodyPr wrap="none">
            <a:spAutoFit/>
          </a:bodyPr>
          <a:lstStyle/>
          <a:p>
            <a:pPr lvl="0"/>
            <a:r>
              <a:rPr lang="en-US" altLang="zh-CN" b="1" dirty="0"/>
              <a:t>No backup</a:t>
            </a:r>
            <a:endParaRPr lang="zh-CN" altLang="en-US" dirty="0"/>
          </a:p>
        </p:txBody>
      </p:sp>
      <p:sp>
        <p:nvSpPr>
          <p:cNvPr id="53" name="矩形 52">
            <a:extLst>
              <a:ext uri="{FF2B5EF4-FFF2-40B4-BE49-F238E27FC236}">
                <a16:creationId xmlns:a16="http://schemas.microsoft.com/office/drawing/2014/main" id="{933BC2D4-A0B2-43F4-86F9-6E1956F331A4}"/>
              </a:ext>
            </a:extLst>
          </p:cNvPr>
          <p:cNvSpPr/>
          <p:nvPr/>
        </p:nvSpPr>
        <p:spPr>
          <a:xfrm>
            <a:off x="1699977" y="3311987"/>
            <a:ext cx="3531736" cy="369332"/>
          </a:xfrm>
          <a:prstGeom prst="rect">
            <a:avLst/>
          </a:prstGeom>
        </p:spPr>
        <p:txBody>
          <a:bodyPr wrap="none">
            <a:spAutoFit/>
          </a:bodyPr>
          <a:lstStyle/>
          <a:p>
            <a:pPr lvl="0"/>
            <a:r>
              <a:rPr lang="en-US" altLang="zh-CN" b="1" dirty="0">
                <a:solidFill>
                  <a:srgbClr val="C00000"/>
                </a:solidFill>
              </a:rPr>
              <a:t>Incorrect backup management</a:t>
            </a:r>
            <a:endParaRPr lang="zh-CN" altLang="en-US" dirty="0">
              <a:solidFill>
                <a:srgbClr val="C00000"/>
              </a:solidFill>
            </a:endParaRPr>
          </a:p>
        </p:txBody>
      </p:sp>
      <p:cxnSp>
        <p:nvCxnSpPr>
          <p:cNvPr id="57" name="Elbow Connector 38">
            <a:extLst>
              <a:ext uri="{FF2B5EF4-FFF2-40B4-BE49-F238E27FC236}">
                <a16:creationId xmlns:a16="http://schemas.microsoft.com/office/drawing/2014/main" id="{66B5B2E5-6B68-4099-8443-3B29E6DCFFBF}"/>
              </a:ext>
            </a:extLst>
          </p:cNvPr>
          <p:cNvCxnSpPr/>
          <p:nvPr/>
        </p:nvCxnSpPr>
        <p:spPr>
          <a:xfrm rot="16200000" flipH="1">
            <a:off x="1459340" y="3259331"/>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58" name="Elbow Connector 38">
            <a:extLst>
              <a:ext uri="{FF2B5EF4-FFF2-40B4-BE49-F238E27FC236}">
                <a16:creationId xmlns:a16="http://schemas.microsoft.com/office/drawing/2014/main" id="{8AC4D440-9113-470A-9D6A-EEEE38F70D1C}"/>
              </a:ext>
            </a:extLst>
          </p:cNvPr>
          <p:cNvCxnSpPr/>
          <p:nvPr/>
        </p:nvCxnSpPr>
        <p:spPr>
          <a:xfrm rot="16200000" flipH="1">
            <a:off x="1823199" y="3763747"/>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61" name="矩形 60">
            <a:extLst>
              <a:ext uri="{FF2B5EF4-FFF2-40B4-BE49-F238E27FC236}">
                <a16:creationId xmlns:a16="http://schemas.microsoft.com/office/drawing/2014/main" id="{3B8CD579-06CA-4A4D-B644-324F5932C7C4}"/>
              </a:ext>
            </a:extLst>
          </p:cNvPr>
          <p:cNvSpPr/>
          <p:nvPr/>
        </p:nvSpPr>
        <p:spPr>
          <a:xfrm>
            <a:off x="2063836" y="3819718"/>
            <a:ext cx="3326552" cy="369332"/>
          </a:xfrm>
          <a:prstGeom prst="rect">
            <a:avLst/>
          </a:prstGeom>
        </p:spPr>
        <p:txBody>
          <a:bodyPr wrap="none">
            <a:spAutoFit/>
          </a:bodyPr>
          <a:lstStyle/>
          <a:p>
            <a:pPr lvl="0"/>
            <a:r>
              <a:rPr lang="en-US" altLang="zh-CN" dirty="0">
                <a:solidFill>
                  <a:srgbClr val="C00000"/>
                </a:solidFill>
              </a:rPr>
              <a:t>Premature removal of backups</a:t>
            </a:r>
            <a:endParaRPr lang="zh-CN" altLang="en-US" dirty="0">
              <a:solidFill>
                <a:srgbClr val="C00000"/>
              </a:solidFill>
            </a:endParaRPr>
          </a:p>
        </p:txBody>
      </p:sp>
      <p:sp>
        <p:nvSpPr>
          <p:cNvPr id="10" name="矩形 9">
            <a:extLst>
              <a:ext uri="{FF2B5EF4-FFF2-40B4-BE49-F238E27FC236}">
                <a16:creationId xmlns:a16="http://schemas.microsoft.com/office/drawing/2014/main" id="{8854BE20-9587-4B1E-8A7D-AA19A2AC7BE7}"/>
              </a:ext>
            </a:extLst>
          </p:cNvPr>
          <p:cNvSpPr/>
          <p:nvPr/>
        </p:nvSpPr>
        <p:spPr>
          <a:xfrm>
            <a:off x="9192792" y="6362249"/>
            <a:ext cx="2519826" cy="369332"/>
          </a:xfrm>
          <a:prstGeom prst="rect">
            <a:avLst/>
          </a:prstGeom>
        </p:spPr>
        <p:txBody>
          <a:bodyPr wrap="square">
            <a:spAutoFit/>
          </a:bodyPr>
          <a:lstStyle/>
          <a:p>
            <a:r>
              <a:rPr lang="en-US" altLang="zh-CN" dirty="0">
                <a:latin typeface="Gill Sans"/>
              </a:rPr>
              <a:t>Ex: MAPREDUCE-5476</a:t>
            </a:r>
            <a:endParaRPr lang="zh-CN" altLang="en-US" dirty="0">
              <a:latin typeface="Gill Sans"/>
            </a:endParaRPr>
          </a:p>
        </p:txBody>
      </p:sp>
      <p:sp>
        <p:nvSpPr>
          <p:cNvPr id="11" name="Shape 556">
            <a:extLst>
              <a:ext uri="{FF2B5EF4-FFF2-40B4-BE49-F238E27FC236}">
                <a16:creationId xmlns:a16="http://schemas.microsoft.com/office/drawing/2014/main" id="{F4D39D34-46D4-4279-8895-4D750E1DA849}"/>
              </a:ext>
            </a:extLst>
          </p:cNvPr>
          <p:cNvSpPr txBox="1"/>
          <p:nvPr/>
        </p:nvSpPr>
        <p:spPr>
          <a:xfrm>
            <a:off x="9142523" y="1266892"/>
            <a:ext cx="629124" cy="364768"/>
          </a:xfrm>
          <a:prstGeom prst="rect">
            <a:avLst/>
          </a:prstGeom>
          <a:solidFill>
            <a:schemeClr val="bg1">
              <a:lumMod val="85000"/>
            </a:schemeClr>
          </a:solidFill>
          <a:ln>
            <a:noFill/>
          </a:ln>
        </p:spPr>
        <p:txBody>
          <a:bodyPr spcFirstLastPara="1" wrap="square" lIns="91425" tIns="45700" rIns="91425" bIns="45700" anchor="t" anchorCtr="0">
            <a:noAutofit/>
          </a:bodyPr>
          <a:lstStyle>
            <a:defPPr>
              <a:defRPr lang="en-US"/>
            </a:defPPr>
            <a:lvl1pPr algn="ctr">
              <a:defRPr sz="1600" b="1">
                <a:solidFill>
                  <a:schemeClr val="dk1"/>
                </a:solidFill>
                <a:latin typeface="Arial"/>
                <a:ea typeface="Arial"/>
                <a:cs typeface="Arial"/>
              </a:defRPr>
            </a:lvl1pPr>
          </a:lstStyle>
          <a:p>
            <a:r>
              <a:rPr lang="en-US" b="0" i="1" dirty="0">
                <a:sym typeface="Arial"/>
              </a:rPr>
              <a:t>AM1</a:t>
            </a:r>
            <a:endParaRPr b="0" i="1" dirty="0">
              <a:sym typeface="Arial"/>
            </a:endParaRPr>
          </a:p>
        </p:txBody>
      </p:sp>
      <p:cxnSp>
        <p:nvCxnSpPr>
          <p:cNvPr id="12" name="Shape 557">
            <a:extLst>
              <a:ext uri="{FF2B5EF4-FFF2-40B4-BE49-F238E27FC236}">
                <a16:creationId xmlns:a16="http://schemas.microsoft.com/office/drawing/2014/main" id="{ADDEBDCA-1E7D-4516-8E16-71020F682A6F}"/>
              </a:ext>
            </a:extLst>
          </p:cNvPr>
          <p:cNvCxnSpPr>
            <a:cxnSpLocks/>
          </p:cNvCxnSpPr>
          <p:nvPr/>
        </p:nvCxnSpPr>
        <p:spPr>
          <a:xfrm>
            <a:off x="9457085" y="1708640"/>
            <a:ext cx="0" cy="3277246"/>
          </a:xfrm>
          <a:prstGeom prst="straightConnector1">
            <a:avLst/>
          </a:prstGeom>
          <a:noFill/>
          <a:ln w="38100" cap="flat" cmpd="sng">
            <a:solidFill>
              <a:srgbClr val="7F7F7F"/>
            </a:solidFill>
            <a:prstDash val="solid"/>
            <a:round/>
            <a:headEnd type="none" w="sm" len="sm"/>
            <a:tailEnd type="none" w="sm" len="sm"/>
          </a:ln>
        </p:spPr>
      </p:cxnSp>
      <p:sp>
        <p:nvSpPr>
          <p:cNvPr id="13" name="Shape 556">
            <a:extLst>
              <a:ext uri="{FF2B5EF4-FFF2-40B4-BE49-F238E27FC236}">
                <a16:creationId xmlns:a16="http://schemas.microsoft.com/office/drawing/2014/main" id="{84B96BAF-A2B5-4443-AE39-EB61BB45A5EB}"/>
              </a:ext>
            </a:extLst>
          </p:cNvPr>
          <p:cNvSpPr txBox="1"/>
          <p:nvPr/>
        </p:nvSpPr>
        <p:spPr>
          <a:xfrm>
            <a:off x="9457085" y="1891788"/>
            <a:ext cx="2669273" cy="369333"/>
          </a:xfrm>
          <a:prstGeom prst="rect">
            <a:avLst/>
          </a:prstGeom>
          <a:noFill/>
          <a:ln>
            <a:noFill/>
          </a:ln>
        </p:spPr>
        <p:txBody>
          <a:bodyPr spcFirstLastPara="1" wrap="square" lIns="91425" tIns="45700" rIns="91425" bIns="45700" anchor="t" anchorCtr="0">
            <a:noAutofit/>
          </a:bodyPr>
          <a:lstStyle/>
          <a:p>
            <a:r>
              <a:rPr lang="en-US" sz="1600" b="1" dirty="0">
                <a:solidFill>
                  <a:schemeClr val="dk1"/>
                </a:solidFill>
                <a:latin typeface="Arial"/>
                <a:ea typeface="Arial"/>
                <a:cs typeface="Arial"/>
                <a:sym typeface="Arial"/>
              </a:rPr>
              <a:t>Finish job X successfully</a:t>
            </a:r>
            <a:endParaRPr sz="1600" b="1" dirty="0">
              <a:solidFill>
                <a:schemeClr val="dk1"/>
              </a:solidFill>
              <a:latin typeface="Arial"/>
              <a:ea typeface="Arial"/>
              <a:cs typeface="Arial"/>
              <a:sym typeface="Arial"/>
            </a:endParaRPr>
          </a:p>
        </p:txBody>
      </p:sp>
      <p:sp>
        <p:nvSpPr>
          <p:cNvPr id="14" name="Shape 556">
            <a:extLst>
              <a:ext uri="{FF2B5EF4-FFF2-40B4-BE49-F238E27FC236}">
                <a16:creationId xmlns:a16="http://schemas.microsoft.com/office/drawing/2014/main" id="{C3A60478-9A22-4BAC-91D2-85349DCC6183}"/>
              </a:ext>
            </a:extLst>
          </p:cNvPr>
          <p:cNvSpPr txBox="1"/>
          <p:nvPr/>
        </p:nvSpPr>
        <p:spPr>
          <a:xfrm>
            <a:off x="8244299" y="1266602"/>
            <a:ext cx="629123" cy="364768"/>
          </a:xfrm>
          <a:prstGeom prst="rect">
            <a:avLst/>
          </a:prstGeom>
          <a:solidFill>
            <a:schemeClr val="bg1">
              <a:lumMod val="85000"/>
            </a:schemeClr>
          </a:solidFill>
          <a:ln>
            <a:noFill/>
          </a:ln>
        </p:spPr>
        <p:txBody>
          <a:bodyPr spcFirstLastPara="1" wrap="square" lIns="91425" tIns="45700" rIns="91425" bIns="45700" anchor="t" anchorCtr="0">
            <a:noAutofit/>
          </a:bodyPr>
          <a:lstStyle/>
          <a:p>
            <a:pPr algn="ctr"/>
            <a:r>
              <a:rPr lang="en-US" sz="1600" i="1" dirty="0">
                <a:solidFill>
                  <a:schemeClr val="dk1"/>
                </a:solidFill>
                <a:latin typeface="Arial"/>
                <a:ea typeface="Arial"/>
                <a:cs typeface="Arial"/>
                <a:sym typeface="Arial"/>
              </a:rPr>
              <a:t>RM</a:t>
            </a:r>
            <a:endParaRPr sz="1600" i="1" dirty="0">
              <a:solidFill>
                <a:schemeClr val="dk1"/>
              </a:solidFill>
              <a:latin typeface="Arial"/>
              <a:ea typeface="Arial"/>
              <a:cs typeface="Arial"/>
              <a:sym typeface="Arial"/>
            </a:endParaRPr>
          </a:p>
        </p:txBody>
      </p:sp>
      <p:cxnSp>
        <p:nvCxnSpPr>
          <p:cNvPr id="15" name="Shape 557">
            <a:extLst>
              <a:ext uri="{FF2B5EF4-FFF2-40B4-BE49-F238E27FC236}">
                <a16:creationId xmlns:a16="http://schemas.microsoft.com/office/drawing/2014/main" id="{FA0178DC-D625-49DE-B6D4-7E8372CA0FC3}"/>
              </a:ext>
            </a:extLst>
          </p:cNvPr>
          <p:cNvCxnSpPr>
            <a:cxnSpLocks/>
          </p:cNvCxnSpPr>
          <p:nvPr/>
        </p:nvCxnSpPr>
        <p:spPr>
          <a:xfrm>
            <a:off x="8558862" y="1708640"/>
            <a:ext cx="0" cy="3277246"/>
          </a:xfrm>
          <a:prstGeom prst="straightConnector1">
            <a:avLst/>
          </a:prstGeom>
          <a:noFill/>
          <a:ln w="38100" cap="flat" cmpd="sng">
            <a:solidFill>
              <a:srgbClr val="7F7F7F"/>
            </a:solidFill>
            <a:prstDash val="solid"/>
            <a:round/>
            <a:headEnd type="none" w="sm" len="sm"/>
            <a:tailEnd type="none" w="sm" len="sm"/>
          </a:ln>
        </p:spPr>
      </p:cxnSp>
      <p:sp>
        <p:nvSpPr>
          <p:cNvPr id="17" name="矩形 16">
            <a:extLst>
              <a:ext uri="{FF2B5EF4-FFF2-40B4-BE49-F238E27FC236}">
                <a16:creationId xmlns:a16="http://schemas.microsoft.com/office/drawing/2014/main" id="{03A0A5EF-5640-4748-BA6D-621BFB73CD2B}"/>
              </a:ext>
            </a:extLst>
          </p:cNvPr>
          <p:cNvSpPr/>
          <p:nvPr/>
        </p:nvSpPr>
        <p:spPr>
          <a:xfrm>
            <a:off x="8089289" y="5360275"/>
            <a:ext cx="2519826" cy="461665"/>
          </a:xfrm>
          <a:prstGeom prst="rect">
            <a:avLst/>
          </a:prstGeom>
        </p:spPr>
        <p:txBody>
          <a:bodyPr wrap="square">
            <a:spAutoFit/>
          </a:bodyPr>
          <a:lstStyle/>
          <a:p>
            <a:r>
              <a:rPr lang="en-US" altLang="zh-CN" sz="1200" i="1" dirty="0">
                <a:latin typeface="+mn-ea"/>
              </a:rPr>
              <a:t>RM: </a:t>
            </a:r>
            <a:r>
              <a:rPr lang="en-US" altLang="zh-CN" sz="1200" i="1" dirty="0" err="1">
                <a:latin typeface="+mn-ea"/>
              </a:rPr>
              <a:t>ResourceManager</a:t>
            </a:r>
            <a:endParaRPr lang="en-US" altLang="zh-CN" sz="1200" i="1" dirty="0">
              <a:latin typeface="+mn-ea"/>
            </a:endParaRPr>
          </a:p>
          <a:p>
            <a:r>
              <a:rPr lang="en-US" altLang="zh-CN" sz="1200" i="1" dirty="0">
                <a:latin typeface="+mn-ea"/>
              </a:rPr>
              <a:t>AM: </a:t>
            </a:r>
            <a:r>
              <a:rPr lang="en-US" altLang="zh-CN" sz="1200" i="1" dirty="0" err="1">
                <a:latin typeface="+mn-ea"/>
              </a:rPr>
              <a:t>ApplicationMaster</a:t>
            </a:r>
            <a:endParaRPr lang="zh-CN" altLang="en-US" sz="1200" i="1" dirty="0">
              <a:latin typeface="+mn-ea"/>
            </a:endParaRPr>
          </a:p>
        </p:txBody>
      </p:sp>
    </p:spTree>
    <p:custDataLst>
      <p:tags r:id="rId1"/>
    </p:custDataLst>
    <p:extLst>
      <p:ext uri="{BB962C8B-B14F-4D97-AF65-F5344CB8AC3E}">
        <p14:creationId xmlns:p14="http://schemas.microsoft.com/office/powerpoint/2010/main" val="2648387826"/>
      </p:ext>
    </p:extLst>
  </p:cSld>
  <p:clrMapOvr>
    <a:masterClrMapping/>
  </p:clrMapOvr>
  <p:transition advTm="22806">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10" grpId="0"/>
      <p:bldP spid="11" grpId="0" animBg="1"/>
      <p:bldP spid="13" grpId="0"/>
      <p:bldP spid="14" grpId="0" animBg="1"/>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C9F7C09-DA8B-4FC2-85F4-CC3660FAC33A}"/>
              </a:ext>
            </a:extLst>
          </p:cNvPr>
          <p:cNvSpPr>
            <a:spLocks noGrp="1"/>
          </p:cNvSpPr>
          <p:nvPr>
            <p:ph type="title"/>
          </p:nvPr>
        </p:nvSpPr>
        <p:spPr/>
        <p:txBody>
          <a:bodyPr/>
          <a:lstStyle/>
          <a:p>
            <a:r>
              <a:rPr lang="en-US" altLang="zh-CN" dirty="0"/>
              <a:t>Large-scale distributed systems</a:t>
            </a:r>
            <a:endParaRPr lang="zh-CN" altLang="en-US" dirty="0"/>
          </a:p>
        </p:txBody>
      </p:sp>
      <p:pic>
        <p:nvPicPr>
          <p:cNvPr id="4" name="Picture 2" descr="“hadoop”的图片搜索结果">
            <a:extLst>
              <a:ext uri="{FF2B5EF4-FFF2-40B4-BE49-F238E27FC236}">
                <a16:creationId xmlns:a16="http://schemas.microsoft.com/office/drawing/2014/main" id="{7BFE9AEF-7B88-4DB6-91ED-918CDA1AFB2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00719" y="2985317"/>
            <a:ext cx="1389341" cy="6740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base”的图片搜索结果">
            <a:extLst>
              <a:ext uri="{FF2B5EF4-FFF2-40B4-BE49-F238E27FC236}">
                <a16:creationId xmlns:a16="http://schemas.microsoft.com/office/drawing/2014/main" id="{E62F67D8-DDB9-4240-972A-9837454733B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3896" y="4928664"/>
            <a:ext cx="2212104" cy="5647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apache  zookeeper”的图片搜索结果">
            <a:extLst>
              <a:ext uri="{FF2B5EF4-FFF2-40B4-BE49-F238E27FC236}">
                <a16:creationId xmlns:a16="http://schemas.microsoft.com/office/drawing/2014/main" id="{829DDE33-93DE-4D17-B5B1-62166A43942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54730" y="3731887"/>
            <a:ext cx="2301323" cy="76710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Cassandra”的图片搜索结果">
            <a:extLst>
              <a:ext uri="{FF2B5EF4-FFF2-40B4-BE49-F238E27FC236}">
                <a16:creationId xmlns:a16="http://schemas.microsoft.com/office/drawing/2014/main" id="{D72A2617-8717-4A7B-B361-F67C4F0E4C8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41363" y="4098963"/>
            <a:ext cx="1103491" cy="739301"/>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E3D3AB7B-3A22-4C1A-9E01-2E4ABD9CB92A}"/>
              </a:ext>
            </a:extLst>
          </p:cNvPr>
          <p:cNvPicPr>
            <a:picLocks noChangeAspect="1"/>
          </p:cNvPicPr>
          <p:nvPr/>
        </p:nvPicPr>
        <p:blipFill>
          <a:blip r:embed="rId7"/>
          <a:stretch>
            <a:fillRect/>
          </a:stretch>
        </p:blipFill>
        <p:spPr>
          <a:xfrm>
            <a:off x="4916719" y="3867288"/>
            <a:ext cx="1085460" cy="916414"/>
          </a:xfrm>
          <a:prstGeom prst="rect">
            <a:avLst/>
          </a:prstGeom>
        </p:spPr>
      </p:pic>
      <p:pic>
        <p:nvPicPr>
          <p:cNvPr id="9" name="Picture 2" descr="Image result for microsoft azure">
            <a:extLst>
              <a:ext uri="{FF2B5EF4-FFF2-40B4-BE49-F238E27FC236}">
                <a16:creationId xmlns:a16="http://schemas.microsoft.com/office/drawing/2014/main" id="{BDD864A9-2BFF-4367-B4D6-C21E60C7535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23184" y="4740515"/>
            <a:ext cx="1693962" cy="94109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Image result for spark">
            <a:extLst>
              <a:ext uri="{FF2B5EF4-FFF2-40B4-BE49-F238E27FC236}">
                <a16:creationId xmlns:a16="http://schemas.microsoft.com/office/drawing/2014/main" id="{1990A322-730B-4645-8634-1423AA311171}"/>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070841" y="2927948"/>
            <a:ext cx="1149773" cy="89230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Image result for ali cloud">
            <a:extLst>
              <a:ext uri="{FF2B5EF4-FFF2-40B4-BE49-F238E27FC236}">
                <a16:creationId xmlns:a16="http://schemas.microsoft.com/office/drawing/2014/main" id="{4B1BBC56-0E03-423D-B8B7-2BF0356FA39C}"/>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916719" y="2277765"/>
            <a:ext cx="2533245" cy="434082"/>
          </a:xfrm>
          <a:prstGeom prst="rect">
            <a:avLst/>
          </a:prstGeom>
          <a:noFill/>
          <a:extLst>
            <a:ext uri="{909E8E84-426E-40DD-AFC4-6F175D3DCCD1}">
              <a14:hiddenFill xmlns:a14="http://schemas.microsoft.com/office/drawing/2010/main">
                <a:solidFill>
                  <a:srgbClr val="FFFFFF"/>
                </a:solidFill>
              </a14:hiddenFill>
            </a:ext>
          </a:extLst>
        </p:spPr>
      </p:pic>
      <p:pic>
        <p:nvPicPr>
          <p:cNvPr id="12" name="图片 11">
            <a:extLst>
              <a:ext uri="{FF2B5EF4-FFF2-40B4-BE49-F238E27FC236}">
                <a16:creationId xmlns:a16="http://schemas.microsoft.com/office/drawing/2014/main" id="{B11BD9BB-6938-48B9-A4E4-78EA627FEBF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370165" y="2900221"/>
            <a:ext cx="1036642" cy="621985"/>
          </a:xfrm>
          <a:prstGeom prst="rect">
            <a:avLst/>
          </a:prstGeom>
        </p:spPr>
      </p:pic>
      <p:pic>
        <p:nvPicPr>
          <p:cNvPr id="13" name="图片 12">
            <a:extLst>
              <a:ext uri="{FF2B5EF4-FFF2-40B4-BE49-F238E27FC236}">
                <a16:creationId xmlns:a16="http://schemas.microsoft.com/office/drawing/2014/main" id="{FAC2550F-0216-4EFF-A602-56D33202A40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86765" y="1684086"/>
            <a:ext cx="7018470" cy="4272340"/>
          </a:xfrm>
          <a:prstGeom prst="rect">
            <a:avLst/>
          </a:prstGeom>
        </p:spPr>
      </p:pic>
      <p:pic>
        <p:nvPicPr>
          <p:cNvPr id="14" name="图片 13">
            <a:extLst>
              <a:ext uri="{FF2B5EF4-FFF2-40B4-BE49-F238E27FC236}">
                <a16:creationId xmlns:a16="http://schemas.microsoft.com/office/drawing/2014/main" id="{B3F24D1D-0E66-47AC-99F3-A57E9F5A0AD3}"/>
              </a:ext>
            </a:extLst>
          </p:cNvPr>
          <p:cNvPicPr>
            <a:picLocks noChangeAspect="1"/>
          </p:cNvPicPr>
          <p:nvPr/>
        </p:nvPicPr>
        <p:blipFill>
          <a:blip r:embed="rId13"/>
          <a:stretch>
            <a:fillRect/>
          </a:stretch>
        </p:blipFill>
        <p:spPr>
          <a:xfrm>
            <a:off x="1597895" y="2698063"/>
            <a:ext cx="1824019" cy="628841"/>
          </a:xfrm>
          <a:prstGeom prst="rect">
            <a:avLst/>
          </a:prstGeom>
        </p:spPr>
      </p:pic>
      <p:pic>
        <p:nvPicPr>
          <p:cNvPr id="15" name="Picture 4" descr="“github”的图片搜索结果">
            <a:extLst>
              <a:ext uri="{FF2B5EF4-FFF2-40B4-BE49-F238E27FC236}">
                <a16:creationId xmlns:a16="http://schemas.microsoft.com/office/drawing/2014/main" id="{EF6138A0-C49A-41FD-BDBA-B5CE8EC45B25}"/>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56921" y="4498994"/>
            <a:ext cx="1891444" cy="62884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微博”的图片搜索结果">
            <a:extLst>
              <a:ext uri="{FF2B5EF4-FFF2-40B4-BE49-F238E27FC236}">
                <a16:creationId xmlns:a16="http://schemas.microsoft.com/office/drawing/2014/main" id="{F90643F2-0B24-4EBC-AC83-51E5049F7105}"/>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934594" y="5896296"/>
            <a:ext cx="1949302" cy="83642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淘宝”的图片搜索结果">
            <a:extLst>
              <a:ext uri="{FF2B5EF4-FFF2-40B4-BE49-F238E27FC236}">
                <a16:creationId xmlns:a16="http://schemas.microsoft.com/office/drawing/2014/main" id="{2AAA7A81-A4DC-4A92-965D-7C48D064E123}"/>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411732" y="6032069"/>
            <a:ext cx="1543217" cy="812869"/>
          </a:xfrm>
          <a:prstGeom prst="rect">
            <a:avLst/>
          </a:prstGeom>
          <a:noFill/>
          <a:extLst>
            <a:ext uri="{909E8E84-426E-40DD-AFC4-6F175D3DCCD1}">
              <a14:hiddenFill xmlns:a14="http://schemas.microsoft.com/office/drawing/2010/main">
                <a:solidFill>
                  <a:srgbClr val="FFFFFF"/>
                </a:solidFill>
              </a14:hiddenFill>
            </a:ext>
          </a:extLst>
        </p:spPr>
      </p:pic>
      <p:pic>
        <p:nvPicPr>
          <p:cNvPr id="19" name="图片 18">
            <a:extLst>
              <a:ext uri="{FF2B5EF4-FFF2-40B4-BE49-F238E27FC236}">
                <a16:creationId xmlns:a16="http://schemas.microsoft.com/office/drawing/2014/main" id="{1E576AE9-6FB7-417C-A9A9-878385624C1B}"/>
              </a:ext>
            </a:extLst>
          </p:cNvPr>
          <p:cNvPicPr>
            <a:picLocks noChangeAspect="1"/>
          </p:cNvPicPr>
          <p:nvPr/>
        </p:nvPicPr>
        <p:blipFill>
          <a:blip r:embed="rId17"/>
          <a:stretch>
            <a:fillRect/>
          </a:stretch>
        </p:blipFill>
        <p:spPr>
          <a:xfrm>
            <a:off x="8761963" y="5636851"/>
            <a:ext cx="788180" cy="784112"/>
          </a:xfrm>
          <a:prstGeom prst="rect">
            <a:avLst/>
          </a:prstGeom>
        </p:spPr>
      </p:pic>
      <p:pic>
        <p:nvPicPr>
          <p:cNvPr id="21" name="图片 20">
            <a:extLst>
              <a:ext uri="{FF2B5EF4-FFF2-40B4-BE49-F238E27FC236}">
                <a16:creationId xmlns:a16="http://schemas.microsoft.com/office/drawing/2014/main" id="{8670646C-98C4-43CD-9953-7D8ADA19B96F}"/>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079806" y="1431946"/>
            <a:ext cx="1062860" cy="1062860"/>
          </a:xfrm>
          <a:prstGeom prst="rect">
            <a:avLst/>
          </a:prstGeom>
        </p:spPr>
      </p:pic>
      <p:pic>
        <p:nvPicPr>
          <p:cNvPr id="22" name="图片 21" descr="1000px-Yahoo!_logo.svg.png">
            <a:extLst>
              <a:ext uri="{FF2B5EF4-FFF2-40B4-BE49-F238E27FC236}">
                <a16:creationId xmlns:a16="http://schemas.microsoft.com/office/drawing/2014/main" id="{EC5C7217-4E11-4DD2-905E-8549AF9AC143}"/>
              </a:ext>
            </a:extLst>
          </p:cNvPr>
          <p:cNvPicPr>
            <a:picLocks noChangeAspect="1"/>
          </p:cNvPicPr>
          <p:nvPr/>
        </p:nvPicPr>
        <p:blipFill>
          <a:blip r:embed="rId19" cstate="print"/>
          <a:stretch>
            <a:fillRect/>
          </a:stretch>
        </p:blipFill>
        <p:spPr>
          <a:xfrm>
            <a:off x="9298436" y="2952426"/>
            <a:ext cx="1526807" cy="355746"/>
          </a:xfrm>
          <a:prstGeom prst="rect">
            <a:avLst/>
          </a:prstGeom>
        </p:spPr>
      </p:pic>
      <p:pic>
        <p:nvPicPr>
          <p:cNvPr id="23" name="图片 22" descr="d8GZgpn4FhJ0LhSTxNxmfw-netflix-logo-small.png">
            <a:extLst>
              <a:ext uri="{FF2B5EF4-FFF2-40B4-BE49-F238E27FC236}">
                <a16:creationId xmlns:a16="http://schemas.microsoft.com/office/drawing/2014/main" id="{02E6EA0D-59EB-4CBE-905F-EA41657E35A7}"/>
              </a:ext>
            </a:extLst>
          </p:cNvPr>
          <p:cNvPicPr>
            <a:picLocks noChangeAspect="1"/>
          </p:cNvPicPr>
          <p:nvPr/>
        </p:nvPicPr>
        <p:blipFill>
          <a:blip r:embed="rId20" cstate="print"/>
          <a:stretch>
            <a:fillRect/>
          </a:stretch>
        </p:blipFill>
        <p:spPr>
          <a:xfrm>
            <a:off x="9886817" y="4394907"/>
            <a:ext cx="1655607" cy="443702"/>
          </a:xfrm>
          <a:prstGeom prst="rect">
            <a:avLst/>
          </a:prstGeom>
        </p:spPr>
      </p:pic>
      <p:pic>
        <p:nvPicPr>
          <p:cNvPr id="24" name="Picture 2" descr="“amazon”的图片搜索结果">
            <a:extLst>
              <a:ext uri="{FF2B5EF4-FFF2-40B4-BE49-F238E27FC236}">
                <a16:creationId xmlns:a16="http://schemas.microsoft.com/office/drawing/2014/main" id="{D900CBA2-1FD6-49C2-8C8C-7566CE4B01DA}"/>
              </a:ext>
            </a:extLst>
          </p:cNvPr>
          <p:cNvPicPr>
            <a:picLocks noChangeAspect="1" noChangeArrowheads="1"/>
          </p:cNvPicPr>
          <p:nvPr/>
        </p:nvPicPr>
        <p:blipFill>
          <a:blip r:embed="rId2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12506" y="1525973"/>
            <a:ext cx="1698999" cy="622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7601548"/>
      </p:ext>
    </p:extLst>
  </p:cSld>
  <p:clrMapOvr>
    <a:masterClrMapping/>
  </p:clrMapOvr>
  <p:transition advTm="13263">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50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50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50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50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50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50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50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50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B3F927E-C21C-44A9-B07C-FFA809577750}"/>
              </a:ext>
            </a:extLst>
          </p:cNvPr>
          <p:cNvSpPr>
            <a:spLocks noGrp="1"/>
          </p:cNvSpPr>
          <p:nvPr>
            <p:ph type="title"/>
          </p:nvPr>
        </p:nvSpPr>
        <p:spPr>
          <a:xfrm>
            <a:off x="748740" y="311085"/>
            <a:ext cx="10826496" cy="849639"/>
          </a:xfrm>
        </p:spPr>
        <p:txBody>
          <a:bodyPr/>
          <a:lstStyle/>
          <a:p>
            <a:r>
              <a:rPr lang="en-US" altLang="zh-CN" dirty="0"/>
              <a:t>RQ1: Root cause</a:t>
            </a:r>
            <a:endParaRPr lang="zh-CN" altLang="en-US" dirty="0"/>
          </a:p>
        </p:txBody>
      </p:sp>
      <p:graphicFrame>
        <p:nvGraphicFramePr>
          <p:cNvPr id="16" name="图示 15">
            <a:extLst>
              <a:ext uri="{FF2B5EF4-FFF2-40B4-BE49-F238E27FC236}">
                <a16:creationId xmlns:a16="http://schemas.microsoft.com/office/drawing/2014/main" id="{AC1BF079-CB74-486E-AAA6-4E46F390E4B2}"/>
              </a:ext>
            </a:extLst>
          </p:cNvPr>
          <p:cNvGraphicFramePr/>
          <p:nvPr/>
        </p:nvGraphicFramePr>
        <p:xfrm>
          <a:off x="748740" y="1266602"/>
          <a:ext cx="2879985" cy="18813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20" name="Elbow Connector 38">
            <a:extLst>
              <a:ext uri="{FF2B5EF4-FFF2-40B4-BE49-F238E27FC236}">
                <a16:creationId xmlns:a16="http://schemas.microsoft.com/office/drawing/2014/main" id="{60E8A04E-054A-4A71-87D7-FA23E8BE6FE9}"/>
              </a:ext>
            </a:extLst>
          </p:cNvPr>
          <p:cNvCxnSpPr/>
          <p:nvPr/>
        </p:nvCxnSpPr>
        <p:spPr>
          <a:xfrm rot="16200000" flipH="1">
            <a:off x="1459340" y="2965032"/>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21" name="矩形 20">
            <a:extLst>
              <a:ext uri="{FF2B5EF4-FFF2-40B4-BE49-F238E27FC236}">
                <a16:creationId xmlns:a16="http://schemas.microsoft.com/office/drawing/2014/main" id="{8C6370BF-027A-4E79-99FF-B7EB8B039F0D}"/>
              </a:ext>
            </a:extLst>
          </p:cNvPr>
          <p:cNvSpPr/>
          <p:nvPr/>
        </p:nvSpPr>
        <p:spPr>
          <a:xfrm>
            <a:off x="1701883" y="3021003"/>
            <a:ext cx="1364476" cy="369332"/>
          </a:xfrm>
          <a:prstGeom prst="rect">
            <a:avLst/>
          </a:prstGeom>
        </p:spPr>
        <p:txBody>
          <a:bodyPr wrap="none">
            <a:spAutoFit/>
          </a:bodyPr>
          <a:lstStyle/>
          <a:p>
            <a:pPr lvl="0"/>
            <a:r>
              <a:rPr lang="en-US" altLang="zh-CN" b="1" dirty="0"/>
              <a:t>No backup</a:t>
            </a:r>
            <a:endParaRPr lang="zh-CN" altLang="en-US" dirty="0"/>
          </a:p>
        </p:txBody>
      </p:sp>
      <p:sp>
        <p:nvSpPr>
          <p:cNvPr id="53" name="矩形 52">
            <a:extLst>
              <a:ext uri="{FF2B5EF4-FFF2-40B4-BE49-F238E27FC236}">
                <a16:creationId xmlns:a16="http://schemas.microsoft.com/office/drawing/2014/main" id="{933BC2D4-A0B2-43F4-86F9-6E1956F331A4}"/>
              </a:ext>
            </a:extLst>
          </p:cNvPr>
          <p:cNvSpPr/>
          <p:nvPr/>
        </p:nvSpPr>
        <p:spPr>
          <a:xfrm>
            <a:off x="1699977" y="3311987"/>
            <a:ext cx="3531736" cy="369332"/>
          </a:xfrm>
          <a:prstGeom prst="rect">
            <a:avLst/>
          </a:prstGeom>
        </p:spPr>
        <p:txBody>
          <a:bodyPr wrap="none">
            <a:spAutoFit/>
          </a:bodyPr>
          <a:lstStyle/>
          <a:p>
            <a:pPr lvl="0"/>
            <a:r>
              <a:rPr lang="en-US" altLang="zh-CN" b="1" dirty="0">
                <a:solidFill>
                  <a:srgbClr val="C00000"/>
                </a:solidFill>
              </a:rPr>
              <a:t>Incorrect backup management</a:t>
            </a:r>
            <a:endParaRPr lang="zh-CN" altLang="en-US" dirty="0">
              <a:solidFill>
                <a:srgbClr val="C00000"/>
              </a:solidFill>
            </a:endParaRPr>
          </a:p>
        </p:txBody>
      </p:sp>
      <p:cxnSp>
        <p:nvCxnSpPr>
          <p:cNvPr id="57" name="Elbow Connector 38">
            <a:extLst>
              <a:ext uri="{FF2B5EF4-FFF2-40B4-BE49-F238E27FC236}">
                <a16:creationId xmlns:a16="http://schemas.microsoft.com/office/drawing/2014/main" id="{66B5B2E5-6B68-4099-8443-3B29E6DCFFBF}"/>
              </a:ext>
            </a:extLst>
          </p:cNvPr>
          <p:cNvCxnSpPr/>
          <p:nvPr/>
        </p:nvCxnSpPr>
        <p:spPr>
          <a:xfrm rot="16200000" flipH="1">
            <a:off x="1459340" y="3259331"/>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58" name="Elbow Connector 38">
            <a:extLst>
              <a:ext uri="{FF2B5EF4-FFF2-40B4-BE49-F238E27FC236}">
                <a16:creationId xmlns:a16="http://schemas.microsoft.com/office/drawing/2014/main" id="{8AC4D440-9113-470A-9D6A-EEEE38F70D1C}"/>
              </a:ext>
            </a:extLst>
          </p:cNvPr>
          <p:cNvCxnSpPr/>
          <p:nvPr/>
        </p:nvCxnSpPr>
        <p:spPr>
          <a:xfrm rot="16200000" flipH="1">
            <a:off x="1823199" y="3763747"/>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61" name="矩形 60">
            <a:extLst>
              <a:ext uri="{FF2B5EF4-FFF2-40B4-BE49-F238E27FC236}">
                <a16:creationId xmlns:a16="http://schemas.microsoft.com/office/drawing/2014/main" id="{3B8CD579-06CA-4A4D-B644-324F5932C7C4}"/>
              </a:ext>
            </a:extLst>
          </p:cNvPr>
          <p:cNvSpPr/>
          <p:nvPr/>
        </p:nvSpPr>
        <p:spPr>
          <a:xfrm>
            <a:off x="2063836" y="3819718"/>
            <a:ext cx="3326552" cy="369332"/>
          </a:xfrm>
          <a:prstGeom prst="rect">
            <a:avLst/>
          </a:prstGeom>
        </p:spPr>
        <p:txBody>
          <a:bodyPr wrap="none">
            <a:spAutoFit/>
          </a:bodyPr>
          <a:lstStyle/>
          <a:p>
            <a:pPr lvl="0"/>
            <a:r>
              <a:rPr lang="en-US" altLang="zh-CN" dirty="0">
                <a:solidFill>
                  <a:srgbClr val="C00000"/>
                </a:solidFill>
              </a:rPr>
              <a:t>Premature removal of backups</a:t>
            </a:r>
            <a:endParaRPr lang="zh-CN" altLang="en-US" dirty="0">
              <a:solidFill>
                <a:srgbClr val="C00000"/>
              </a:solidFill>
            </a:endParaRPr>
          </a:p>
        </p:txBody>
      </p:sp>
      <p:cxnSp>
        <p:nvCxnSpPr>
          <p:cNvPr id="65" name="Shape 557">
            <a:extLst>
              <a:ext uri="{FF2B5EF4-FFF2-40B4-BE49-F238E27FC236}">
                <a16:creationId xmlns:a16="http://schemas.microsoft.com/office/drawing/2014/main" id="{A0E982B3-DC64-4885-B755-397C54E6BDAD}"/>
              </a:ext>
            </a:extLst>
          </p:cNvPr>
          <p:cNvCxnSpPr>
            <a:cxnSpLocks/>
          </p:cNvCxnSpPr>
          <p:nvPr/>
        </p:nvCxnSpPr>
        <p:spPr>
          <a:xfrm>
            <a:off x="9457085" y="1708640"/>
            <a:ext cx="0" cy="3277246"/>
          </a:xfrm>
          <a:prstGeom prst="straightConnector1">
            <a:avLst/>
          </a:prstGeom>
          <a:noFill/>
          <a:ln w="38100" cap="flat" cmpd="sng">
            <a:solidFill>
              <a:srgbClr val="7F7F7F"/>
            </a:solidFill>
            <a:prstDash val="solid"/>
            <a:round/>
            <a:headEnd type="none" w="sm" len="sm"/>
            <a:tailEnd type="none" w="sm" len="sm"/>
          </a:ln>
        </p:spPr>
      </p:cxnSp>
      <p:sp>
        <p:nvSpPr>
          <p:cNvPr id="70" name="Shape 556">
            <a:extLst>
              <a:ext uri="{FF2B5EF4-FFF2-40B4-BE49-F238E27FC236}">
                <a16:creationId xmlns:a16="http://schemas.microsoft.com/office/drawing/2014/main" id="{49C852DD-4B9F-421C-A2AA-7C03FD2B3D54}"/>
              </a:ext>
            </a:extLst>
          </p:cNvPr>
          <p:cNvSpPr txBox="1"/>
          <p:nvPr/>
        </p:nvSpPr>
        <p:spPr>
          <a:xfrm>
            <a:off x="9457085" y="1891788"/>
            <a:ext cx="2669273" cy="369333"/>
          </a:xfrm>
          <a:prstGeom prst="rect">
            <a:avLst/>
          </a:prstGeom>
          <a:noFill/>
          <a:ln>
            <a:noFill/>
          </a:ln>
        </p:spPr>
        <p:txBody>
          <a:bodyPr spcFirstLastPara="1" wrap="square" lIns="91425" tIns="45700" rIns="91425" bIns="45700" anchor="t" anchorCtr="0">
            <a:noAutofit/>
          </a:bodyPr>
          <a:lstStyle/>
          <a:p>
            <a:r>
              <a:rPr lang="en-US" sz="1600" b="1" dirty="0">
                <a:solidFill>
                  <a:schemeClr val="dk1"/>
                </a:solidFill>
                <a:latin typeface="Arial"/>
                <a:ea typeface="Arial"/>
                <a:cs typeface="Arial"/>
                <a:sym typeface="Arial"/>
              </a:rPr>
              <a:t>Finish job X successfully</a:t>
            </a:r>
            <a:endParaRPr sz="1600" b="1" dirty="0">
              <a:solidFill>
                <a:schemeClr val="dk1"/>
              </a:solidFill>
              <a:latin typeface="Arial"/>
              <a:ea typeface="Arial"/>
              <a:cs typeface="Arial"/>
              <a:sym typeface="Arial"/>
            </a:endParaRPr>
          </a:p>
        </p:txBody>
      </p:sp>
      <p:cxnSp>
        <p:nvCxnSpPr>
          <p:cNvPr id="29" name="Shape 557">
            <a:extLst>
              <a:ext uri="{FF2B5EF4-FFF2-40B4-BE49-F238E27FC236}">
                <a16:creationId xmlns:a16="http://schemas.microsoft.com/office/drawing/2014/main" id="{83AD898E-D43C-460B-82F0-61FF54814D0C}"/>
              </a:ext>
            </a:extLst>
          </p:cNvPr>
          <p:cNvCxnSpPr>
            <a:cxnSpLocks/>
          </p:cNvCxnSpPr>
          <p:nvPr/>
        </p:nvCxnSpPr>
        <p:spPr>
          <a:xfrm>
            <a:off x="8558862" y="1708640"/>
            <a:ext cx="0" cy="3277246"/>
          </a:xfrm>
          <a:prstGeom prst="straightConnector1">
            <a:avLst/>
          </a:prstGeom>
          <a:noFill/>
          <a:ln w="38100" cap="flat" cmpd="sng">
            <a:solidFill>
              <a:srgbClr val="7F7F7F"/>
            </a:solidFill>
            <a:prstDash val="solid"/>
            <a:round/>
            <a:headEnd type="none" w="sm" len="sm"/>
            <a:tailEnd type="none" w="sm" len="sm"/>
          </a:ln>
        </p:spPr>
      </p:cxnSp>
      <p:sp>
        <p:nvSpPr>
          <p:cNvPr id="37" name="Shape 556">
            <a:extLst>
              <a:ext uri="{FF2B5EF4-FFF2-40B4-BE49-F238E27FC236}">
                <a16:creationId xmlns:a16="http://schemas.microsoft.com/office/drawing/2014/main" id="{1647CDA1-342B-4B47-A7E5-80B38564AAB4}"/>
              </a:ext>
            </a:extLst>
          </p:cNvPr>
          <p:cNvSpPr txBox="1"/>
          <p:nvPr/>
        </p:nvSpPr>
        <p:spPr>
          <a:xfrm>
            <a:off x="9457084" y="2221219"/>
            <a:ext cx="2519826" cy="369333"/>
          </a:xfrm>
          <a:prstGeom prst="rect">
            <a:avLst/>
          </a:prstGeom>
          <a:noFill/>
          <a:ln>
            <a:noFill/>
          </a:ln>
        </p:spPr>
        <p:txBody>
          <a:bodyPr spcFirstLastPara="1" wrap="square" lIns="91425" tIns="45700" rIns="91425" bIns="45700" anchor="t" anchorCtr="0">
            <a:noAutofit/>
          </a:bodyPr>
          <a:lstStyle/>
          <a:p>
            <a:r>
              <a:rPr lang="en-US" sz="1600" b="1" dirty="0">
                <a:solidFill>
                  <a:srgbClr val="FF0000"/>
                </a:solidFill>
                <a:latin typeface="Arial"/>
                <a:ea typeface="Arial"/>
                <a:cs typeface="Arial"/>
                <a:sym typeface="Arial"/>
              </a:rPr>
              <a:t>Delete staging directory</a:t>
            </a:r>
            <a:endParaRPr sz="1600" b="1" dirty="0">
              <a:solidFill>
                <a:srgbClr val="FF0000"/>
              </a:solidFill>
              <a:latin typeface="Arial"/>
              <a:ea typeface="Arial"/>
              <a:cs typeface="Arial"/>
              <a:sym typeface="Arial"/>
            </a:endParaRPr>
          </a:p>
        </p:txBody>
      </p:sp>
      <p:sp>
        <p:nvSpPr>
          <p:cNvPr id="38" name="Shape 556">
            <a:extLst>
              <a:ext uri="{FF2B5EF4-FFF2-40B4-BE49-F238E27FC236}">
                <a16:creationId xmlns:a16="http://schemas.microsoft.com/office/drawing/2014/main" id="{853A8A69-CB83-4BFB-A734-B56BD8CD6435}"/>
              </a:ext>
            </a:extLst>
          </p:cNvPr>
          <p:cNvSpPr txBox="1"/>
          <p:nvPr/>
        </p:nvSpPr>
        <p:spPr>
          <a:xfrm>
            <a:off x="9142523" y="1266892"/>
            <a:ext cx="629124" cy="364768"/>
          </a:xfrm>
          <a:prstGeom prst="rect">
            <a:avLst/>
          </a:prstGeom>
          <a:solidFill>
            <a:schemeClr val="bg1">
              <a:lumMod val="85000"/>
            </a:schemeClr>
          </a:solidFill>
          <a:ln>
            <a:noFill/>
          </a:ln>
        </p:spPr>
        <p:txBody>
          <a:bodyPr spcFirstLastPara="1" wrap="square" lIns="91425" tIns="45700" rIns="91425" bIns="45700" anchor="t" anchorCtr="0">
            <a:noAutofit/>
          </a:bodyPr>
          <a:lstStyle>
            <a:defPPr>
              <a:defRPr lang="en-US"/>
            </a:defPPr>
            <a:lvl1pPr algn="ctr">
              <a:defRPr sz="1600" b="1">
                <a:solidFill>
                  <a:schemeClr val="dk1"/>
                </a:solidFill>
                <a:latin typeface="Arial"/>
                <a:ea typeface="Arial"/>
                <a:cs typeface="Arial"/>
              </a:defRPr>
            </a:lvl1pPr>
          </a:lstStyle>
          <a:p>
            <a:r>
              <a:rPr lang="en-US" b="0" i="1" dirty="0">
                <a:sym typeface="Arial"/>
              </a:rPr>
              <a:t>AM1</a:t>
            </a:r>
            <a:endParaRPr b="0" i="1" dirty="0">
              <a:sym typeface="Arial"/>
            </a:endParaRPr>
          </a:p>
        </p:txBody>
      </p:sp>
      <p:sp>
        <p:nvSpPr>
          <p:cNvPr id="39" name="Shape 556">
            <a:extLst>
              <a:ext uri="{FF2B5EF4-FFF2-40B4-BE49-F238E27FC236}">
                <a16:creationId xmlns:a16="http://schemas.microsoft.com/office/drawing/2014/main" id="{61E3BA53-8ACA-4EB3-991D-D5A24ADA946B}"/>
              </a:ext>
            </a:extLst>
          </p:cNvPr>
          <p:cNvSpPr txBox="1"/>
          <p:nvPr/>
        </p:nvSpPr>
        <p:spPr>
          <a:xfrm>
            <a:off x="8244299" y="1266602"/>
            <a:ext cx="629123" cy="364768"/>
          </a:xfrm>
          <a:prstGeom prst="rect">
            <a:avLst/>
          </a:prstGeom>
          <a:solidFill>
            <a:schemeClr val="bg1">
              <a:lumMod val="85000"/>
            </a:schemeClr>
          </a:solidFill>
          <a:ln>
            <a:noFill/>
          </a:ln>
        </p:spPr>
        <p:txBody>
          <a:bodyPr spcFirstLastPara="1" wrap="square" lIns="91425" tIns="45700" rIns="91425" bIns="45700" anchor="t" anchorCtr="0">
            <a:noAutofit/>
          </a:bodyPr>
          <a:lstStyle/>
          <a:p>
            <a:pPr algn="ctr"/>
            <a:r>
              <a:rPr lang="en-US" sz="1600" i="1" dirty="0">
                <a:solidFill>
                  <a:schemeClr val="dk1"/>
                </a:solidFill>
                <a:latin typeface="Arial"/>
                <a:ea typeface="Arial"/>
                <a:cs typeface="Arial"/>
                <a:sym typeface="Arial"/>
              </a:rPr>
              <a:t>RM</a:t>
            </a:r>
            <a:endParaRPr sz="1600" i="1" dirty="0">
              <a:solidFill>
                <a:schemeClr val="dk1"/>
              </a:solidFill>
              <a:latin typeface="Arial"/>
              <a:ea typeface="Arial"/>
              <a:cs typeface="Arial"/>
              <a:sym typeface="Arial"/>
            </a:endParaRPr>
          </a:p>
        </p:txBody>
      </p:sp>
      <p:sp>
        <p:nvSpPr>
          <p:cNvPr id="40" name="Shape 556">
            <a:extLst>
              <a:ext uri="{FF2B5EF4-FFF2-40B4-BE49-F238E27FC236}">
                <a16:creationId xmlns:a16="http://schemas.microsoft.com/office/drawing/2014/main" id="{09D0483D-FF0B-4366-8F4B-A1CE5C7A9F6E}"/>
              </a:ext>
            </a:extLst>
          </p:cNvPr>
          <p:cNvSpPr txBox="1"/>
          <p:nvPr/>
        </p:nvSpPr>
        <p:spPr>
          <a:xfrm>
            <a:off x="9434363" y="2572997"/>
            <a:ext cx="2669273" cy="369333"/>
          </a:xfrm>
          <a:prstGeom prst="rect">
            <a:avLst/>
          </a:prstGeom>
          <a:noFill/>
          <a:ln>
            <a:noFill/>
          </a:ln>
        </p:spPr>
        <p:txBody>
          <a:bodyPr spcFirstLastPara="1" wrap="square" lIns="91425" tIns="45700" rIns="91425" bIns="45700" anchor="t" anchorCtr="0">
            <a:noAutofit/>
          </a:bodyPr>
          <a:lstStyle/>
          <a:p>
            <a:r>
              <a:rPr lang="en-US" sz="1600" b="1" i="1" dirty="0">
                <a:solidFill>
                  <a:schemeClr val="dk1"/>
                </a:solidFill>
                <a:latin typeface="Arial"/>
                <a:ea typeface="Arial"/>
                <a:cs typeface="Arial"/>
                <a:sym typeface="Arial"/>
              </a:rPr>
              <a:t>“Unregister to RM”</a:t>
            </a:r>
            <a:endParaRPr sz="1600" b="1" i="1" dirty="0">
              <a:solidFill>
                <a:schemeClr val="dk1"/>
              </a:solidFill>
              <a:latin typeface="Arial"/>
              <a:ea typeface="Arial"/>
              <a:cs typeface="Arial"/>
              <a:sym typeface="Arial"/>
            </a:endParaRPr>
          </a:p>
        </p:txBody>
      </p:sp>
      <p:cxnSp>
        <p:nvCxnSpPr>
          <p:cNvPr id="41" name="直接箭头连接符 40">
            <a:extLst>
              <a:ext uri="{FF2B5EF4-FFF2-40B4-BE49-F238E27FC236}">
                <a16:creationId xmlns:a16="http://schemas.microsoft.com/office/drawing/2014/main" id="{CF04DA41-A952-426C-8458-2A1270B0767C}"/>
              </a:ext>
            </a:extLst>
          </p:cNvPr>
          <p:cNvCxnSpPr>
            <a:cxnSpLocks/>
          </p:cNvCxnSpPr>
          <p:nvPr/>
        </p:nvCxnSpPr>
        <p:spPr>
          <a:xfrm flipH="1">
            <a:off x="8558860" y="2831420"/>
            <a:ext cx="898225" cy="140214"/>
          </a:xfrm>
          <a:prstGeom prst="straightConnector1">
            <a:avLst/>
          </a:prstGeom>
          <a:noFill/>
          <a:ln w="28575" cap="flat" cmpd="sng">
            <a:solidFill>
              <a:schemeClr val="tx1"/>
            </a:solidFill>
            <a:prstDash val="solid"/>
            <a:round/>
            <a:headEnd type="none" w="sm" len="sm"/>
            <a:tailEnd type="triangle" w="med" len="med"/>
          </a:ln>
        </p:spPr>
      </p:cxnSp>
      <p:sp>
        <p:nvSpPr>
          <p:cNvPr id="43" name="矩形 42">
            <a:extLst>
              <a:ext uri="{FF2B5EF4-FFF2-40B4-BE49-F238E27FC236}">
                <a16:creationId xmlns:a16="http://schemas.microsoft.com/office/drawing/2014/main" id="{F9095EF4-FF73-47E3-BF4B-3BACC0576AC8}"/>
              </a:ext>
            </a:extLst>
          </p:cNvPr>
          <p:cNvSpPr/>
          <p:nvPr/>
        </p:nvSpPr>
        <p:spPr>
          <a:xfrm>
            <a:off x="8089289" y="5360275"/>
            <a:ext cx="2519826" cy="461665"/>
          </a:xfrm>
          <a:prstGeom prst="rect">
            <a:avLst/>
          </a:prstGeom>
        </p:spPr>
        <p:txBody>
          <a:bodyPr wrap="square">
            <a:spAutoFit/>
          </a:bodyPr>
          <a:lstStyle/>
          <a:p>
            <a:r>
              <a:rPr lang="en-US" altLang="zh-CN" sz="1200" i="1" dirty="0">
                <a:solidFill>
                  <a:schemeClr val="bg1">
                    <a:lumMod val="50000"/>
                  </a:schemeClr>
                </a:solidFill>
                <a:latin typeface="+mn-ea"/>
              </a:rPr>
              <a:t>RM: </a:t>
            </a:r>
            <a:r>
              <a:rPr lang="en-US" altLang="zh-CN" sz="1200" i="1" dirty="0" err="1">
                <a:solidFill>
                  <a:schemeClr val="bg1">
                    <a:lumMod val="50000"/>
                  </a:schemeClr>
                </a:solidFill>
                <a:latin typeface="+mn-ea"/>
              </a:rPr>
              <a:t>ResourceManager</a:t>
            </a:r>
            <a:endParaRPr lang="en-US" altLang="zh-CN" sz="1200" i="1" dirty="0">
              <a:solidFill>
                <a:schemeClr val="bg1">
                  <a:lumMod val="50000"/>
                </a:schemeClr>
              </a:solidFill>
              <a:latin typeface="+mn-ea"/>
            </a:endParaRPr>
          </a:p>
          <a:p>
            <a:r>
              <a:rPr lang="en-US" altLang="zh-CN" sz="1200" i="1" dirty="0">
                <a:solidFill>
                  <a:schemeClr val="bg1">
                    <a:lumMod val="50000"/>
                  </a:schemeClr>
                </a:solidFill>
                <a:latin typeface="+mn-ea"/>
              </a:rPr>
              <a:t>AM: </a:t>
            </a:r>
            <a:r>
              <a:rPr lang="en-US" altLang="zh-CN" sz="1200" i="1" dirty="0" err="1">
                <a:solidFill>
                  <a:schemeClr val="bg1">
                    <a:lumMod val="50000"/>
                  </a:schemeClr>
                </a:solidFill>
                <a:latin typeface="+mn-ea"/>
              </a:rPr>
              <a:t>ApplicationMaster</a:t>
            </a:r>
            <a:endParaRPr lang="zh-CN" altLang="en-US" sz="1200" i="1" dirty="0">
              <a:solidFill>
                <a:schemeClr val="bg1">
                  <a:lumMod val="50000"/>
                </a:schemeClr>
              </a:solidFill>
              <a:latin typeface="+mn-ea"/>
            </a:endParaRPr>
          </a:p>
        </p:txBody>
      </p:sp>
      <p:sp>
        <p:nvSpPr>
          <p:cNvPr id="22" name="矩形 21">
            <a:extLst>
              <a:ext uri="{FF2B5EF4-FFF2-40B4-BE49-F238E27FC236}">
                <a16:creationId xmlns:a16="http://schemas.microsoft.com/office/drawing/2014/main" id="{6DC0485F-97CF-497B-9745-545D283ECA71}"/>
              </a:ext>
            </a:extLst>
          </p:cNvPr>
          <p:cNvSpPr/>
          <p:nvPr/>
        </p:nvSpPr>
        <p:spPr>
          <a:xfrm>
            <a:off x="9192792" y="6362249"/>
            <a:ext cx="2519826" cy="369332"/>
          </a:xfrm>
          <a:prstGeom prst="rect">
            <a:avLst/>
          </a:prstGeom>
        </p:spPr>
        <p:txBody>
          <a:bodyPr wrap="square">
            <a:spAutoFit/>
          </a:bodyPr>
          <a:lstStyle/>
          <a:p>
            <a:r>
              <a:rPr lang="en-US" altLang="zh-CN" dirty="0">
                <a:latin typeface="Gill Sans"/>
              </a:rPr>
              <a:t>Ex: MAPREDUCE-5476</a:t>
            </a:r>
            <a:endParaRPr lang="zh-CN" altLang="en-US" dirty="0">
              <a:latin typeface="Gill Sans"/>
            </a:endParaRPr>
          </a:p>
        </p:txBody>
      </p:sp>
    </p:spTree>
    <p:custDataLst>
      <p:tags r:id="rId1"/>
    </p:custDataLst>
    <p:extLst>
      <p:ext uri="{BB962C8B-B14F-4D97-AF65-F5344CB8AC3E}">
        <p14:creationId xmlns:p14="http://schemas.microsoft.com/office/powerpoint/2010/main" val="4118886491"/>
      </p:ext>
    </p:extLst>
  </p:cSld>
  <p:clrMapOvr>
    <a:masterClrMapping/>
  </p:clrMapOvr>
  <p:transition advTm="9686">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B3F927E-C21C-44A9-B07C-FFA809577750}"/>
              </a:ext>
            </a:extLst>
          </p:cNvPr>
          <p:cNvSpPr>
            <a:spLocks noGrp="1"/>
          </p:cNvSpPr>
          <p:nvPr>
            <p:ph type="title"/>
          </p:nvPr>
        </p:nvSpPr>
        <p:spPr>
          <a:xfrm>
            <a:off x="748740" y="311085"/>
            <a:ext cx="10826496" cy="849639"/>
          </a:xfrm>
        </p:spPr>
        <p:txBody>
          <a:bodyPr/>
          <a:lstStyle/>
          <a:p>
            <a:r>
              <a:rPr lang="en-US" altLang="zh-CN" dirty="0"/>
              <a:t>RQ1: Root cause</a:t>
            </a:r>
            <a:endParaRPr lang="zh-CN" altLang="en-US" dirty="0"/>
          </a:p>
        </p:txBody>
      </p:sp>
      <p:graphicFrame>
        <p:nvGraphicFramePr>
          <p:cNvPr id="16" name="图示 15">
            <a:extLst>
              <a:ext uri="{FF2B5EF4-FFF2-40B4-BE49-F238E27FC236}">
                <a16:creationId xmlns:a16="http://schemas.microsoft.com/office/drawing/2014/main" id="{AC1BF079-CB74-486E-AAA6-4E46F390E4B2}"/>
              </a:ext>
            </a:extLst>
          </p:cNvPr>
          <p:cNvGraphicFramePr/>
          <p:nvPr/>
        </p:nvGraphicFramePr>
        <p:xfrm>
          <a:off x="748740" y="1266602"/>
          <a:ext cx="2879985" cy="1881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0" name="Elbow Connector 38">
            <a:extLst>
              <a:ext uri="{FF2B5EF4-FFF2-40B4-BE49-F238E27FC236}">
                <a16:creationId xmlns:a16="http://schemas.microsoft.com/office/drawing/2014/main" id="{60E8A04E-054A-4A71-87D7-FA23E8BE6FE9}"/>
              </a:ext>
            </a:extLst>
          </p:cNvPr>
          <p:cNvCxnSpPr/>
          <p:nvPr/>
        </p:nvCxnSpPr>
        <p:spPr>
          <a:xfrm rot="16200000" flipH="1">
            <a:off x="1459340" y="2965032"/>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21" name="矩形 20">
            <a:extLst>
              <a:ext uri="{FF2B5EF4-FFF2-40B4-BE49-F238E27FC236}">
                <a16:creationId xmlns:a16="http://schemas.microsoft.com/office/drawing/2014/main" id="{8C6370BF-027A-4E79-99FF-B7EB8B039F0D}"/>
              </a:ext>
            </a:extLst>
          </p:cNvPr>
          <p:cNvSpPr/>
          <p:nvPr/>
        </p:nvSpPr>
        <p:spPr>
          <a:xfrm>
            <a:off x="1701883" y="3021003"/>
            <a:ext cx="1364476" cy="369332"/>
          </a:xfrm>
          <a:prstGeom prst="rect">
            <a:avLst/>
          </a:prstGeom>
        </p:spPr>
        <p:txBody>
          <a:bodyPr wrap="none">
            <a:spAutoFit/>
          </a:bodyPr>
          <a:lstStyle/>
          <a:p>
            <a:pPr lvl="0"/>
            <a:r>
              <a:rPr lang="en-US" altLang="zh-CN" b="1" dirty="0"/>
              <a:t>No backup</a:t>
            </a:r>
            <a:endParaRPr lang="zh-CN" altLang="en-US" dirty="0"/>
          </a:p>
        </p:txBody>
      </p:sp>
      <p:sp>
        <p:nvSpPr>
          <p:cNvPr id="53" name="矩形 52">
            <a:extLst>
              <a:ext uri="{FF2B5EF4-FFF2-40B4-BE49-F238E27FC236}">
                <a16:creationId xmlns:a16="http://schemas.microsoft.com/office/drawing/2014/main" id="{933BC2D4-A0B2-43F4-86F9-6E1956F331A4}"/>
              </a:ext>
            </a:extLst>
          </p:cNvPr>
          <p:cNvSpPr/>
          <p:nvPr/>
        </p:nvSpPr>
        <p:spPr>
          <a:xfrm>
            <a:off x="1699977" y="3311987"/>
            <a:ext cx="3531736" cy="369332"/>
          </a:xfrm>
          <a:prstGeom prst="rect">
            <a:avLst/>
          </a:prstGeom>
        </p:spPr>
        <p:txBody>
          <a:bodyPr wrap="none">
            <a:spAutoFit/>
          </a:bodyPr>
          <a:lstStyle/>
          <a:p>
            <a:pPr lvl="0"/>
            <a:r>
              <a:rPr lang="en-US" altLang="zh-CN" b="1" dirty="0">
                <a:solidFill>
                  <a:srgbClr val="C00000"/>
                </a:solidFill>
              </a:rPr>
              <a:t>Incorrect backup management</a:t>
            </a:r>
            <a:endParaRPr lang="zh-CN" altLang="en-US" dirty="0">
              <a:solidFill>
                <a:srgbClr val="C00000"/>
              </a:solidFill>
            </a:endParaRPr>
          </a:p>
        </p:txBody>
      </p:sp>
      <p:cxnSp>
        <p:nvCxnSpPr>
          <p:cNvPr id="57" name="Elbow Connector 38">
            <a:extLst>
              <a:ext uri="{FF2B5EF4-FFF2-40B4-BE49-F238E27FC236}">
                <a16:creationId xmlns:a16="http://schemas.microsoft.com/office/drawing/2014/main" id="{66B5B2E5-6B68-4099-8443-3B29E6DCFFBF}"/>
              </a:ext>
            </a:extLst>
          </p:cNvPr>
          <p:cNvCxnSpPr/>
          <p:nvPr/>
        </p:nvCxnSpPr>
        <p:spPr>
          <a:xfrm rot="16200000" flipH="1">
            <a:off x="1459340" y="3259331"/>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58" name="Elbow Connector 38">
            <a:extLst>
              <a:ext uri="{FF2B5EF4-FFF2-40B4-BE49-F238E27FC236}">
                <a16:creationId xmlns:a16="http://schemas.microsoft.com/office/drawing/2014/main" id="{8AC4D440-9113-470A-9D6A-EEEE38F70D1C}"/>
              </a:ext>
            </a:extLst>
          </p:cNvPr>
          <p:cNvCxnSpPr/>
          <p:nvPr/>
        </p:nvCxnSpPr>
        <p:spPr>
          <a:xfrm rot="16200000" flipH="1">
            <a:off x="1823199" y="3763747"/>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61" name="矩形 60">
            <a:extLst>
              <a:ext uri="{FF2B5EF4-FFF2-40B4-BE49-F238E27FC236}">
                <a16:creationId xmlns:a16="http://schemas.microsoft.com/office/drawing/2014/main" id="{3B8CD579-06CA-4A4D-B644-324F5932C7C4}"/>
              </a:ext>
            </a:extLst>
          </p:cNvPr>
          <p:cNvSpPr/>
          <p:nvPr/>
        </p:nvSpPr>
        <p:spPr>
          <a:xfrm>
            <a:off x="2063836" y="3819718"/>
            <a:ext cx="3326552" cy="369332"/>
          </a:xfrm>
          <a:prstGeom prst="rect">
            <a:avLst/>
          </a:prstGeom>
        </p:spPr>
        <p:txBody>
          <a:bodyPr wrap="none">
            <a:spAutoFit/>
          </a:bodyPr>
          <a:lstStyle/>
          <a:p>
            <a:pPr lvl="0"/>
            <a:r>
              <a:rPr lang="en-US" altLang="zh-CN" dirty="0">
                <a:solidFill>
                  <a:srgbClr val="C00000"/>
                </a:solidFill>
              </a:rPr>
              <a:t>Premature removal of backups</a:t>
            </a:r>
            <a:endParaRPr lang="zh-CN" altLang="en-US" dirty="0">
              <a:solidFill>
                <a:srgbClr val="C00000"/>
              </a:solidFill>
            </a:endParaRPr>
          </a:p>
        </p:txBody>
      </p:sp>
      <p:cxnSp>
        <p:nvCxnSpPr>
          <p:cNvPr id="65" name="Shape 557">
            <a:extLst>
              <a:ext uri="{FF2B5EF4-FFF2-40B4-BE49-F238E27FC236}">
                <a16:creationId xmlns:a16="http://schemas.microsoft.com/office/drawing/2014/main" id="{A0E982B3-DC64-4885-B755-397C54E6BDAD}"/>
              </a:ext>
            </a:extLst>
          </p:cNvPr>
          <p:cNvCxnSpPr>
            <a:cxnSpLocks/>
          </p:cNvCxnSpPr>
          <p:nvPr/>
        </p:nvCxnSpPr>
        <p:spPr>
          <a:xfrm>
            <a:off x="9457085" y="1708640"/>
            <a:ext cx="0" cy="3277246"/>
          </a:xfrm>
          <a:prstGeom prst="straightConnector1">
            <a:avLst/>
          </a:prstGeom>
          <a:noFill/>
          <a:ln w="38100" cap="flat" cmpd="sng">
            <a:solidFill>
              <a:srgbClr val="7F7F7F"/>
            </a:solidFill>
            <a:prstDash val="solid"/>
            <a:round/>
            <a:headEnd type="none" w="sm" len="sm"/>
            <a:tailEnd type="none" w="sm" len="sm"/>
          </a:ln>
        </p:spPr>
      </p:cxnSp>
      <p:sp>
        <p:nvSpPr>
          <p:cNvPr id="70" name="Shape 556">
            <a:extLst>
              <a:ext uri="{FF2B5EF4-FFF2-40B4-BE49-F238E27FC236}">
                <a16:creationId xmlns:a16="http://schemas.microsoft.com/office/drawing/2014/main" id="{49C852DD-4B9F-421C-A2AA-7C03FD2B3D54}"/>
              </a:ext>
            </a:extLst>
          </p:cNvPr>
          <p:cNvSpPr txBox="1"/>
          <p:nvPr/>
        </p:nvSpPr>
        <p:spPr>
          <a:xfrm>
            <a:off x="9457085" y="1891788"/>
            <a:ext cx="2669273" cy="369333"/>
          </a:xfrm>
          <a:prstGeom prst="rect">
            <a:avLst/>
          </a:prstGeom>
          <a:noFill/>
          <a:ln>
            <a:noFill/>
          </a:ln>
        </p:spPr>
        <p:txBody>
          <a:bodyPr spcFirstLastPara="1" wrap="square" lIns="91425" tIns="45700" rIns="91425" bIns="45700" anchor="t" anchorCtr="0">
            <a:noAutofit/>
          </a:bodyPr>
          <a:lstStyle/>
          <a:p>
            <a:r>
              <a:rPr lang="en-US" sz="1600" b="1" dirty="0">
                <a:solidFill>
                  <a:schemeClr val="dk1"/>
                </a:solidFill>
                <a:latin typeface="Arial"/>
                <a:ea typeface="Arial"/>
                <a:cs typeface="Arial"/>
                <a:sym typeface="Arial"/>
              </a:rPr>
              <a:t>Finish job X successfully</a:t>
            </a:r>
            <a:endParaRPr sz="1600" b="1" dirty="0">
              <a:solidFill>
                <a:schemeClr val="dk1"/>
              </a:solidFill>
              <a:latin typeface="Arial"/>
              <a:ea typeface="Arial"/>
              <a:cs typeface="Arial"/>
              <a:sym typeface="Arial"/>
            </a:endParaRPr>
          </a:p>
        </p:txBody>
      </p:sp>
      <p:cxnSp>
        <p:nvCxnSpPr>
          <p:cNvPr id="29" name="Shape 557">
            <a:extLst>
              <a:ext uri="{FF2B5EF4-FFF2-40B4-BE49-F238E27FC236}">
                <a16:creationId xmlns:a16="http://schemas.microsoft.com/office/drawing/2014/main" id="{83AD898E-D43C-460B-82F0-61FF54814D0C}"/>
              </a:ext>
            </a:extLst>
          </p:cNvPr>
          <p:cNvCxnSpPr>
            <a:cxnSpLocks/>
          </p:cNvCxnSpPr>
          <p:nvPr/>
        </p:nvCxnSpPr>
        <p:spPr>
          <a:xfrm>
            <a:off x="8558862" y="1708640"/>
            <a:ext cx="0" cy="3277246"/>
          </a:xfrm>
          <a:prstGeom prst="straightConnector1">
            <a:avLst/>
          </a:prstGeom>
          <a:noFill/>
          <a:ln w="38100" cap="flat" cmpd="sng">
            <a:solidFill>
              <a:srgbClr val="7F7F7F"/>
            </a:solidFill>
            <a:prstDash val="solid"/>
            <a:round/>
            <a:headEnd type="none" w="sm" len="sm"/>
            <a:tailEnd type="none" w="sm" len="sm"/>
          </a:ln>
        </p:spPr>
      </p:cxnSp>
      <p:sp>
        <p:nvSpPr>
          <p:cNvPr id="37" name="Shape 556">
            <a:extLst>
              <a:ext uri="{FF2B5EF4-FFF2-40B4-BE49-F238E27FC236}">
                <a16:creationId xmlns:a16="http://schemas.microsoft.com/office/drawing/2014/main" id="{1647CDA1-342B-4B47-A7E5-80B38564AAB4}"/>
              </a:ext>
            </a:extLst>
          </p:cNvPr>
          <p:cNvSpPr txBox="1"/>
          <p:nvPr/>
        </p:nvSpPr>
        <p:spPr>
          <a:xfrm>
            <a:off x="9457084" y="2221219"/>
            <a:ext cx="2519826" cy="369333"/>
          </a:xfrm>
          <a:prstGeom prst="rect">
            <a:avLst/>
          </a:prstGeom>
          <a:noFill/>
          <a:ln>
            <a:noFill/>
          </a:ln>
        </p:spPr>
        <p:txBody>
          <a:bodyPr spcFirstLastPara="1" wrap="square" lIns="91425" tIns="45700" rIns="91425" bIns="45700" anchor="t" anchorCtr="0">
            <a:noAutofit/>
          </a:bodyPr>
          <a:lstStyle/>
          <a:p>
            <a:r>
              <a:rPr lang="en-US" sz="1600" b="1" dirty="0">
                <a:solidFill>
                  <a:srgbClr val="FF0000"/>
                </a:solidFill>
                <a:latin typeface="Arial"/>
                <a:ea typeface="Arial"/>
                <a:cs typeface="Arial"/>
                <a:sym typeface="Arial"/>
              </a:rPr>
              <a:t>Delete staging directory</a:t>
            </a:r>
            <a:endParaRPr sz="1600" b="1" dirty="0">
              <a:solidFill>
                <a:srgbClr val="FF0000"/>
              </a:solidFill>
              <a:latin typeface="Arial"/>
              <a:ea typeface="Arial"/>
              <a:cs typeface="Arial"/>
              <a:sym typeface="Arial"/>
            </a:endParaRPr>
          </a:p>
        </p:txBody>
      </p:sp>
      <p:sp>
        <p:nvSpPr>
          <p:cNvPr id="17" name="Shape 556">
            <a:extLst>
              <a:ext uri="{FF2B5EF4-FFF2-40B4-BE49-F238E27FC236}">
                <a16:creationId xmlns:a16="http://schemas.microsoft.com/office/drawing/2014/main" id="{24054ED7-0B92-476E-BDB1-C017E36467D4}"/>
              </a:ext>
            </a:extLst>
          </p:cNvPr>
          <p:cNvSpPr txBox="1"/>
          <p:nvPr/>
        </p:nvSpPr>
        <p:spPr>
          <a:xfrm>
            <a:off x="9434363" y="2572997"/>
            <a:ext cx="2669273" cy="369333"/>
          </a:xfrm>
          <a:prstGeom prst="rect">
            <a:avLst/>
          </a:prstGeom>
          <a:noFill/>
          <a:ln>
            <a:noFill/>
          </a:ln>
        </p:spPr>
        <p:txBody>
          <a:bodyPr spcFirstLastPara="1" wrap="square" lIns="91425" tIns="45700" rIns="91425" bIns="45700" anchor="t" anchorCtr="0">
            <a:noAutofit/>
          </a:bodyPr>
          <a:lstStyle/>
          <a:p>
            <a:r>
              <a:rPr lang="en-US" sz="1600" b="1" i="1" dirty="0">
                <a:solidFill>
                  <a:schemeClr val="dk1"/>
                </a:solidFill>
                <a:latin typeface="Arial"/>
                <a:ea typeface="Arial"/>
                <a:cs typeface="Arial"/>
                <a:sym typeface="Arial"/>
              </a:rPr>
              <a:t>“Unregister to RM”</a:t>
            </a:r>
            <a:endParaRPr sz="1600" b="1" i="1" dirty="0">
              <a:solidFill>
                <a:schemeClr val="dk1"/>
              </a:solidFill>
              <a:latin typeface="Arial"/>
              <a:ea typeface="Arial"/>
              <a:cs typeface="Arial"/>
              <a:sym typeface="Arial"/>
            </a:endParaRPr>
          </a:p>
        </p:txBody>
      </p:sp>
      <p:cxnSp>
        <p:nvCxnSpPr>
          <p:cNvPr id="18" name="直接箭头连接符 17">
            <a:extLst>
              <a:ext uri="{FF2B5EF4-FFF2-40B4-BE49-F238E27FC236}">
                <a16:creationId xmlns:a16="http://schemas.microsoft.com/office/drawing/2014/main" id="{DA0AF475-529C-428F-A8CD-1EF52EC156A2}"/>
              </a:ext>
            </a:extLst>
          </p:cNvPr>
          <p:cNvCxnSpPr>
            <a:cxnSpLocks/>
          </p:cNvCxnSpPr>
          <p:nvPr/>
        </p:nvCxnSpPr>
        <p:spPr>
          <a:xfrm flipH="1">
            <a:off x="8558860" y="2831420"/>
            <a:ext cx="898225" cy="140214"/>
          </a:xfrm>
          <a:prstGeom prst="straightConnector1">
            <a:avLst/>
          </a:prstGeom>
          <a:noFill/>
          <a:ln w="28575" cap="flat" cmpd="sng">
            <a:solidFill>
              <a:schemeClr val="bg1">
                <a:lumMod val="85000"/>
              </a:schemeClr>
            </a:solidFill>
            <a:prstDash val="solid"/>
            <a:round/>
            <a:headEnd type="none" w="sm" len="sm"/>
            <a:tailEnd type="triangle" w="med" len="med"/>
          </a:ln>
        </p:spPr>
      </p:cxnSp>
      <p:sp>
        <p:nvSpPr>
          <p:cNvPr id="19" name="闪电形 18">
            <a:extLst>
              <a:ext uri="{FF2B5EF4-FFF2-40B4-BE49-F238E27FC236}">
                <a16:creationId xmlns:a16="http://schemas.microsoft.com/office/drawing/2014/main" id="{BB85389B-C96D-4C90-8FF3-C7A92DF57AB9}"/>
              </a:ext>
            </a:extLst>
          </p:cNvPr>
          <p:cNvSpPr/>
          <p:nvPr/>
        </p:nvSpPr>
        <p:spPr>
          <a:xfrm>
            <a:off x="8296723" y="2555164"/>
            <a:ext cx="523921" cy="294090"/>
          </a:xfrm>
          <a:prstGeom prst="lightningBolt">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Char char="p"/>
            </a:pPr>
            <a:endParaRPr kumimoji="0" lang="zh-CN" altLang="en-US" sz="1800" b="1" i="0" u="none" strike="noStrike" cap="none" normalizeH="0" baseline="0">
              <a:ln>
                <a:noFill/>
              </a:ln>
              <a:solidFill>
                <a:schemeClr val="accent2"/>
              </a:solidFill>
              <a:effectLst/>
              <a:latin typeface="Verdana" panose="020B0604030504040204" pitchFamily="34" charset="0"/>
              <a:ea typeface="楷体_GB2312" pitchFamily="49" charset="-122"/>
            </a:endParaRPr>
          </a:p>
        </p:txBody>
      </p:sp>
      <p:cxnSp>
        <p:nvCxnSpPr>
          <p:cNvPr id="22" name="直接连接符 21">
            <a:extLst>
              <a:ext uri="{FF2B5EF4-FFF2-40B4-BE49-F238E27FC236}">
                <a16:creationId xmlns:a16="http://schemas.microsoft.com/office/drawing/2014/main" id="{A14AF6EB-4D25-48CB-8A49-6C8626341DB2}"/>
              </a:ext>
            </a:extLst>
          </p:cNvPr>
          <p:cNvCxnSpPr>
            <a:cxnSpLocks/>
          </p:cNvCxnSpPr>
          <p:nvPr/>
        </p:nvCxnSpPr>
        <p:spPr>
          <a:xfrm>
            <a:off x="8558860" y="2801291"/>
            <a:ext cx="0" cy="2184595"/>
          </a:xfrm>
          <a:prstGeom prst="line">
            <a:avLst/>
          </a:prstGeom>
          <a:noFill/>
          <a:ln w="38100" cap="flat" cmpd="sng">
            <a:solidFill>
              <a:schemeClr val="bg1">
                <a:lumMod val="85000"/>
              </a:schemeClr>
            </a:solidFill>
            <a:prstDash val="solid"/>
            <a:round/>
            <a:headEnd type="none" w="sm" len="sm"/>
            <a:tailEnd type="none" w="sm" len="sm"/>
          </a:ln>
        </p:spPr>
      </p:cxnSp>
      <p:sp>
        <p:nvSpPr>
          <p:cNvPr id="23" name="Shape 556">
            <a:extLst>
              <a:ext uri="{FF2B5EF4-FFF2-40B4-BE49-F238E27FC236}">
                <a16:creationId xmlns:a16="http://schemas.microsoft.com/office/drawing/2014/main" id="{9031B194-2FC8-4E72-93F9-B27ABAA7D64B}"/>
              </a:ext>
            </a:extLst>
          </p:cNvPr>
          <p:cNvSpPr txBox="1"/>
          <p:nvPr/>
        </p:nvSpPr>
        <p:spPr>
          <a:xfrm>
            <a:off x="9142523" y="1266892"/>
            <a:ext cx="629124" cy="364768"/>
          </a:xfrm>
          <a:prstGeom prst="rect">
            <a:avLst/>
          </a:prstGeom>
          <a:solidFill>
            <a:schemeClr val="bg1">
              <a:lumMod val="85000"/>
            </a:schemeClr>
          </a:solidFill>
          <a:ln>
            <a:noFill/>
          </a:ln>
        </p:spPr>
        <p:txBody>
          <a:bodyPr spcFirstLastPara="1" wrap="square" lIns="91425" tIns="45700" rIns="91425" bIns="45700" anchor="t" anchorCtr="0">
            <a:noAutofit/>
          </a:bodyPr>
          <a:lstStyle>
            <a:defPPr>
              <a:defRPr lang="en-US"/>
            </a:defPPr>
            <a:lvl1pPr algn="ctr">
              <a:defRPr sz="1600" b="1">
                <a:solidFill>
                  <a:schemeClr val="dk1"/>
                </a:solidFill>
                <a:latin typeface="Arial"/>
                <a:ea typeface="Arial"/>
                <a:cs typeface="Arial"/>
              </a:defRPr>
            </a:lvl1pPr>
          </a:lstStyle>
          <a:p>
            <a:r>
              <a:rPr lang="en-US" b="0" i="1" dirty="0">
                <a:sym typeface="Arial"/>
              </a:rPr>
              <a:t>AM1</a:t>
            </a:r>
            <a:endParaRPr b="0" i="1" dirty="0">
              <a:sym typeface="Arial"/>
            </a:endParaRPr>
          </a:p>
        </p:txBody>
      </p:sp>
      <p:sp>
        <p:nvSpPr>
          <p:cNvPr id="24" name="Shape 556">
            <a:extLst>
              <a:ext uri="{FF2B5EF4-FFF2-40B4-BE49-F238E27FC236}">
                <a16:creationId xmlns:a16="http://schemas.microsoft.com/office/drawing/2014/main" id="{1E483157-E867-4516-9BB2-D5052B0BC7A4}"/>
              </a:ext>
            </a:extLst>
          </p:cNvPr>
          <p:cNvSpPr txBox="1"/>
          <p:nvPr/>
        </p:nvSpPr>
        <p:spPr>
          <a:xfrm>
            <a:off x="8244299" y="1266602"/>
            <a:ext cx="629123" cy="364768"/>
          </a:xfrm>
          <a:prstGeom prst="rect">
            <a:avLst/>
          </a:prstGeom>
          <a:solidFill>
            <a:schemeClr val="bg1">
              <a:lumMod val="85000"/>
            </a:schemeClr>
          </a:solidFill>
          <a:ln>
            <a:noFill/>
          </a:ln>
        </p:spPr>
        <p:txBody>
          <a:bodyPr spcFirstLastPara="1" wrap="square" lIns="91425" tIns="45700" rIns="91425" bIns="45700" anchor="t" anchorCtr="0">
            <a:noAutofit/>
          </a:bodyPr>
          <a:lstStyle/>
          <a:p>
            <a:pPr algn="ctr"/>
            <a:r>
              <a:rPr lang="en-US" sz="1600" i="1" dirty="0">
                <a:solidFill>
                  <a:schemeClr val="dk1"/>
                </a:solidFill>
                <a:latin typeface="Arial"/>
                <a:ea typeface="Arial"/>
                <a:cs typeface="Arial"/>
                <a:sym typeface="Arial"/>
              </a:rPr>
              <a:t>RM</a:t>
            </a:r>
            <a:endParaRPr sz="1600" i="1" dirty="0">
              <a:solidFill>
                <a:schemeClr val="dk1"/>
              </a:solidFill>
              <a:latin typeface="Arial"/>
              <a:ea typeface="Arial"/>
              <a:cs typeface="Arial"/>
              <a:sym typeface="Arial"/>
            </a:endParaRPr>
          </a:p>
        </p:txBody>
      </p:sp>
      <p:cxnSp>
        <p:nvCxnSpPr>
          <p:cNvPr id="25" name="连接符: 曲线 24">
            <a:extLst>
              <a:ext uri="{FF2B5EF4-FFF2-40B4-BE49-F238E27FC236}">
                <a16:creationId xmlns:a16="http://schemas.microsoft.com/office/drawing/2014/main" id="{F7232CB4-386E-42D4-A65D-77ECC136E88C}"/>
              </a:ext>
            </a:extLst>
          </p:cNvPr>
          <p:cNvCxnSpPr>
            <a:cxnSpLocks/>
            <a:endCxn id="26" idx="0"/>
          </p:cNvCxnSpPr>
          <p:nvPr/>
        </p:nvCxnSpPr>
        <p:spPr>
          <a:xfrm>
            <a:off x="9457439" y="2835691"/>
            <a:ext cx="464135" cy="243583"/>
          </a:xfrm>
          <a:prstGeom prst="curvedConnector2">
            <a:avLst/>
          </a:prstGeom>
          <a:ln w="28575" cap="rnd">
            <a:solidFill>
              <a:schemeClr val="bg1">
                <a:lumMod val="50000"/>
              </a:schemeClr>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6" name="图片 25">
            <a:extLst>
              <a:ext uri="{FF2B5EF4-FFF2-40B4-BE49-F238E27FC236}">
                <a16:creationId xmlns:a16="http://schemas.microsoft.com/office/drawing/2014/main" id="{28B4783C-E094-4FBA-B583-38426E2B4A8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719042" y="3079274"/>
            <a:ext cx="405064" cy="405064"/>
          </a:xfrm>
          <a:prstGeom prst="rect">
            <a:avLst/>
          </a:prstGeom>
        </p:spPr>
      </p:pic>
      <p:cxnSp>
        <p:nvCxnSpPr>
          <p:cNvPr id="27" name="连接符: 曲线 26">
            <a:extLst>
              <a:ext uri="{FF2B5EF4-FFF2-40B4-BE49-F238E27FC236}">
                <a16:creationId xmlns:a16="http://schemas.microsoft.com/office/drawing/2014/main" id="{5E1633B2-8740-4C91-A11F-77608C71237E}"/>
              </a:ext>
            </a:extLst>
          </p:cNvPr>
          <p:cNvCxnSpPr>
            <a:cxnSpLocks/>
            <a:stCxn id="26" idx="2"/>
          </p:cNvCxnSpPr>
          <p:nvPr/>
        </p:nvCxnSpPr>
        <p:spPr>
          <a:xfrm rot="5400000">
            <a:off x="9602200" y="3361944"/>
            <a:ext cx="196981" cy="441768"/>
          </a:xfrm>
          <a:prstGeom prst="curvedConnector2">
            <a:avLst/>
          </a:prstGeom>
          <a:ln w="28575" cap="rnd">
            <a:solidFill>
              <a:schemeClr val="bg1">
                <a:lumMod val="50000"/>
              </a:schemeClr>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446B08FF-6ABC-447F-AF48-C85D7CCA98F0}"/>
              </a:ext>
            </a:extLst>
          </p:cNvPr>
          <p:cNvCxnSpPr>
            <a:cxnSpLocks/>
          </p:cNvCxnSpPr>
          <p:nvPr/>
        </p:nvCxnSpPr>
        <p:spPr>
          <a:xfrm>
            <a:off x="9457084" y="2849254"/>
            <a:ext cx="0" cy="832065"/>
          </a:xfrm>
          <a:prstGeom prst="line">
            <a:avLst/>
          </a:prstGeom>
          <a:noFill/>
          <a:ln w="38100" cap="flat" cmpd="sng">
            <a:solidFill>
              <a:schemeClr val="bg1"/>
            </a:solidFill>
            <a:prstDash val="solid"/>
            <a:round/>
            <a:headEnd type="none" w="sm" len="sm"/>
            <a:tailEnd type="none" w="sm" len="sm"/>
          </a:ln>
        </p:spPr>
      </p:cxnSp>
      <p:sp>
        <p:nvSpPr>
          <p:cNvPr id="31" name="Shape 556">
            <a:extLst>
              <a:ext uri="{FF2B5EF4-FFF2-40B4-BE49-F238E27FC236}">
                <a16:creationId xmlns:a16="http://schemas.microsoft.com/office/drawing/2014/main" id="{3A710F1C-A97C-4457-B4B6-75A9100A2CBE}"/>
              </a:ext>
            </a:extLst>
          </p:cNvPr>
          <p:cNvSpPr txBox="1"/>
          <p:nvPr/>
        </p:nvSpPr>
        <p:spPr>
          <a:xfrm>
            <a:off x="9457085" y="3698369"/>
            <a:ext cx="2669273" cy="369333"/>
          </a:xfrm>
          <a:prstGeom prst="rect">
            <a:avLst/>
          </a:prstGeom>
          <a:noFill/>
          <a:ln>
            <a:noFill/>
          </a:ln>
        </p:spPr>
        <p:txBody>
          <a:bodyPr spcFirstLastPara="1" wrap="square" lIns="91425" tIns="45700" rIns="91425" bIns="45700" anchor="t" anchorCtr="0">
            <a:noAutofit/>
          </a:bodyPr>
          <a:lstStyle/>
          <a:p>
            <a:r>
              <a:rPr lang="en-US" sz="1600" b="1" dirty="0">
                <a:solidFill>
                  <a:schemeClr val="dk1"/>
                </a:solidFill>
                <a:latin typeface="Arial"/>
                <a:ea typeface="Arial"/>
                <a:cs typeface="Arial"/>
                <a:sym typeface="Arial"/>
              </a:rPr>
              <a:t>Stop itself</a:t>
            </a:r>
            <a:endParaRPr sz="1600" b="1" dirty="0">
              <a:solidFill>
                <a:schemeClr val="dk1"/>
              </a:solidFill>
              <a:latin typeface="Arial"/>
              <a:ea typeface="Arial"/>
              <a:cs typeface="Arial"/>
              <a:sym typeface="Arial"/>
            </a:endParaRPr>
          </a:p>
        </p:txBody>
      </p:sp>
      <p:sp>
        <p:nvSpPr>
          <p:cNvPr id="33" name="矩形 32">
            <a:extLst>
              <a:ext uri="{FF2B5EF4-FFF2-40B4-BE49-F238E27FC236}">
                <a16:creationId xmlns:a16="http://schemas.microsoft.com/office/drawing/2014/main" id="{4F3A4D49-7EAD-4F97-8A00-E0A70FB2B42C}"/>
              </a:ext>
            </a:extLst>
          </p:cNvPr>
          <p:cNvSpPr/>
          <p:nvPr/>
        </p:nvSpPr>
        <p:spPr>
          <a:xfrm>
            <a:off x="8089289" y="5360275"/>
            <a:ext cx="2519826" cy="461665"/>
          </a:xfrm>
          <a:prstGeom prst="rect">
            <a:avLst/>
          </a:prstGeom>
        </p:spPr>
        <p:txBody>
          <a:bodyPr wrap="square">
            <a:spAutoFit/>
          </a:bodyPr>
          <a:lstStyle/>
          <a:p>
            <a:r>
              <a:rPr lang="en-US" altLang="zh-CN" sz="1200" i="1" dirty="0">
                <a:solidFill>
                  <a:schemeClr val="bg1">
                    <a:lumMod val="50000"/>
                  </a:schemeClr>
                </a:solidFill>
                <a:latin typeface="+mn-ea"/>
              </a:rPr>
              <a:t>RM: </a:t>
            </a:r>
            <a:r>
              <a:rPr lang="en-US" altLang="zh-CN" sz="1200" i="1" dirty="0" err="1">
                <a:solidFill>
                  <a:schemeClr val="bg1">
                    <a:lumMod val="50000"/>
                  </a:schemeClr>
                </a:solidFill>
                <a:latin typeface="+mn-ea"/>
              </a:rPr>
              <a:t>ResourceManager</a:t>
            </a:r>
            <a:endParaRPr lang="en-US" altLang="zh-CN" sz="1200" i="1" dirty="0">
              <a:solidFill>
                <a:schemeClr val="bg1">
                  <a:lumMod val="50000"/>
                </a:schemeClr>
              </a:solidFill>
              <a:latin typeface="+mn-ea"/>
            </a:endParaRPr>
          </a:p>
          <a:p>
            <a:r>
              <a:rPr lang="en-US" altLang="zh-CN" sz="1200" i="1" dirty="0">
                <a:solidFill>
                  <a:schemeClr val="bg1">
                    <a:lumMod val="50000"/>
                  </a:schemeClr>
                </a:solidFill>
                <a:latin typeface="+mn-ea"/>
              </a:rPr>
              <a:t>AM: </a:t>
            </a:r>
            <a:r>
              <a:rPr lang="en-US" altLang="zh-CN" sz="1200" i="1" dirty="0" err="1">
                <a:solidFill>
                  <a:schemeClr val="bg1">
                    <a:lumMod val="50000"/>
                  </a:schemeClr>
                </a:solidFill>
                <a:latin typeface="+mn-ea"/>
              </a:rPr>
              <a:t>ApplicationMaster</a:t>
            </a:r>
            <a:endParaRPr lang="zh-CN" altLang="en-US" sz="1200" i="1" dirty="0">
              <a:solidFill>
                <a:schemeClr val="bg1">
                  <a:lumMod val="50000"/>
                </a:schemeClr>
              </a:solidFill>
              <a:latin typeface="+mn-ea"/>
            </a:endParaRPr>
          </a:p>
        </p:txBody>
      </p:sp>
      <p:sp>
        <p:nvSpPr>
          <p:cNvPr id="28" name="矩形 27">
            <a:extLst>
              <a:ext uri="{FF2B5EF4-FFF2-40B4-BE49-F238E27FC236}">
                <a16:creationId xmlns:a16="http://schemas.microsoft.com/office/drawing/2014/main" id="{568B346B-7826-4072-B9BC-64F0DCBA186A}"/>
              </a:ext>
            </a:extLst>
          </p:cNvPr>
          <p:cNvSpPr/>
          <p:nvPr/>
        </p:nvSpPr>
        <p:spPr>
          <a:xfrm>
            <a:off x="9192792" y="6362249"/>
            <a:ext cx="2519826" cy="369332"/>
          </a:xfrm>
          <a:prstGeom prst="rect">
            <a:avLst/>
          </a:prstGeom>
        </p:spPr>
        <p:txBody>
          <a:bodyPr wrap="square">
            <a:spAutoFit/>
          </a:bodyPr>
          <a:lstStyle/>
          <a:p>
            <a:r>
              <a:rPr lang="en-US" altLang="zh-CN" dirty="0">
                <a:latin typeface="Gill Sans"/>
              </a:rPr>
              <a:t>Ex: MAPREDUCE-5476</a:t>
            </a:r>
            <a:endParaRPr lang="zh-CN" altLang="en-US" dirty="0">
              <a:latin typeface="Gill Sans"/>
            </a:endParaRPr>
          </a:p>
        </p:txBody>
      </p:sp>
    </p:spTree>
    <p:extLst>
      <p:ext uri="{BB962C8B-B14F-4D97-AF65-F5344CB8AC3E}">
        <p14:creationId xmlns:p14="http://schemas.microsoft.com/office/powerpoint/2010/main" val="3635793946"/>
      </p:ext>
    </p:extLst>
  </p:cSld>
  <p:clrMapOvr>
    <a:masterClrMapping/>
  </p:clrMapOvr>
  <p:transition advTm="5837">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B3F927E-C21C-44A9-B07C-FFA809577750}"/>
              </a:ext>
            </a:extLst>
          </p:cNvPr>
          <p:cNvSpPr>
            <a:spLocks noGrp="1"/>
          </p:cNvSpPr>
          <p:nvPr>
            <p:ph type="title"/>
          </p:nvPr>
        </p:nvSpPr>
        <p:spPr>
          <a:xfrm>
            <a:off x="748740" y="311085"/>
            <a:ext cx="10826496" cy="849639"/>
          </a:xfrm>
        </p:spPr>
        <p:txBody>
          <a:bodyPr/>
          <a:lstStyle/>
          <a:p>
            <a:r>
              <a:rPr lang="en-US" altLang="zh-CN" dirty="0"/>
              <a:t>RQ1: Root cause</a:t>
            </a:r>
            <a:endParaRPr lang="zh-CN" altLang="en-US" dirty="0"/>
          </a:p>
        </p:txBody>
      </p:sp>
      <p:graphicFrame>
        <p:nvGraphicFramePr>
          <p:cNvPr id="16" name="图示 15">
            <a:extLst>
              <a:ext uri="{FF2B5EF4-FFF2-40B4-BE49-F238E27FC236}">
                <a16:creationId xmlns:a16="http://schemas.microsoft.com/office/drawing/2014/main" id="{AC1BF079-CB74-486E-AAA6-4E46F390E4B2}"/>
              </a:ext>
            </a:extLst>
          </p:cNvPr>
          <p:cNvGraphicFramePr/>
          <p:nvPr/>
        </p:nvGraphicFramePr>
        <p:xfrm>
          <a:off x="748740" y="1266602"/>
          <a:ext cx="2879985" cy="18813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20" name="Elbow Connector 38">
            <a:extLst>
              <a:ext uri="{FF2B5EF4-FFF2-40B4-BE49-F238E27FC236}">
                <a16:creationId xmlns:a16="http://schemas.microsoft.com/office/drawing/2014/main" id="{60E8A04E-054A-4A71-87D7-FA23E8BE6FE9}"/>
              </a:ext>
            </a:extLst>
          </p:cNvPr>
          <p:cNvCxnSpPr/>
          <p:nvPr/>
        </p:nvCxnSpPr>
        <p:spPr>
          <a:xfrm rot="16200000" flipH="1">
            <a:off x="1459340" y="2965032"/>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21" name="矩形 20">
            <a:extLst>
              <a:ext uri="{FF2B5EF4-FFF2-40B4-BE49-F238E27FC236}">
                <a16:creationId xmlns:a16="http://schemas.microsoft.com/office/drawing/2014/main" id="{8C6370BF-027A-4E79-99FF-B7EB8B039F0D}"/>
              </a:ext>
            </a:extLst>
          </p:cNvPr>
          <p:cNvSpPr/>
          <p:nvPr/>
        </p:nvSpPr>
        <p:spPr>
          <a:xfrm>
            <a:off x="1701883" y="3021003"/>
            <a:ext cx="1364476" cy="369332"/>
          </a:xfrm>
          <a:prstGeom prst="rect">
            <a:avLst/>
          </a:prstGeom>
        </p:spPr>
        <p:txBody>
          <a:bodyPr wrap="none">
            <a:spAutoFit/>
          </a:bodyPr>
          <a:lstStyle/>
          <a:p>
            <a:pPr lvl="0"/>
            <a:r>
              <a:rPr lang="en-US" altLang="zh-CN" b="1" dirty="0"/>
              <a:t>No backup</a:t>
            </a:r>
            <a:endParaRPr lang="zh-CN" altLang="en-US" dirty="0"/>
          </a:p>
        </p:txBody>
      </p:sp>
      <p:sp>
        <p:nvSpPr>
          <p:cNvPr id="53" name="矩形 52">
            <a:extLst>
              <a:ext uri="{FF2B5EF4-FFF2-40B4-BE49-F238E27FC236}">
                <a16:creationId xmlns:a16="http://schemas.microsoft.com/office/drawing/2014/main" id="{933BC2D4-A0B2-43F4-86F9-6E1956F331A4}"/>
              </a:ext>
            </a:extLst>
          </p:cNvPr>
          <p:cNvSpPr/>
          <p:nvPr/>
        </p:nvSpPr>
        <p:spPr>
          <a:xfrm>
            <a:off x="1699977" y="3311987"/>
            <a:ext cx="3531736" cy="369332"/>
          </a:xfrm>
          <a:prstGeom prst="rect">
            <a:avLst/>
          </a:prstGeom>
        </p:spPr>
        <p:txBody>
          <a:bodyPr wrap="none">
            <a:spAutoFit/>
          </a:bodyPr>
          <a:lstStyle/>
          <a:p>
            <a:pPr lvl="0"/>
            <a:r>
              <a:rPr lang="en-US" altLang="zh-CN" b="1" dirty="0">
                <a:solidFill>
                  <a:srgbClr val="C00000"/>
                </a:solidFill>
              </a:rPr>
              <a:t>Incorrect backup management</a:t>
            </a:r>
            <a:endParaRPr lang="zh-CN" altLang="en-US" dirty="0">
              <a:solidFill>
                <a:srgbClr val="C00000"/>
              </a:solidFill>
            </a:endParaRPr>
          </a:p>
        </p:txBody>
      </p:sp>
      <p:cxnSp>
        <p:nvCxnSpPr>
          <p:cNvPr id="57" name="Elbow Connector 38">
            <a:extLst>
              <a:ext uri="{FF2B5EF4-FFF2-40B4-BE49-F238E27FC236}">
                <a16:creationId xmlns:a16="http://schemas.microsoft.com/office/drawing/2014/main" id="{66B5B2E5-6B68-4099-8443-3B29E6DCFFBF}"/>
              </a:ext>
            </a:extLst>
          </p:cNvPr>
          <p:cNvCxnSpPr/>
          <p:nvPr/>
        </p:nvCxnSpPr>
        <p:spPr>
          <a:xfrm rot="16200000" flipH="1">
            <a:off x="1459340" y="3259331"/>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58" name="Elbow Connector 38">
            <a:extLst>
              <a:ext uri="{FF2B5EF4-FFF2-40B4-BE49-F238E27FC236}">
                <a16:creationId xmlns:a16="http://schemas.microsoft.com/office/drawing/2014/main" id="{8AC4D440-9113-470A-9D6A-EEEE38F70D1C}"/>
              </a:ext>
            </a:extLst>
          </p:cNvPr>
          <p:cNvCxnSpPr/>
          <p:nvPr/>
        </p:nvCxnSpPr>
        <p:spPr>
          <a:xfrm rot="16200000" flipH="1">
            <a:off x="1823199" y="3763747"/>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61" name="矩形 60">
            <a:extLst>
              <a:ext uri="{FF2B5EF4-FFF2-40B4-BE49-F238E27FC236}">
                <a16:creationId xmlns:a16="http://schemas.microsoft.com/office/drawing/2014/main" id="{3B8CD579-06CA-4A4D-B644-324F5932C7C4}"/>
              </a:ext>
            </a:extLst>
          </p:cNvPr>
          <p:cNvSpPr/>
          <p:nvPr/>
        </p:nvSpPr>
        <p:spPr>
          <a:xfrm>
            <a:off x="2063836" y="3819718"/>
            <a:ext cx="3326552" cy="369332"/>
          </a:xfrm>
          <a:prstGeom prst="rect">
            <a:avLst/>
          </a:prstGeom>
        </p:spPr>
        <p:txBody>
          <a:bodyPr wrap="none">
            <a:spAutoFit/>
          </a:bodyPr>
          <a:lstStyle/>
          <a:p>
            <a:pPr lvl="0"/>
            <a:r>
              <a:rPr lang="en-US" altLang="zh-CN" dirty="0">
                <a:solidFill>
                  <a:srgbClr val="C00000"/>
                </a:solidFill>
              </a:rPr>
              <a:t>Premature removal of backups</a:t>
            </a:r>
            <a:endParaRPr lang="zh-CN" altLang="en-US" dirty="0">
              <a:solidFill>
                <a:srgbClr val="C00000"/>
              </a:solidFill>
            </a:endParaRPr>
          </a:p>
        </p:txBody>
      </p:sp>
      <p:cxnSp>
        <p:nvCxnSpPr>
          <p:cNvPr id="65" name="Shape 557">
            <a:extLst>
              <a:ext uri="{FF2B5EF4-FFF2-40B4-BE49-F238E27FC236}">
                <a16:creationId xmlns:a16="http://schemas.microsoft.com/office/drawing/2014/main" id="{A0E982B3-DC64-4885-B755-397C54E6BDAD}"/>
              </a:ext>
            </a:extLst>
          </p:cNvPr>
          <p:cNvCxnSpPr>
            <a:cxnSpLocks/>
          </p:cNvCxnSpPr>
          <p:nvPr/>
        </p:nvCxnSpPr>
        <p:spPr>
          <a:xfrm>
            <a:off x="9457085" y="1708640"/>
            <a:ext cx="0" cy="3277246"/>
          </a:xfrm>
          <a:prstGeom prst="straightConnector1">
            <a:avLst/>
          </a:prstGeom>
          <a:noFill/>
          <a:ln w="38100" cap="flat" cmpd="sng">
            <a:solidFill>
              <a:srgbClr val="7F7F7F"/>
            </a:solidFill>
            <a:prstDash val="solid"/>
            <a:round/>
            <a:headEnd type="none" w="sm" len="sm"/>
            <a:tailEnd type="none" w="sm" len="sm"/>
          </a:ln>
        </p:spPr>
      </p:cxnSp>
      <p:sp>
        <p:nvSpPr>
          <p:cNvPr id="70" name="Shape 556">
            <a:extLst>
              <a:ext uri="{FF2B5EF4-FFF2-40B4-BE49-F238E27FC236}">
                <a16:creationId xmlns:a16="http://schemas.microsoft.com/office/drawing/2014/main" id="{49C852DD-4B9F-421C-A2AA-7C03FD2B3D54}"/>
              </a:ext>
            </a:extLst>
          </p:cNvPr>
          <p:cNvSpPr txBox="1"/>
          <p:nvPr/>
        </p:nvSpPr>
        <p:spPr>
          <a:xfrm>
            <a:off x="9457085" y="1891788"/>
            <a:ext cx="2669273" cy="369333"/>
          </a:xfrm>
          <a:prstGeom prst="rect">
            <a:avLst/>
          </a:prstGeom>
          <a:noFill/>
          <a:ln>
            <a:noFill/>
          </a:ln>
        </p:spPr>
        <p:txBody>
          <a:bodyPr spcFirstLastPara="1" wrap="square" lIns="91425" tIns="45700" rIns="91425" bIns="45700" anchor="t" anchorCtr="0">
            <a:noAutofit/>
          </a:bodyPr>
          <a:lstStyle/>
          <a:p>
            <a:r>
              <a:rPr lang="en-US" sz="1600" b="1" dirty="0">
                <a:solidFill>
                  <a:schemeClr val="dk1"/>
                </a:solidFill>
                <a:latin typeface="Arial"/>
                <a:ea typeface="Arial"/>
                <a:cs typeface="Arial"/>
                <a:sym typeface="Arial"/>
              </a:rPr>
              <a:t>Finish job X successfully</a:t>
            </a:r>
            <a:endParaRPr sz="1600" b="1" dirty="0">
              <a:solidFill>
                <a:schemeClr val="dk1"/>
              </a:solidFill>
              <a:latin typeface="Arial"/>
              <a:ea typeface="Arial"/>
              <a:cs typeface="Arial"/>
              <a:sym typeface="Arial"/>
            </a:endParaRPr>
          </a:p>
        </p:txBody>
      </p:sp>
      <p:cxnSp>
        <p:nvCxnSpPr>
          <p:cNvPr id="29" name="Shape 557">
            <a:extLst>
              <a:ext uri="{FF2B5EF4-FFF2-40B4-BE49-F238E27FC236}">
                <a16:creationId xmlns:a16="http://schemas.microsoft.com/office/drawing/2014/main" id="{83AD898E-D43C-460B-82F0-61FF54814D0C}"/>
              </a:ext>
            </a:extLst>
          </p:cNvPr>
          <p:cNvCxnSpPr>
            <a:cxnSpLocks/>
          </p:cNvCxnSpPr>
          <p:nvPr/>
        </p:nvCxnSpPr>
        <p:spPr>
          <a:xfrm>
            <a:off x="8558862" y="1708640"/>
            <a:ext cx="0" cy="3277246"/>
          </a:xfrm>
          <a:prstGeom prst="straightConnector1">
            <a:avLst/>
          </a:prstGeom>
          <a:noFill/>
          <a:ln w="38100" cap="flat" cmpd="sng">
            <a:solidFill>
              <a:srgbClr val="7F7F7F"/>
            </a:solidFill>
            <a:prstDash val="solid"/>
            <a:round/>
            <a:headEnd type="none" w="sm" len="sm"/>
            <a:tailEnd type="none" w="sm" len="sm"/>
          </a:ln>
        </p:spPr>
      </p:cxnSp>
      <p:sp>
        <p:nvSpPr>
          <p:cNvPr id="37" name="Shape 556">
            <a:extLst>
              <a:ext uri="{FF2B5EF4-FFF2-40B4-BE49-F238E27FC236}">
                <a16:creationId xmlns:a16="http://schemas.microsoft.com/office/drawing/2014/main" id="{1647CDA1-342B-4B47-A7E5-80B38564AAB4}"/>
              </a:ext>
            </a:extLst>
          </p:cNvPr>
          <p:cNvSpPr txBox="1"/>
          <p:nvPr/>
        </p:nvSpPr>
        <p:spPr>
          <a:xfrm>
            <a:off x="9457083" y="2221219"/>
            <a:ext cx="3334892" cy="396170"/>
          </a:xfrm>
          <a:prstGeom prst="rect">
            <a:avLst/>
          </a:prstGeom>
          <a:noFill/>
          <a:ln>
            <a:noFill/>
          </a:ln>
        </p:spPr>
        <p:txBody>
          <a:bodyPr spcFirstLastPara="1" wrap="square" lIns="91425" tIns="45700" rIns="91425" bIns="45700" anchor="t" anchorCtr="0">
            <a:noAutofit/>
          </a:bodyPr>
          <a:lstStyle/>
          <a:p>
            <a:r>
              <a:rPr lang="en-US" sz="1600" b="1" dirty="0">
                <a:solidFill>
                  <a:srgbClr val="FF0000"/>
                </a:solidFill>
                <a:latin typeface="Arial"/>
                <a:ea typeface="Arial"/>
                <a:cs typeface="Arial"/>
                <a:sym typeface="Arial"/>
              </a:rPr>
              <a:t>Delete staging directory</a:t>
            </a:r>
            <a:endParaRPr sz="1600" b="1" dirty="0">
              <a:solidFill>
                <a:srgbClr val="FF0000"/>
              </a:solidFill>
              <a:latin typeface="Arial"/>
              <a:ea typeface="Arial"/>
              <a:cs typeface="Arial"/>
              <a:sym typeface="Arial"/>
            </a:endParaRPr>
          </a:p>
        </p:txBody>
      </p:sp>
      <p:sp>
        <p:nvSpPr>
          <p:cNvPr id="17" name="Shape 556">
            <a:extLst>
              <a:ext uri="{FF2B5EF4-FFF2-40B4-BE49-F238E27FC236}">
                <a16:creationId xmlns:a16="http://schemas.microsoft.com/office/drawing/2014/main" id="{24054ED7-0B92-476E-BDB1-C017E36467D4}"/>
              </a:ext>
            </a:extLst>
          </p:cNvPr>
          <p:cNvSpPr txBox="1"/>
          <p:nvPr/>
        </p:nvSpPr>
        <p:spPr>
          <a:xfrm>
            <a:off x="9434363" y="2572997"/>
            <a:ext cx="2669273" cy="369333"/>
          </a:xfrm>
          <a:prstGeom prst="rect">
            <a:avLst/>
          </a:prstGeom>
          <a:noFill/>
          <a:ln>
            <a:noFill/>
          </a:ln>
        </p:spPr>
        <p:txBody>
          <a:bodyPr spcFirstLastPara="1" wrap="square" lIns="91425" tIns="45700" rIns="91425" bIns="45700" anchor="t" anchorCtr="0">
            <a:noAutofit/>
          </a:bodyPr>
          <a:lstStyle/>
          <a:p>
            <a:r>
              <a:rPr lang="en-US" sz="1600" b="1" i="1" dirty="0">
                <a:solidFill>
                  <a:schemeClr val="dk1"/>
                </a:solidFill>
                <a:latin typeface="Arial"/>
                <a:ea typeface="Arial"/>
                <a:cs typeface="Arial"/>
                <a:sym typeface="Arial"/>
              </a:rPr>
              <a:t>“Unregister to RM”</a:t>
            </a:r>
            <a:endParaRPr sz="1600" b="1" i="1" dirty="0">
              <a:solidFill>
                <a:schemeClr val="dk1"/>
              </a:solidFill>
              <a:latin typeface="Arial"/>
              <a:ea typeface="Arial"/>
              <a:cs typeface="Arial"/>
              <a:sym typeface="Arial"/>
            </a:endParaRPr>
          </a:p>
        </p:txBody>
      </p:sp>
      <p:cxnSp>
        <p:nvCxnSpPr>
          <p:cNvPr id="18" name="直接箭头连接符 17">
            <a:extLst>
              <a:ext uri="{FF2B5EF4-FFF2-40B4-BE49-F238E27FC236}">
                <a16:creationId xmlns:a16="http://schemas.microsoft.com/office/drawing/2014/main" id="{DA0AF475-529C-428F-A8CD-1EF52EC156A2}"/>
              </a:ext>
            </a:extLst>
          </p:cNvPr>
          <p:cNvCxnSpPr>
            <a:cxnSpLocks/>
          </p:cNvCxnSpPr>
          <p:nvPr/>
        </p:nvCxnSpPr>
        <p:spPr>
          <a:xfrm flipH="1">
            <a:off x="8558860" y="2831420"/>
            <a:ext cx="898225" cy="140214"/>
          </a:xfrm>
          <a:prstGeom prst="straightConnector1">
            <a:avLst/>
          </a:prstGeom>
          <a:noFill/>
          <a:ln w="28575" cap="flat" cmpd="sng">
            <a:solidFill>
              <a:schemeClr val="bg1">
                <a:lumMod val="85000"/>
              </a:schemeClr>
            </a:solidFill>
            <a:prstDash val="solid"/>
            <a:round/>
            <a:headEnd type="none" w="sm" len="sm"/>
            <a:tailEnd type="triangle" w="med" len="med"/>
          </a:ln>
        </p:spPr>
      </p:cxnSp>
      <p:sp>
        <p:nvSpPr>
          <p:cNvPr id="19" name="闪电形 18">
            <a:extLst>
              <a:ext uri="{FF2B5EF4-FFF2-40B4-BE49-F238E27FC236}">
                <a16:creationId xmlns:a16="http://schemas.microsoft.com/office/drawing/2014/main" id="{BB85389B-C96D-4C90-8FF3-C7A92DF57AB9}"/>
              </a:ext>
            </a:extLst>
          </p:cNvPr>
          <p:cNvSpPr/>
          <p:nvPr/>
        </p:nvSpPr>
        <p:spPr>
          <a:xfrm>
            <a:off x="8296723" y="2555164"/>
            <a:ext cx="523921" cy="294090"/>
          </a:xfrm>
          <a:prstGeom prst="lightningBolt">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Char char="p"/>
            </a:pPr>
            <a:endParaRPr kumimoji="0" lang="zh-CN" altLang="en-US" sz="1800" b="1" i="0" u="none" strike="noStrike" cap="none" normalizeH="0" baseline="0">
              <a:ln>
                <a:noFill/>
              </a:ln>
              <a:solidFill>
                <a:schemeClr val="accent2"/>
              </a:solidFill>
              <a:effectLst/>
              <a:latin typeface="Verdana" panose="020B0604030504040204" pitchFamily="34" charset="0"/>
              <a:ea typeface="楷体_GB2312" pitchFamily="49" charset="-122"/>
            </a:endParaRPr>
          </a:p>
        </p:txBody>
      </p:sp>
      <p:cxnSp>
        <p:nvCxnSpPr>
          <p:cNvPr id="22" name="直接连接符 21">
            <a:extLst>
              <a:ext uri="{FF2B5EF4-FFF2-40B4-BE49-F238E27FC236}">
                <a16:creationId xmlns:a16="http://schemas.microsoft.com/office/drawing/2014/main" id="{A14AF6EB-4D25-48CB-8A49-6C8626341DB2}"/>
              </a:ext>
            </a:extLst>
          </p:cNvPr>
          <p:cNvCxnSpPr>
            <a:cxnSpLocks/>
          </p:cNvCxnSpPr>
          <p:nvPr/>
        </p:nvCxnSpPr>
        <p:spPr>
          <a:xfrm>
            <a:off x="8558860" y="2801291"/>
            <a:ext cx="0" cy="1266411"/>
          </a:xfrm>
          <a:prstGeom prst="line">
            <a:avLst/>
          </a:prstGeom>
          <a:noFill/>
          <a:ln w="38100" cap="flat" cmpd="sng">
            <a:solidFill>
              <a:schemeClr val="bg1">
                <a:lumMod val="85000"/>
              </a:schemeClr>
            </a:solidFill>
            <a:prstDash val="solid"/>
            <a:round/>
            <a:headEnd type="none" w="sm" len="sm"/>
            <a:tailEnd type="none" w="sm" len="sm"/>
          </a:ln>
        </p:spPr>
      </p:cxnSp>
      <p:cxnSp>
        <p:nvCxnSpPr>
          <p:cNvPr id="23" name="连接符: 曲线 22">
            <a:extLst>
              <a:ext uri="{FF2B5EF4-FFF2-40B4-BE49-F238E27FC236}">
                <a16:creationId xmlns:a16="http://schemas.microsoft.com/office/drawing/2014/main" id="{AB3E42BF-33BE-40DE-B37C-A055E4ACD962}"/>
              </a:ext>
            </a:extLst>
          </p:cNvPr>
          <p:cNvCxnSpPr>
            <a:cxnSpLocks/>
            <a:endCxn id="24" idx="0"/>
          </p:cNvCxnSpPr>
          <p:nvPr/>
        </p:nvCxnSpPr>
        <p:spPr>
          <a:xfrm>
            <a:off x="9457439" y="2835691"/>
            <a:ext cx="464135" cy="243583"/>
          </a:xfrm>
          <a:prstGeom prst="curvedConnector2">
            <a:avLst/>
          </a:prstGeom>
          <a:ln w="28575" cap="rnd">
            <a:solidFill>
              <a:schemeClr val="bg1">
                <a:lumMod val="50000"/>
              </a:schemeClr>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4" name="图片 23">
            <a:extLst>
              <a:ext uri="{FF2B5EF4-FFF2-40B4-BE49-F238E27FC236}">
                <a16:creationId xmlns:a16="http://schemas.microsoft.com/office/drawing/2014/main" id="{A1E29E67-F752-4F1D-B81A-2078AB1528A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719042" y="3079274"/>
            <a:ext cx="405064" cy="405064"/>
          </a:xfrm>
          <a:prstGeom prst="rect">
            <a:avLst/>
          </a:prstGeom>
        </p:spPr>
      </p:pic>
      <p:cxnSp>
        <p:nvCxnSpPr>
          <p:cNvPr id="25" name="连接符: 曲线 24">
            <a:extLst>
              <a:ext uri="{FF2B5EF4-FFF2-40B4-BE49-F238E27FC236}">
                <a16:creationId xmlns:a16="http://schemas.microsoft.com/office/drawing/2014/main" id="{676EC090-2F40-44B8-8EA4-DBBFC67EC914}"/>
              </a:ext>
            </a:extLst>
          </p:cNvPr>
          <p:cNvCxnSpPr>
            <a:cxnSpLocks/>
            <a:stCxn id="24" idx="2"/>
          </p:cNvCxnSpPr>
          <p:nvPr/>
        </p:nvCxnSpPr>
        <p:spPr>
          <a:xfrm rot="5400000">
            <a:off x="9602200" y="3361944"/>
            <a:ext cx="196981" cy="441768"/>
          </a:xfrm>
          <a:prstGeom prst="curvedConnector2">
            <a:avLst/>
          </a:prstGeom>
          <a:ln w="28575" cap="rnd">
            <a:solidFill>
              <a:schemeClr val="bg1">
                <a:lumMod val="50000"/>
              </a:schemeClr>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488B91AE-587B-49FB-BC3B-B22BC181DBB9}"/>
              </a:ext>
            </a:extLst>
          </p:cNvPr>
          <p:cNvCxnSpPr>
            <a:cxnSpLocks/>
          </p:cNvCxnSpPr>
          <p:nvPr/>
        </p:nvCxnSpPr>
        <p:spPr>
          <a:xfrm>
            <a:off x="9457084" y="2849254"/>
            <a:ext cx="0" cy="832065"/>
          </a:xfrm>
          <a:prstGeom prst="line">
            <a:avLst/>
          </a:prstGeom>
          <a:noFill/>
          <a:ln w="38100" cap="flat" cmpd="sng">
            <a:solidFill>
              <a:schemeClr val="bg1"/>
            </a:solidFill>
            <a:prstDash val="solid"/>
            <a:round/>
            <a:headEnd type="none" w="sm" len="sm"/>
            <a:tailEnd type="none" w="sm" len="sm"/>
          </a:ln>
        </p:spPr>
      </p:cxnSp>
      <p:sp>
        <p:nvSpPr>
          <p:cNvPr id="26" name="Shape 556">
            <a:extLst>
              <a:ext uri="{FF2B5EF4-FFF2-40B4-BE49-F238E27FC236}">
                <a16:creationId xmlns:a16="http://schemas.microsoft.com/office/drawing/2014/main" id="{C61E4FC5-8297-4A38-A25D-BFE7A099B3F7}"/>
              </a:ext>
            </a:extLst>
          </p:cNvPr>
          <p:cNvSpPr txBox="1"/>
          <p:nvPr/>
        </p:nvSpPr>
        <p:spPr>
          <a:xfrm>
            <a:off x="9457085" y="3698369"/>
            <a:ext cx="2669273" cy="369333"/>
          </a:xfrm>
          <a:prstGeom prst="rect">
            <a:avLst/>
          </a:prstGeom>
          <a:noFill/>
          <a:ln>
            <a:noFill/>
          </a:ln>
        </p:spPr>
        <p:txBody>
          <a:bodyPr spcFirstLastPara="1" wrap="square" lIns="91425" tIns="45700" rIns="91425" bIns="45700" anchor="t" anchorCtr="0">
            <a:noAutofit/>
          </a:bodyPr>
          <a:lstStyle/>
          <a:p>
            <a:r>
              <a:rPr lang="en-US" sz="1600" b="1" dirty="0">
                <a:solidFill>
                  <a:schemeClr val="dk1"/>
                </a:solidFill>
                <a:latin typeface="Arial"/>
                <a:ea typeface="Arial"/>
                <a:cs typeface="Arial"/>
                <a:sym typeface="Arial"/>
              </a:rPr>
              <a:t>Stop itself</a:t>
            </a:r>
            <a:endParaRPr sz="1600" b="1" dirty="0">
              <a:solidFill>
                <a:schemeClr val="dk1"/>
              </a:solidFill>
              <a:latin typeface="Arial"/>
              <a:ea typeface="Arial"/>
              <a:cs typeface="Arial"/>
              <a:sym typeface="Arial"/>
            </a:endParaRPr>
          </a:p>
        </p:txBody>
      </p:sp>
      <p:pic>
        <p:nvPicPr>
          <p:cNvPr id="27" name="Shape 564">
            <a:extLst>
              <a:ext uri="{FF2B5EF4-FFF2-40B4-BE49-F238E27FC236}">
                <a16:creationId xmlns:a16="http://schemas.microsoft.com/office/drawing/2014/main" id="{3EEB598C-30F7-46BE-9058-8CB687249145}"/>
              </a:ext>
            </a:extLst>
          </p:cNvPr>
          <p:cNvPicPr preferRelativeResize="0"/>
          <p:nvPr/>
        </p:nvPicPr>
        <p:blipFill rotWithShape="1">
          <a:blip r:embed="rId10">
            <a:alphaModFix/>
          </a:blip>
          <a:srcRect/>
          <a:stretch/>
        </p:blipFill>
        <p:spPr>
          <a:xfrm>
            <a:off x="8268923" y="3706068"/>
            <a:ext cx="492700" cy="492700"/>
          </a:xfrm>
          <a:prstGeom prst="rect">
            <a:avLst/>
          </a:prstGeom>
          <a:noFill/>
          <a:ln>
            <a:noFill/>
          </a:ln>
        </p:spPr>
      </p:pic>
      <p:sp>
        <p:nvSpPr>
          <p:cNvPr id="30" name="Shape 556">
            <a:extLst>
              <a:ext uri="{FF2B5EF4-FFF2-40B4-BE49-F238E27FC236}">
                <a16:creationId xmlns:a16="http://schemas.microsoft.com/office/drawing/2014/main" id="{9E649762-22EA-48DC-8EB3-C2CF193D15E5}"/>
              </a:ext>
            </a:extLst>
          </p:cNvPr>
          <p:cNvSpPr txBox="1"/>
          <p:nvPr/>
        </p:nvSpPr>
        <p:spPr>
          <a:xfrm>
            <a:off x="9142523" y="1266892"/>
            <a:ext cx="629124" cy="364768"/>
          </a:xfrm>
          <a:prstGeom prst="rect">
            <a:avLst/>
          </a:prstGeom>
          <a:solidFill>
            <a:schemeClr val="bg1">
              <a:lumMod val="85000"/>
            </a:schemeClr>
          </a:solidFill>
          <a:ln>
            <a:noFill/>
          </a:ln>
        </p:spPr>
        <p:txBody>
          <a:bodyPr spcFirstLastPara="1" wrap="square" lIns="91425" tIns="45700" rIns="91425" bIns="45700" anchor="t" anchorCtr="0">
            <a:noAutofit/>
          </a:bodyPr>
          <a:lstStyle>
            <a:defPPr>
              <a:defRPr lang="en-US"/>
            </a:defPPr>
            <a:lvl1pPr algn="ctr">
              <a:defRPr sz="1600" b="1">
                <a:solidFill>
                  <a:schemeClr val="dk1"/>
                </a:solidFill>
                <a:latin typeface="Arial"/>
                <a:ea typeface="Arial"/>
                <a:cs typeface="Arial"/>
              </a:defRPr>
            </a:lvl1pPr>
          </a:lstStyle>
          <a:p>
            <a:r>
              <a:rPr lang="en-US" b="0" i="1" dirty="0">
                <a:sym typeface="Arial"/>
              </a:rPr>
              <a:t>AM1</a:t>
            </a:r>
            <a:endParaRPr b="0" i="1" dirty="0">
              <a:sym typeface="Arial"/>
            </a:endParaRPr>
          </a:p>
        </p:txBody>
      </p:sp>
      <p:sp>
        <p:nvSpPr>
          <p:cNvPr id="32" name="Shape 556">
            <a:extLst>
              <a:ext uri="{FF2B5EF4-FFF2-40B4-BE49-F238E27FC236}">
                <a16:creationId xmlns:a16="http://schemas.microsoft.com/office/drawing/2014/main" id="{AEEA3704-D0E8-4977-9766-085DAAB644CF}"/>
              </a:ext>
            </a:extLst>
          </p:cNvPr>
          <p:cNvSpPr txBox="1"/>
          <p:nvPr/>
        </p:nvSpPr>
        <p:spPr>
          <a:xfrm>
            <a:off x="8244299" y="1266602"/>
            <a:ext cx="629123" cy="364768"/>
          </a:xfrm>
          <a:prstGeom prst="rect">
            <a:avLst/>
          </a:prstGeom>
          <a:solidFill>
            <a:schemeClr val="bg1">
              <a:lumMod val="85000"/>
            </a:schemeClr>
          </a:solidFill>
          <a:ln>
            <a:noFill/>
          </a:ln>
        </p:spPr>
        <p:txBody>
          <a:bodyPr spcFirstLastPara="1" wrap="square" lIns="91425" tIns="45700" rIns="91425" bIns="45700" anchor="t" anchorCtr="0">
            <a:noAutofit/>
          </a:bodyPr>
          <a:lstStyle/>
          <a:p>
            <a:pPr algn="ctr"/>
            <a:r>
              <a:rPr lang="en-US" sz="1600" i="1" dirty="0">
                <a:solidFill>
                  <a:schemeClr val="dk1"/>
                </a:solidFill>
                <a:latin typeface="Arial"/>
                <a:ea typeface="Arial"/>
                <a:cs typeface="Arial"/>
                <a:sym typeface="Arial"/>
              </a:rPr>
              <a:t>RM</a:t>
            </a:r>
            <a:endParaRPr sz="1600" i="1" dirty="0">
              <a:solidFill>
                <a:schemeClr val="dk1"/>
              </a:solidFill>
              <a:latin typeface="Arial"/>
              <a:ea typeface="Arial"/>
              <a:cs typeface="Arial"/>
              <a:sym typeface="Arial"/>
            </a:endParaRPr>
          </a:p>
        </p:txBody>
      </p:sp>
      <p:cxnSp>
        <p:nvCxnSpPr>
          <p:cNvPr id="33" name="Shape 557">
            <a:extLst>
              <a:ext uri="{FF2B5EF4-FFF2-40B4-BE49-F238E27FC236}">
                <a16:creationId xmlns:a16="http://schemas.microsoft.com/office/drawing/2014/main" id="{F1D15103-72E1-4AF4-8C0B-625905B3DEDA}"/>
              </a:ext>
            </a:extLst>
          </p:cNvPr>
          <p:cNvCxnSpPr>
            <a:cxnSpLocks/>
          </p:cNvCxnSpPr>
          <p:nvPr/>
        </p:nvCxnSpPr>
        <p:spPr>
          <a:xfrm>
            <a:off x="7669860" y="4392186"/>
            <a:ext cx="0" cy="686918"/>
          </a:xfrm>
          <a:prstGeom prst="straightConnector1">
            <a:avLst/>
          </a:prstGeom>
          <a:noFill/>
          <a:ln w="38100" cap="flat" cmpd="sng">
            <a:solidFill>
              <a:srgbClr val="7F7F7F"/>
            </a:solidFill>
            <a:prstDash val="solid"/>
            <a:round/>
            <a:headEnd type="none" w="sm" len="sm"/>
            <a:tailEnd type="none" w="sm" len="sm"/>
          </a:ln>
        </p:spPr>
      </p:cxnSp>
      <p:cxnSp>
        <p:nvCxnSpPr>
          <p:cNvPr id="34" name="直接箭头连接符 33">
            <a:extLst>
              <a:ext uri="{FF2B5EF4-FFF2-40B4-BE49-F238E27FC236}">
                <a16:creationId xmlns:a16="http://schemas.microsoft.com/office/drawing/2014/main" id="{E263FCCB-87E9-4384-9ABD-3553A40F5F82}"/>
              </a:ext>
            </a:extLst>
          </p:cNvPr>
          <p:cNvCxnSpPr>
            <a:cxnSpLocks/>
          </p:cNvCxnSpPr>
          <p:nvPr/>
        </p:nvCxnSpPr>
        <p:spPr>
          <a:xfrm flipH="1">
            <a:off x="7669860" y="4251972"/>
            <a:ext cx="898225" cy="140214"/>
          </a:xfrm>
          <a:prstGeom prst="straightConnector1">
            <a:avLst/>
          </a:prstGeom>
          <a:noFill/>
          <a:ln w="28575" cap="flat" cmpd="sng">
            <a:solidFill>
              <a:schemeClr val="tx1"/>
            </a:solidFill>
            <a:prstDash val="solid"/>
            <a:round/>
            <a:headEnd type="none" w="sm" len="sm"/>
            <a:tailEnd type="triangle" w="med" len="med"/>
          </a:ln>
        </p:spPr>
      </p:cxnSp>
      <p:sp>
        <p:nvSpPr>
          <p:cNvPr id="35" name="Shape 556">
            <a:extLst>
              <a:ext uri="{FF2B5EF4-FFF2-40B4-BE49-F238E27FC236}">
                <a16:creationId xmlns:a16="http://schemas.microsoft.com/office/drawing/2014/main" id="{1390383F-B9BC-460E-9E9A-D8F5CD3D2EC9}"/>
              </a:ext>
            </a:extLst>
          </p:cNvPr>
          <p:cNvSpPr txBox="1"/>
          <p:nvPr/>
        </p:nvSpPr>
        <p:spPr>
          <a:xfrm>
            <a:off x="7318681" y="4005958"/>
            <a:ext cx="730694" cy="304260"/>
          </a:xfrm>
          <a:prstGeom prst="rect">
            <a:avLst/>
          </a:prstGeom>
          <a:solidFill>
            <a:schemeClr val="bg1">
              <a:lumMod val="85000"/>
            </a:schemeClr>
          </a:solidFill>
          <a:ln>
            <a:noFill/>
          </a:ln>
        </p:spPr>
        <p:txBody>
          <a:bodyPr spcFirstLastPara="1" wrap="square" lIns="91425" tIns="45700" rIns="91425" bIns="45700" anchor="t" anchorCtr="0">
            <a:noAutofit/>
          </a:bodyPr>
          <a:lstStyle>
            <a:defPPr>
              <a:defRPr lang="en-US"/>
            </a:defPPr>
            <a:lvl1pPr algn="ctr">
              <a:defRPr sz="1600" b="0" i="1">
                <a:solidFill>
                  <a:schemeClr val="dk1"/>
                </a:solidFill>
                <a:latin typeface="Arial"/>
                <a:ea typeface="Arial"/>
                <a:cs typeface="Arial"/>
              </a:defRPr>
            </a:lvl1pPr>
          </a:lstStyle>
          <a:p>
            <a:r>
              <a:rPr lang="en-US" dirty="0">
                <a:sym typeface="Arial"/>
              </a:rPr>
              <a:t>AM2</a:t>
            </a:r>
            <a:endParaRPr dirty="0">
              <a:sym typeface="Arial"/>
            </a:endParaRPr>
          </a:p>
        </p:txBody>
      </p:sp>
      <p:sp>
        <p:nvSpPr>
          <p:cNvPr id="36" name="Shape 556">
            <a:extLst>
              <a:ext uri="{FF2B5EF4-FFF2-40B4-BE49-F238E27FC236}">
                <a16:creationId xmlns:a16="http://schemas.microsoft.com/office/drawing/2014/main" id="{C79841D1-69AA-4070-9E53-B0D04E76BE0F}"/>
              </a:ext>
            </a:extLst>
          </p:cNvPr>
          <p:cNvSpPr txBox="1"/>
          <p:nvPr/>
        </p:nvSpPr>
        <p:spPr>
          <a:xfrm>
            <a:off x="4977866" y="4366312"/>
            <a:ext cx="2669273" cy="369333"/>
          </a:xfrm>
          <a:prstGeom prst="rect">
            <a:avLst/>
          </a:prstGeom>
          <a:noFill/>
          <a:ln>
            <a:noFill/>
          </a:ln>
        </p:spPr>
        <p:txBody>
          <a:bodyPr spcFirstLastPara="1" wrap="square" lIns="91425" tIns="45700" rIns="91425" bIns="45700" anchor="t" anchorCtr="0">
            <a:noAutofit/>
          </a:bodyPr>
          <a:lstStyle/>
          <a:p>
            <a:pPr algn="r"/>
            <a:r>
              <a:rPr lang="en-US" sz="1600" b="1" dirty="0">
                <a:solidFill>
                  <a:schemeClr val="dk1"/>
                </a:solidFill>
                <a:latin typeface="Arial"/>
                <a:ea typeface="Arial"/>
                <a:cs typeface="Arial"/>
                <a:sym typeface="Arial"/>
              </a:rPr>
              <a:t>Try to recover job X</a:t>
            </a:r>
            <a:endParaRPr sz="1600" b="1" dirty="0">
              <a:solidFill>
                <a:schemeClr val="dk1"/>
              </a:solidFill>
              <a:latin typeface="Arial"/>
              <a:ea typeface="Arial"/>
              <a:cs typeface="Arial"/>
              <a:sym typeface="Arial"/>
            </a:endParaRPr>
          </a:p>
        </p:txBody>
      </p:sp>
      <p:sp>
        <p:nvSpPr>
          <p:cNvPr id="38" name="矩形: 圆角 37">
            <a:extLst>
              <a:ext uri="{FF2B5EF4-FFF2-40B4-BE49-F238E27FC236}">
                <a16:creationId xmlns:a16="http://schemas.microsoft.com/office/drawing/2014/main" id="{8F04F098-6727-402C-B86A-393974262160}"/>
              </a:ext>
            </a:extLst>
          </p:cNvPr>
          <p:cNvSpPr/>
          <p:nvPr/>
        </p:nvSpPr>
        <p:spPr bwMode="gray">
          <a:xfrm>
            <a:off x="4732267" y="4735645"/>
            <a:ext cx="2586414" cy="981925"/>
          </a:xfrm>
          <a:prstGeom prst="roundRect">
            <a:avLst/>
          </a:prstGeom>
          <a:solidFill>
            <a:srgbClr val="FF0000"/>
          </a:solidFill>
          <a:ln>
            <a:headEnd type="triangle" w="med" len="med"/>
            <a:tailEnd type="triangl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b="1" dirty="0">
                <a:solidFill>
                  <a:schemeClr val="bg1"/>
                </a:solidFill>
              </a:rPr>
              <a:t>Fail the job since staging </a:t>
            </a:r>
            <a:r>
              <a:rPr lang="en-US" altLang="zh-CN" b="1" dirty="0" err="1">
                <a:solidFill>
                  <a:schemeClr val="bg1"/>
                </a:solidFill>
              </a:rPr>
              <a:t>dir</a:t>
            </a:r>
            <a:r>
              <a:rPr lang="en-US" altLang="zh-CN" b="1" dirty="0">
                <a:solidFill>
                  <a:schemeClr val="bg1"/>
                </a:solidFill>
              </a:rPr>
              <a:t> has been already cleaned!</a:t>
            </a:r>
            <a:endParaRPr lang="zh-CN" altLang="en-US" b="1" dirty="0">
              <a:solidFill>
                <a:schemeClr val="bg1"/>
              </a:solidFill>
            </a:endParaRPr>
          </a:p>
        </p:txBody>
      </p:sp>
      <p:pic>
        <p:nvPicPr>
          <p:cNvPr id="39" name="图片 38">
            <a:extLst>
              <a:ext uri="{FF2B5EF4-FFF2-40B4-BE49-F238E27FC236}">
                <a16:creationId xmlns:a16="http://schemas.microsoft.com/office/drawing/2014/main" id="{66679E1E-F8C2-41E5-A006-7223C70DA46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415038" y="4735645"/>
            <a:ext cx="500422" cy="559478"/>
          </a:xfrm>
          <a:prstGeom prst="rect">
            <a:avLst/>
          </a:prstGeom>
        </p:spPr>
      </p:pic>
      <p:sp>
        <p:nvSpPr>
          <p:cNvPr id="41" name="矩形 40">
            <a:extLst>
              <a:ext uri="{FF2B5EF4-FFF2-40B4-BE49-F238E27FC236}">
                <a16:creationId xmlns:a16="http://schemas.microsoft.com/office/drawing/2014/main" id="{5C9A8EBF-B219-46C9-A92A-17F04A23D4BD}"/>
              </a:ext>
            </a:extLst>
          </p:cNvPr>
          <p:cNvSpPr/>
          <p:nvPr/>
        </p:nvSpPr>
        <p:spPr>
          <a:xfrm>
            <a:off x="8089289" y="5360275"/>
            <a:ext cx="2519826" cy="461665"/>
          </a:xfrm>
          <a:prstGeom prst="rect">
            <a:avLst/>
          </a:prstGeom>
        </p:spPr>
        <p:txBody>
          <a:bodyPr wrap="square">
            <a:spAutoFit/>
          </a:bodyPr>
          <a:lstStyle/>
          <a:p>
            <a:r>
              <a:rPr lang="en-US" altLang="zh-CN" sz="1200" i="1" dirty="0">
                <a:solidFill>
                  <a:schemeClr val="bg1">
                    <a:lumMod val="50000"/>
                  </a:schemeClr>
                </a:solidFill>
                <a:latin typeface="+mn-ea"/>
              </a:rPr>
              <a:t>RM: </a:t>
            </a:r>
            <a:r>
              <a:rPr lang="en-US" altLang="zh-CN" sz="1200" i="1" dirty="0" err="1">
                <a:solidFill>
                  <a:schemeClr val="bg1">
                    <a:lumMod val="50000"/>
                  </a:schemeClr>
                </a:solidFill>
                <a:latin typeface="+mn-ea"/>
              </a:rPr>
              <a:t>ResourceManager</a:t>
            </a:r>
            <a:endParaRPr lang="en-US" altLang="zh-CN" sz="1200" i="1" dirty="0">
              <a:solidFill>
                <a:schemeClr val="bg1">
                  <a:lumMod val="50000"/>
                </a:schemeClr>
              </a:solidFill>
              <a:latin typeface="+mn-ea"/>
            </a:endParaRPr>
          </a:p>
          <a:p>
            <a:r>
              <a:rPr lang="en-US" altLang="zh-CN" sz="1200" i="1" dirty="0">
                <a:solidFill>
                  <a:schemeClr val="bg1">
                    <a:lumMod val="50000"/>
                  </a:schemeClr>
                </a:solidFill>
                <a:latin typeface="+mn-ea"/>
              </a:rPr>
              <a:t>AM: </a:t>
            </a:r>
            <a:r>
              <a:rPr lang="en-US" altLang="zh-CN" sz="1200" i="1" dirty="0" err="1">
                <a:solidFill>
                  <a:schemeClr val="bg1">
                    <a:lumMod val="50000"/>
                  </a:schemeClr>
                </a:solidFill>
                <a:latin typeface="+mn-ea"/>
              </a:rPr>
              <a:t>ApplicationMaster</a:t>
            </a:r>
            <a:endParaRPr lang="zh-CN" altLang="en-US" sz="1200" i="1" dirty="0">
              <a:solidFill>
                <a:schemeClr val="bg1">
                  <a:lumMod val="50000"/>
                </a:schemeClr>
              </a:solidFill>
              <a:latin typeface="+mn-ea"/>
            </a:endParaRPr>
          </a:p>
        </p:txBody>
      </p:sp>
      <p:sp>
        <p:nvSpPr>
          <p:cNvPr id="40" name="矩形 39">
            <a:extLst>
              <a:ext uri="{FF2B5EF4-FFF2-40B4-BE49-F238E27FC236}">
                <a16:creationId xmlns:a16="http://schemas.microsoft.com/office/drawing/2014/main" id="{1C54C8E5-ABCF-44A1-B8F1-52044E84DC4F}"/>
              </a:ext>
            </a:extLst>
          </p:cNvPr>
          <p:cNvSpPr/>
          <p:nvPr/>
        </p:nvSpPr>
        <p:spPr>
          <a:xfrm>
            <a:off x="9192792" y="6362249"/>
            <a:ext cx="2519826" cy="369332"/>
          </a:xfrm>
          <a:prstGeom prst="rect">
            <a:avLst/>
          </a:prstGeom>
        </p:spPr>
        <p:txBody>
          <a:bodyPr wrap="square">
            <a:spAutoFit/>
          </a:bodyPr>
          <a:lstStyle/>
          <a:p>
            <a:r>
              <a:rPr lang="en-US" altLang="zh-CN" dirty="0">
                <a:latin typeface="Gill Sans"/>
              </a:rPr>
              <a:t>Ex: MAPREDUCE-5476</a:t>
            </a:r>
            <a:endParaRPr lang="zh-CN" altLang="en-US" dirty="0">
              <a:latin typeface="Gill Sans"/>
            </a:endParaRPr>
          </a:p>
        </p:txBody>
      </p:sp>
    </p:spTree>
    <p:custDataLst>
      <p:tags r:id="rId1"/>
    </p:custDataLst>
    <p:extLst>
      <p:ext uri="{BB962C8B-B14F-4D97-AF65-F5344CB8AC3E}">
        <p14:creationId xmlns:p14="http://schemas.microsoft.com/office/powerpoint/2010/main" val="704624968"/>
      </p:ext>
    </p:extLst>
  </p:cSld>
  <p:clrMapOvr>
    <a:masterClrMapping/>
  </p:clrMapOvr>
  <p:transition advTm="2033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p:bldP spid="3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箭头: 下 79">
            <a:extLst>
              <a:ext uri="{FF2B5EF4-FFF2-40B4-BE49-F238E27FC236}">
                <a16:creationId xmlns:a16="http://schemas.microsoft.com/office/drawing/2014/main" id="{53DD96BD-B076-4C58-86C7-254240003002}"/>
              </a:ext>
            </a:extLst>
          </p:cNvPr>
          <p:cNvSpPr/>
          <p:nvPr/>
        </p:nvSpPr>
        <p:spPr bwMode="gray">
          <a:xfrm>
            <a:off x="10035184" y="1337913"/>
            <a:ext cx="239776" cy="3619552"/>
          </a:xfrm>
          <a:prstGeom prst="downArrow">
            <a:avLst/>
          </a:prstGeom>
          <a:ln>
            <a:solidFill>
              <a:schemeClr val="bg1">
                <a:lumMod val="50000"/>
              </a:schemeClr>
            </a:solidFill>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endParaRPr lang="zh-CN" altLang="en-US" b="1" dirty="0">
              <a:solidFill>
                <a:schemeClr val="bg1"/>
              </a:solidFill>
            </a:endParaRPr>
          </a:p>
        </p:txBody>
      </p:sp>
      <p:sp>
        <p:nvSpPr>
          <p:cNvPr id="5" name="箭头: 下 4">
            <a:extLst>
              <a:ext uri="{FF2B5EF4-FFF2-40B4-BE49-F238E27FC236}">
                <a16:creationId xmlns:a16="http://schemas.microsoft.com/office/drawing/2014/main" id="{676E14BF-EE54-4C35-AFC8-2DE42CAFF626}"/>
              </a:ext>
            </a:extLst>
          </p:cNvPr>
          <p:cNvSpPr/>
          <p:nvPr/>
        </p:nvSpPr>
        <p:spPr bwMode="gray">
          <a:xfrm>
            <a:off x="7110950" y="1337913"/>
            <a:ext cx="239776" cy="3619552"/>
          </a:xfrm>
          <a:prstGeom prst="downArrow">
            <a:avLst/>
          </a:prstGeom>
          <a:ln>
            <a:solidFill>
              <a:schemeClr val="bg1">
                <a:lumMod val="50000"/>
              </a:schemeClr>
            </a:solidFill>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endParaRPr lang="zh-CN" altLang="en-US" b="1" dirty="0">
              <a:solidFill>
                <a:schemeClr val="bg1"/>
              </a:solidFill>
            </a:endParaRPr>
          </a:p>
        </p:txBody>
      </p:sp>
      <p:sp>
        <p:nvSpPr>
          <p:cNvPr id="3" name="标题 2">
            <a:extLst>
              <a:ext uri="{FF2B5EF4-FFF2-40B4-BE49-F238E27FC236}">
                <a16:creationId xmlns:a16="http://schemas.microsoft.com/office/drawing/2014/main" id="{EB3F927E-C21C-44A9-B07C-FFA809577750}"/>
              </a:ext>
            </a:extLst>
          </p:cNvPr>
          <p:cNvSpPr>
            <a:spLocks noGrp="1"/>
          </p:cNvSpPr>
          <p:nvPr>
            <p:ph type="title"/>
          </p:nvPr>
        </p:nvSpPr>
        <p:spPr>
          <a:xfrm>
            <a:off x="748740" y="311085"/>
            <a:ext cx="10826496" cy="849639"/>
          </a:xfrm>
        </p:spPr>
        <p:txBody>
          <a:bodyPr/>
          <a:lstStyle/>
          <a:p>
            <a:r>
              <a:rPr lang="en-US" altLang="zh-CN" dirty="0"/>
              <a:t>RQ1: Root cause</a:t>
            </a:r>
            <a:endParaRPr lang="zh-CN" altLang="en-US" dirty="0"/>
          </a:p>
        </p:txBody>
      </p:sp>
      <p:graphicFrame>
        <p:nvGraphicFramePr>
          <p:cNvPr id="16" name="图示 15">
            <a:extLst>
              <a:ext uri="{FF2B5EF4-FFF2-40B4-BE49-F238E27FC236}">
                <a16:creationId xmlns:a16="http://schemas.microsoft.com/office/drawing/2014/main" id="{AC1BF079-CB74-486E-AAA6-4E46F390E4B2}"/>
              </a:ext>
            </a:extLst>
          </p:cNvPr>
          <p:cNvGraphicFramePr/>
          <p:nvPr/>
        </p:nvGraphicFramePr>
        <p:xfrm>
          <a:off x="748740" y="1266602"/>
          <a:ext cx="2879985" cy="1881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0" name="Elbow Connector 38">
            <a:extLst>
              <a:ext uri="{FF2B5EF4-FFF2-40B4-BE49-F238E27FC236}">
                <a16:creationId xmlns:a16="http://schemas.microsoft.com/office/drawing/2014/main" id="{60E8A04E-054A-4A71-87D7-FA23E8BE6FE9}"/>
              </a:ext>
            </a:extLst>
          </p:cNvPr>
          <p:cNvCxnSpPr/>
          <p:nvPr/>
        </p:nvCxnSpPr>
        <p:spPr>
          <a:xfrm rot="16200000" flipH="1">
            <a:off x="1459340" y="2965032"/>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21" name="矩形 20">
            <a:extLst>
              <a:ext uri="{FF2B5EF4-FFF2-40B4-BE49-F238E27FC236}">
                <a16:creationId xmlns:a16="http://schemas.microsoft.com/office/drawing/2014/main" id="{8C6370BF-027A-4E79-99FF-B7EB8B039F0D}"/>
              </a:ext>
            </a:extLst>
          </p:cNvPr>
          <p:cNvSpPr/>
          <p:nvPr/>
        </p:nvSpPr>
        <p:spPr>
          <a:xfrm>
            <a:off x="1701883" y="3021003"/>
            <a:ext cx="1364476" cy="369332"/>
          </a:xfrm>
          <a:prstGeom prst="rect">
            <a:avLst/>
          </a:prstGeom>
        </p:spPr>
        <p:txBody>
          <a:bodyPr wrap="none">
            <a:spAutoFit/>
          </a:bodyPr>
          <a:lstStyle/>
          <a:p>
            <a:pPr lvl="0"/>
            <a:r>
              <a:rPr lang="en-US" altLang="zh-CN" b="1" dirty="0"/>
              <a:t>No backup</a:t>
            </a:r>
            <a:endParaRPr lang="zh-CN" altLang="en-US" dirty="0"/>
          </a:p>
        </p:txBody>
      </p:sp>
      <p:sp>
        <p:nvSpPr>
          <p:cNvPr id="53" name="矩形 52">
            <a:extLst>
              <a:ext uri="{FF2B5EF4-FFF2-40B4-BE49-F238E27FC236}">
                <a16:creationId xmlns:a16="http://schemas.microsoft.com/office/drawing/2014/main" id="{933BC2D4-A0B2-43F4-86F9-6E1956F331A4}"/>
              </a:ext>
            </a:extLst>
          </p:cNvPr>
          <p:cNvSpPr/>
          <p:nvPr/>
        </p:nvSpPr>
        <p:spPr>
          <a:xfrm>
            <a:off x="1699977" y="3311987"/>
            <a:ext cx="3531736" cy="369332"/>
          </a:xfrm>
          <a:prstGeom prst="rect">
            <a:avLst/>
          </a:prstGeom>
        </p:spPr>
        <p:txBody>
          <a:bodyPr wrap="none">
            <a:spAutoFit/>
          </a:bodyPr>
          <a:lstStyle/>
          <a:p>
            <a:pPr lvl="0"/>
            <a:r>
              <a:rPr lang="en-US" altLang="zh-CN" b="1" dirty="0">
                <a:solidFill>
                  <a:srgbClr val="C00000"/>
                </a:solidFill>
              </a:rPr>
              <a:t>Incorrect backup management</a:t>
            </a:r>
            <a:endParaRPr lang="zh-CN" altLang="en-US" dirty="0">
              <a:solidFill>
                <a:srgbClr val="C00000"/>
              </a:solidFill>
            </a:endParaRPr>
          </a:p>
        </p:txBody>
      </p:sp>
      <p:cxnSp>
        <p:nvCxnSpPr>
          <p:cNvPr id="57" name="Elbow Connector 38">
            <a:extLst>
              <a:ext uri="{FF2B5EF4-FFF2-40B4-BE49-F238E27FC236}">
                <a16:creationId xmlns:a16="http://schemas.microsoft.com/office/drawing/2014/main" id="{66B5B2E5-6B68-4099-8443-3B29E6DCFFBF}"/>
              </a:ext>
            </a:extLst>
          </p:cNvPr>
          <p:cNvCxnSpPr/>
          <p:nvPr/>
        </p:nvCxnSpPr>
        <p:spPr>
          <a:xfrm rot="16200000" flipH="1">
            <a:off x="1459340" y="3259331"/>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58" name="Elbow Connector 38">
            <a:extLst>
              <a:ext uri="{FF2B5EF4-FFF2-40B4-BE49-F238E27FC236}">
                <a16:creationId xmlns:a16="http://schemas.microsoft.com/office/drawing/2014/main" id="{8AC4D440-9113-470A-9D6A-EEEE38F70D1C}"/>
              </a:ext>
            </a:extLst>
          </p:cNvPr>
          <p:cNvCxnSpPr/>
          <p:nvPr/>
        </p:nvCxnSpPr>
        <p:spPr>
          <a:xfrm rot="16200000" flipH="1">
            <a:off x="1823199" y="3763747"/>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61" name="矩形 60">
            <a:extLst>
              <a:ext uri="{FF2B5EF4-FFF2-40B4-BE49-F238E27FC236}">
                <a16:creationId xmlns:a16="http://schemas.microsoft.com/office/drawing/2014/main" id="{3B8CD579-06CA-4A4D-B644-324F5932C7C4}"/>
              </a:ext>
            </a:extLst>
          </p:cNvPr>
          <p:cNvSpPr/>
          <p:nvPr/>
        </p:nvSpPr>
        <p:spPr>
          <a:xfrm>
            <a:off x="2063836" y="3819718"/>
            <a:ext cx="3326552" cy="369332"/>
          </a:xfrm>
          <a:prstGeom prst="rect">
            <a:avLst/>
          </a:prstGeom>
        </p:spPr>
        <p:txBody>
          <a:bodyPr wrap="none">
            <a:spAutoFit/>
          </a:bodyPr>
          <a:lstStyle/>
          <a:p>
            <a:pPr lvl="0"/>
            <a:r>
              <a:rPr lang="en-US" altLang="zh-CN" dirty="0">
                <a:solidFill>
                  <a:srgbClr val="C00000"/>
                </a:solidFill>
              </a:rPr>
              <a:t>Premature removal of backups</a:t>
            </a:r>
            <a:endParaRPr lang="zh-CN" altLang="en-US" dirty="0">
              <a:solidFill>
                <a:srgbClr val="C00000"/>
              </a:solidFill>
            </a:endParaRPr>
          </a:p>
        </p:txBody>
      </p:sp>
      <p:pic>
        <p:nvPicPr>
          <p:cNvPr id="46" name="Picture 26">
            <a:extLst>
              <a:ext uri="{FF2B5EF4-FFF2-40B4-BE49-F238E27FC236}">
                <a16:creationId xmlns:a16="http://schemas.microsoft.com/office/drawing/2014/main" id="{696B2BC4-E87A-4034-916E-DACF5F74137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70203" y="4651790"/>
            <a:ext cx="482056" cy="482055"/>
          </a:xfrm>
          <a:prstGeom prst="rect">
            <a:avLst/>
          </a:prstGeom>
        </p:spPr>
      </p:pic>
      <p:pic>
        <p:nvPicPr>
          <p:cNvPr id="52" name="图片 51">
            <a:extLst>
              <a:ext uri="{FF2B5EF4-FFF2-40B4-BE49-F238E27FC236}">
                <a16:creationId xmlns:a16="http://schemas.microsoft.com/office/drawing/2014/main" id="{3CBF9BD9-0791-44D5-9BA7-77DC8F59AF8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06848" y="4492502"/>
            <a:ext cx="573646" cy="641343"/>
          </a:xfrm>
          <a:prstGeom prst="rect">
            <a:avLst/>
          </a:prstGeom>
        </p:spPr>
      </p:pic>
      <p:sp>
        <p:nvSpPr>
          <p:cNvPr id="63" name="Shape 556">
            <a:extLst>
              <a:ext uri="{FF2B5EF4-FFF2-40B4-BE49-F238E27FC236}">
                <a16:creationId xmlns:a16="http://schemas.microsoft.com/office/drawing/2014/main" id="{9B73ECAD-C032-4BAF-B793-F30C05C2A460}"/>
              </a:ext>
            </a:extLst>
          </p:cNvPr>
          <p:cNvSpPr txBox="1"/>
          <p:nvPr/>
        </p:nvSpPr>
        <p:spPr>
          <a:xfrm>
            <a:off x="7304184" y="1082602"/>
            <a:ext cx="2669273" cy="369333"/>
          </a:xfrm>
          <a:prstGeom prst="rect">
            <a:avLst/>
          </a:prstGeom>
          <a:noFill/>
          <a:ln>
            <a:noFill/>
          </a:ln>
        </p:spPr>
        <p:txBody>
          <a:bodyPr spcFirstLastPara="1" wrap="square" lIns="91425" tIns="45700" rIns="91425" bIns="45700" anchor="t" anchorCtr="0">
            <a:noAutofit/>
          </a:bodyPr>
          <a:lstStyle/>
          <a:p>
            <a:r>
              <a:rPr lang="en-US" sz="1600" b="1" dirty="0">
                <a:solidFill>
                  <a:schemeClr val="dk1"/>
                </a:solidFill>
                <a:latin typeface="Arial"/>
                <a:ea typeface="Arial"/>
                <a:cs typeface="Arial"/>
                <a:sym typeface="Arial"/>
              </a:rPr>
              <a:t>Create backups</a:t>
            </a:r>
            <a:endParaRPr sz="1600" b="1" dirty="0">
              <a:solidFill>
                <a:schemeClr val="dk1"/>
              </a:solidFill>
              <a:latin typeface="Arial"/>
              <a:ea typeface="Arial"/>
              <a:cs typeface="Arial"/>
              <a:sym typeface="Arial"/>
            </a:endParaRPr>
          </a:p>
        </p:txBody>
      </p:sp>
      <p:sp>
        <p:nvSpPr>
          <p:cNvPr id="64" name="流程图: 磁盘 63">
            <a:extLst>
              <a:ext uri="{FF2B5EF4-FFF2-40B4-BE49-F238E27FC236}">
                <a16:creationId xmlns:a16="http://schemas.microsoft.com/office/drawing/2014/main" id="{ED0061EA-987D-4AC9-9844-2FEBC6FD3F92}"/>
              </a:ext>
            </a:extLst>
          </p:cNvPr>
          <p:cNvSpPr/>
          <p:nvPr/>
        </p:nvSpPr>
        <p:spPr>
          <a:xfrm>
            <a:off x="7192625" y="1444909"/>
            <a:ext cx="1201918" cy="369333"/>
          </a:xfrm>
          <a:prstGeom prst="flowChartMagneticDisk">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b="1" dirty="0">
                <a:solidFill>
                  <a:schemeClr val="tx1"/>
                </a:solidFill>
                <a:ea typeface="Linux Libertine" panose="02000503000000000000" pitchFamily="2" charset="0"/>
                <a:cs typeface="Linux Libertine" panose="02000503000000000000" pitchFamily="2" charset="0"/>
              </a:rPr>
              <a:t>Backups</a:t>
            </a:r>
            <a:endParaRPr lang="zh-CN" altLang="en-US" sz="1600" dirty="0">
              <a:solidFill>
                <a:schemeClr val="tx1"/>
              </a:solidFill>
            </a:endParaRPr>
          </a:p>
        </p:txBody>
      </p:sp>
      <p:sp>
        <p:nvSpPr>
          <p:cNvPr id="67" name="Shape 556">
            <a:extLst>
              <a:ext uri="{FF2B5EF4-FFF2-40B4-BE49-F238E27FC236}">
                <a16:creationId xmlns:a16="http://schemas.microsoft.com/office/drawing/2014/main" id="{4781AB56-8C9F-4BEF-A117-9360C85A7329}"/>
              </a:ext>
            </a:extLst>
          </p:cNvPr>
          <p:cNvSpPr txBox="1"/>
          <p:nvPr/>
        </p:nvSpPr>
        <p:spPr>
          <a:xfrm>
            <a:off x="7350726" y="3810986"/>
            <a:ext cx="2669273" cy="369333"/>
          </a:xfrm>
          <a:prstGeom prst="rect">
            <a:avLst/>
          </a:prstGeom>
          <a:noFill/>
          <a:ln>
            <a:noFill/>
          </a:ln>
        </p:spPr>
        <p:txBody>
          <a:bodyPr spcFirstLastPara="1" wrap="square" lIns="91425" tIns="45700" rIns="91425" bIns="45700" anchor="t" anchorCtr="0">
            <a:noAutofit/>
          </a:bodyPr>
          <a:lstStyle/>
          <a:p>
            <a:r>
              <a:rPr lang="en-US" sz="1600" b="1" dirty="0">
                <a:solidFill>
                  <a:srgbClr val="00B050"/>
                </a:solidFill>
                <a:latin typeface="Arial"/>
                <a:ea typeface="Arial"/>
                <a:cs typeface="Arial"/>
                <a:sym typeface="Arial"/>
              </a:rPr>
              <a:t>Clean backups</a:t>
            </a:r>
            <a:endParaRPr sz="1600" b="1" dirty="0">
              <a:solidFill>
                <a:srgbClr val="00B050"/>
              </a:solidFill>
              <a:latin typeface="Arial"/>
              <a:ea typeface="Arial"/>
              <a:cs typeface="Arial"/>
              <a:sym typeface="Arial"/>
            </a:endParaRPr>
          </a:p>
        </p:txBody>
      </p:sp>
      <p:sp>
        <p:nvSpPr>
          <p:cNvPr id="68" name="流程图: 磁盘 67">
            <a:extLst>
              <a:ext uri="{FF2B5EF4-FFF2-40B4-BE49-F238E27FC236}">
                <a16:creationId xmlns:a16="http://schemas.microsoft.com/office/drawing/2014/main" id="{30D17AC1-26C2-46B0-A0D7-DD1CCA57D9F3}"/>
              </a:ext>
            </a:extLst>
          </p:cNvPr>
          <p:cNvSpPr/>
          <p:nvPr/>
        </p:nvSpPr>
        <p:spPr>
          <a:xfrm>
            <a:off x="7193254" y="4123169"/>
            <a:ext cx="1201918" cy="369333"/>
          </a:xfrm>
          <a:prstGeom prst="flowChartMagneticDisk">
            <a:avLst/>
          </a:prstGeom>
          <a:ln>
            <a:solidFill>
              <a:schemeClr val="bg1">
                <a:lumMod val="8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b="1" dirty="0">
                <a:solidFill>
                  <a:schemeClr val="bg1">
                    <a:lumMod val="85000"/>
                  </a:schemeClr>
                </a:solidFill>
                <a:ea typeface="Linux Libertine" panose="02000503000000000000" pitchFamily="2" charset="0"/>
                <a:cs typeface="Linux Libertine" panose="02000503000000000000" pitchFamily="2" charset="0"/>
              </a:rPr>
              <a:t>Backups</a:t>
            </a:r>
            <a:endParaRPr lang="zh-CN" altLang="en-US" sz="1600" dirty="0">
              <a:solidFill>
                <a:schemeClr val="bg1">
                  <a:lumMod val="85000"/>
                </a:schemeClr>
              </a:solidFill>
            </a:endParaRPr>
          </a:p>
        </p:txBody>
      </p:sp>
      <p:sp>
        <p:nvSpPr>
          <p:cNvPr id="82" name="Shape 556">
            <a:extLst>
              <a:ext uri="{FF2B5EF4-FFF2-40B4-BE49-F238E27FC236}">
                <a16:creationId xmlns:a16="http://schemas.microsoft.com/office/drawing/2014/main" id="{EFE94A7B-96DE-4161-9CEF-086E32C25F94}"/>
              </a:ext>
            </a:extLst>
          </p:cNvPr>
          <p:cNvSpPr txBox="1"/>
          <p:nvPr/>
        </p:nvSpPr>
        <p:spPr>
          <a:xfrm>
            <a:off x="10220121" y="1082602"/>
            <a:ext cx="2669273" cy="369333"/>
          </a:xfrm>
          <a:prstGeom prst="rect">
            <a:avLst/>
          </a:prstGeom>
          <a:noFill/>
          <a:ln>
            <a:noFill/>
          </a:ln>
        </p:spPr>
        <p:txBody>
          <a:bodyPr spcFirstLastPara="1" wrap="square" lIns="91425" tIns="45700" rIns="91425" bIns="45700" anchor="t" anchorCtr="0">
            <a:noAutofit/>
          </a:bodyPr>
          <a:lstStyle/>
          <a:p>
            <a:r>
              <a:rPr lang="en-US" sz="1600" b="1" dirty="0">
                <a:solidFill>
                  <a:schemeClr val="dk1"/>
                </a:solidFill>
                <a:latin typeface="Arial"/>
                <a:ea typeface="Arial"/>
                <a:cs typeface="Arial"/>
                <a:sym typeface="Arial"/>
              </a:rPr>
              <a:t>Create backups</a:t>
            </a:r>
            <a:endParaRPr sz="1600" b="1" dirty="0">
              <a:solidFill>
                <a:schemeClr val="dk1"/>
              </a:solidFill>
              <a:latin typeface="Arial"/>
              <a:ea typeface="Arial"/>
              <a:cs typeface="Arial"/>
              <a:sym typeface="Arial"/>
            </a:endParaRPr>
          </a:p>
        </p:txBody>
      </p:sp>
      <p:sp>
        <p:nvSpPr>
          <p:cNvPr id="83" name="流程图: 磁盘 82">
            <a:extLst>
              <a:ext uri="{FF2B5EF4-FFF2-40B4-BE49-F238E27FC236}">
                <a16:creationId xmlns:a16="http://schemas.microsoft.com/office/drawing/2014/main" id="{AA3620DB-F5D8-4CC6-A2E6-8C8B50322E88}"/>
              </a:ext>
            </a:extLst>
          </p:cNvPr>
          <p:cNvSpPr/>
          <p:nvPr/>
        </p:nvSpPr>
        <p:spPr>
          <a:xfrm>
            <a:off x="10114432" y="1444909"/>
            <a:ext cx="1201918" cy="369333"/>
          </a:xfrm>
          <a:prstGeom prst="flowChartMagneticDisk">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b="1" dirty="0">
                <a:solidFill>
                  <a:schemeClr val="tx1"/>
                </a:solidFill>
                <a:ea typeface="Linux Libertine" panose="02000503000000000000" pitchFamily="2" charset="0"/>
                <a:cs typeface="Linux Libertine" panose="02000503000000000000" pitchFamily="2" charset="0"/>
              </a:rPr>
              <a:t>Backups</a:t>
            </a:r>
            <a:endParaRPr lang="zh-CN" altLang="en-US" sz="1600" dirty="0">
              <a:solidFill>
                <a:schemeClr val="tx1"/>
              </a:solidFill>
            </a:endParaRPr>
          </a:p>
        </p:txBody>
      </p:sp>
      <p:sp>
        <p:nvSpPr>
          <p:cNvPr id="85" name="Shape 556">
            <a:extLst>
              <a:ext uri="{FF2B5EF4-FFF2-40B4-BE49-F238E27FC236}">
                <a16:creationId xmlns:a16="http://schemas.microsoft.com/office/drawing/2014/main" id="{F03E8765-EAA8-454A-879A-4749845A25CA}"/>
              </a:ext>
            </a:extLst>
          </p:cNvPr>
          <p:cNvSpPr txBox="1"/>
          <p:nvPr/>
        </p:nvSpPr>
        <p:spPr>
          <a:xfrm>
            <a:off x="10301401" y="3059096"/>
            <a:ext cx="2669273" cy="369333"/>
          </a:xfrm>
          <a:prstGeom prst="rect">
            <a:avLst/>
          </a:prstGeom>
          <a:noFill/>
          <a:ln>
            <a:noFill/>
          </a:ln>
        </p:spPr>
        <p:txBody>
          <a:bodyPr spcFirstLastPara="1" wrap="square" lIns="91425" tIns="45700" rIns="91425" bIns="45700" anchor="t" anchorCtr="0">
            <a:noAutofit/>
          </a:bodyPr>
          <a:lstStyle/>
          <a:p>
            <a:r>
              <a:rPr lang="en-US" sz="1600" b="1" dirty="0">
                <a:solidFill>
                  <a:srgbClr val="FF0000"/>
                </a:solidFill>
                <a:latin typeface="Arial"/>
                <a:ea typeface="Arial"/>
                <a:cs typeface="Arial"/>
                <a:sym typeface="Arial"/>
              </a:rPr>
              <a:t>Clean backups</a:t>
            </a:r>
            <a:endParaRPr sz="1600" b="1" dirty="0">
              <a:solidFill>
                <a:srgbClr val="FF0000"/>
              </a:solidFill>
              <a:latin typeface="Arial"/>
              <a:ea typeface="Arial"/>
              <a:cs typeface="Arial"/>
              <a:sym typeface="Arial"/>
            </a:endParaRPr>
          </a:p>
        </p:txBody>
      </p:sp>
      <p:sp>
        <p:nvSpPr>
          <p:cNvPr id="86" name="流程图: 磁盘 85">
            <a:extLst>
              <a:ext uri="{FF2B5EF4-FFF2-40B4-BE49-F238E27FC236}">
                <a16:creationId xmlns:a16="http://schemas.microsoft.com/office/drawing/2014/main" id="{826C8193-6F6F-44E9-A070-5073B299225F}"/>
              </a:ext>
            </a:extLst>
          </p:cNvPr>
          <p:cNvSpPr/>
          <p:nvPr/>
        </p:nvSpPr>
        <p:spPr>
          <a:xfrm>
            <a:off x="10113449" y="3371279"/>
            <a:ext cx="1201918" cy="369333"/>
          </a:xfrm>
          <a:prstGeom prst="flowChartMagneticDisk">
            <a:avLst/>
          </a:prstGeom>
          <a:ln>
            <a:solidFill>
              <a:schemeClr val="bg1">
                <a:lumMod val="8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b="1" dirty="0">
                <a:solidFill>
                  <a:schemeClr val="bg1">
                    <a:lumMod val="85000"/>
                  </a:schemeClr>
                </a:solidFill>
                <a:ea typeface="Linux Libertine" panose="02000503000000000000" pitchFamily="2" charset="0"/>
                <a:cs typeface="Linux Libertine" panose="02000503000000000000" pitchFamily="2" charset="0"/>
              </a:rPr>
              <a:t>Backups</a:t>
            </a:r>
            <a:endParaRPr lang="zh-CN" altLang="en-US" sz="1600" dirty="0">
              <a:solidFill>
                <a:schemeClr val="bg1">
                  <a:lumMod val="85000"/>
                </a:schemeClr>
              </a:solidFill>
            </a:endParaRPr>
          </a:p>
        </p:txBody>
      </p:sp>
      <p:sp>
        <p:nvSpPr>
          <p:cNvPr id="87" name="左大括号 86">
            <a:extLst>
              <a:ext uri="{FF2B5EF4-FFF2-40B4-BE49-F238E27FC236}">
                <a16:creationId xmlns:a16="http://schemas.microsoft.com/office/drawing/2014/main" id="{A7BC9F9D-6D6F-4C06-BA3E-4DBB8F0154F0}"/>
              </a:ext>
            </a:extLst>
          </p:cNvPr>
          <p:cNvSpPr/>
          <p:nvPr/>
        </p:nvSpPr>
        <p:spPr>
          <a:xfrm>
            <a:off x="6815190" y="1786929"/>
            <a:ext cx="346572" cy="2032789"/>
          </a:xfrm>
          <a:prstGeom prst="leftBrace">
            <a:avLst/>
          </a:prstGeom>
          <a:ln w="28575" cap="rnd">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70C0"/>
              </a:solidFill>
            </a:endParaRPr>
          </a:p>
        </p:txBody>
      </p:sp>
      <p:sp>
        <p:nvSpPr>
          <p:cNvPr id="90" name="左大括号 89">
            <a:extLst>
              <a:ext uri="{FF2B5EF4-FFF2-40B4-BE49-F238E27FC236}">
                <a16:creationId xmlns:a16="http://schemas.microsoft.com/office/drawing/2014/main" id="{EEBF15DE-7419-4E81-80B2-9020C5FBFAD2}"/>
              </a:ext>
            </a:extLst>
          </p:cNvPr>
          <p:cNvSpPr/>
          <p:nvPr/>
        </p:nvSpPr>
        <p:spPr>
          <a:xfrm>
            <a:off x="9751692" y="1786929"/>
            <a:ext cx="346572" cy="2032789"/>
          </a:xfrm>
          <a:prstGeom prst="leftBrace">
            <a:avLst/>
          </a:prstGeom>
          <a:ln w="28575" cap="rnd">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70C0"/>
              </a:solidFill>
            </a:endParaRPr>
          </a:p>
        </p:txBody>
      </p:sp>
      <p:sp>
        <p:nvSpPr>
          <p:cNvPr id="92" name="Shape 556">
            <a:extLst>
              <a:ext uri="{FF2B5EF4-FFF2-40B4-BE49-F238E27FC236}">
                <a16:creationId xmlns:a16="http://schemas.microsoft.com/office/drawing/2014/main" id="{5015C81F-F15A-449F-B818-0A7BDFBA0EBE}"/>
              </a:ext>
            </a:extLst>
          </p:cNvPr>
          <p:cNvSpPr txBox="1"/>
          <p:nvPr/>
        </p:nvSpPr>
        <p:spPr>
          <a:xfrm>
            <a:off x="5247556" y="2614292"/>
            <a:ext cx="1617396" cy="533623"/>
          </a:xfrm>
          <a:prstGeom prst="rect">
            <a:avLst/>
          </a:prstGeom>
          <a:noFill/>
          <a:ln>
            <a:noFill/>
          </a:ln>
        </p:spPr>
        <p:txBody>
          <a:bodyPr spcFirstLastPara="1" wrap="square" lIns="91425" tIns="45700" rIns="91425" bIns="45700" anchor="t" anchorCtr="0">
            <a:noAutofit/>
          </a:bodyPr>
          <a:lstStyle/>
          <a:p>
            <a:pPr algn="ctr"/>
            <a:r>
              <a:rPr lang="en-US" sz="1600" b="1" dirty="0">
                <a:solidFill>
                  <a:schemeClr val="dk1"/>
                </a:solidFill>
                <a:latin typeface="Arial"/>
                <a:ea typeface="Arial"/>
                <a:cs typeface="Arial"/>
                <a:sym typeface="Arial"/>
              </a:rPr>
              <a:t>P</a:t>
            </a:r>
            <a:r>
              <a:rPr lang="en-US" altLang="zh-CN" sz="1600" b="1" dirty="0">
                <a:solidFill>
                  <a:schemeClr val="dk1"/>
                </a:solidFill>
                <a:latin typeface="Arial"/>
                <a:ea typeface="Arial"/>
                <a:cs typeface="Arial"/>
                <a:sym typeface="Arial"/>
              </a:rPr>
              <a:t>eriod of use</a:t>
            </a:r>
            <a:endParaRPr lang="en-US" sz="1600" b="1" dirty="0">
              <a:solidFill>
                <a:schemeClr val="dk1"/>
              </a:solidFill>
              <a:latin typeface="Arial"/>
              <a:ea typeface="Arial"/>
              <a:cs typeface="Arial"/>
              <a:sym typeface="Arial"/>
            </a:endParaRPr>
          </a:p>
        </p:txBody>
      </p:sp>
      <p:sp>
        <p:nvSpPr>
          <p:cNvPr id="26" name="Shape 556">
            <a:extLst>
              <a:ext uri="{FF2B5EF4-FFF2-40B4-BE49-F238E27FC236}">
                <a16:creationId xmlns:a16="http://schemas.microsoft.com/office/drawing/2014/main" id="{915CC337-6D81-4514-AE58-934FC82D58B6}"/>
              </a:ext>
            </a:extLst>
          </p:cNvPr>
          <p:cNvSpPr txBox="1"/>
          <p:nvPr/>
        </p:nvSpPr>
        <p:spPr>
          <a:xfrm>
            <a:off x="8195901" y="2615195"/>
            <a:ext cx="1571734" cy="297079"/>
          </a:xfrm>
          <a:prstGeom prst="rect">
            <a:avLst/>
          </a:prstGeom>
          <a:noFill/>
          <a:ln>
            <a:noFill/>
          </a:ln>
        </p:spPr>
        <p:txBody>
          <a:bodyPr spcFirstLastPara="1" wrap="square" lIns="91425" tIns="45700" rIns="91425" bIns="45700" anchor="t" anchorCtr="0">
            <a:noAutofit/>
          </a:bodyPr>
          <a:lstStyle/>
          <a:p>
            <a:pPr algn="ctr"/>
            <a:r>
              <a:rPr lang="en-US" altLang="zh-CN" sz="1600" b="1" dirty="0">
                <a:solidFill>
                  <a:schemeClr val="dk1"/>
                </a:solidFill>
                <a:ea typeface="Arial"/>
                <a:cs typeface="Arial"/>
                <a:sym typeface="Arial"/>
              </a:rPr>
              <a:t>Period of use</a:t>
            </a:r>
          </a:p>
          <a:p>
            <a:pPr algn="ctr"/>
            <a:endParaRPr lang="en-US" sz="1600" b="1"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81119576"/>
      </p:ext>
    </p:extLst>
  </p:cSld>
  <p:clrMapOvr>
    <a:masterClrMapping/>
  </p:clrMapOvr>
  <p:transition advTm="16952">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B3F927E-C21C-44A9-B07C-FFA809577750}"/>
              </a:ext>
            </a:extLst>
          </p:cNvPr>
          <p:cNvSpPr>
            <a:spLocks noGrp="1"/>
          </p:cNvSpPr>
          <p:nvPr>
            <p:ph type="title"/>
          </p:nvPr>
        </p:nvSpPr>
        <p:spPr>
          <a:xfrm>
            <a:off x="748740" y="311085"/>
            <a:ext cx="10826496" cy="849639"/>
          </a:xfrm>
        </p:spPr>
        <p:txBody>
          <a:bodyPr/>
          <a:lstStyle/>
          <a:p>
            <a:r>
              <a:rPr lang="en-US" altLang="zh-CN" dirty="0"/>
              <a:t>RQ1: Root cause</a:t>
            </a:r>
            <a:endParaRPr lang="zh-CN" altLang="en-US" dirty="0"/>
          </a:p>
        </p:txBody>
      </p:sp>
      <p:graphicFrame>
        <p:nvGraphicFramePr>
          <p:cNvPr id="16" name="图示 15">
            <a:extLst>
              <a:ext uri="{FF2B5EF4-FFF2-40B4-BE49-F238E27FC236}">
                <a16:creationId xmlns:a16="http://schemas.microsoft.com/office/drawing/2014/main" id="{AC1BF079-CB74-486E-AAA6-4E46F390E4B2}"/>
              </a:ext>
            </a:extLst>
          </p:cNvPr>
          <p:cNvGraphicFramePr/>
          <p:nvPr/>
        </p:nvGraphicFramePr>
        <p:xfrm>
          <a:off x="748740" y="1266602"/>
          <a:ext cx="2879985" cy="18813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20" name="Elbow Connector 38">
            <a:extLst>
              <a:ext uri="{FF2B5EF4-FFF2-40B4-BE49-F238E27FC236}">
                <a16:creationId xmlns:a16="http://schemas.microsoft.com/office/drawing/2014/main" id="{60E8A04E-054A-4A71-87D7-FA23E8BE6FE9}"/>
              </a:ext>
            </a:extLst>
          </p:cNvPr>
          <p:cNvCxnSpPr/>
          <p:nvPr/>
        </p:nvCxnSpPr>
        <p:spPr>
          <a:xfrm rot="16200000" flipH="1">
            <a:off x="1459340" y="2965032"/>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21" name="矩形 20">
            <a:extLst>
              <a:ext uri="{FF2B5EF4-FFF2-40B4-BE49-F238E27FC236}">
                <a16:creationId xmlns:a16="http://schemas.microsoft.com/office/drawing/2014/main" id="{8C6370BF-027A-4E79-99FF-B7EB8B039F0D}"/>
              </a:ext>
            </a:extLst>
          </p:cNvPr>
          <p:cNvSpPr/>
          <p:nvPr/>
        </p:nvSpPr>
        <p:spPr>
          <a:xfrm>
            <a:off x="1701883" y="3021003"/>
            <a:ext cx="1364476" cy="369332"/>
          </a:xfrm>
          <a:prstGeom prst="rect">
            <a:avLst/>
          </a:prstGeom>
        </p:spPr>
        <p:txBody>
          <a:bodyPr wrap="none">
            <a:spAutoFit/>
          </a:bodyPr>
          <a:lstStyle/>
          <a:p>
            <a:pPr lvl="0"/>
            <a:r>
              <a:rPr lang="en-US" altLang="zh-CN" b="1" dirty="0"/>
              <a:t>No backup</a:t>
            </a:r>
            <a:endParaRPr lang="zh-CN" altLang="en-US" dirty="0"/>
          </a:p>
        </p:txBody>
      </p:sp>
      <p:sp>
        <p:nvSpPr>
          <p:cNvPr id="53" name="矩形 52">
            <a:extLst>
              <a:ext uri="{FF2B5EF4-FFF2-40B4-BE49-F238E27FC236}">
                <a16:creationId xmlns:a16="http://schemas.microsoft.com/office/drawing/2014/main" id="{933BC2D4-A0B2-43F4-86F9-6E1956F331A4}"/>
              </a:ext>
            </a:extLst>
          </p:cNvPr>
          <p:cNvSpPr/>
          <p:nvPr/>
        </p:nvSpPr>
        <p:spPr>
          <a:xfrm>
            <a:off x="1699977" y="3311987"/>
            <a:ext cx="3531736" cy="369332"/>
          </a:xfrm>
          <a:prstGeom prst="rect">
            <a:avLst/>
          </a:prstGeom>
        </p:spPr>
        <p:txBody>
          <a:bodyPr wrap="none">
            <a:spAutoFit/>
          </a:bodyPr>
          <a:lstStyle/>
          <a:p>
            <a:pPr lvl="0"/>
            <a:r>
              <a:rPr lang="en-US" altLang="zh-CN" b="1" dirty="0">
                <a:solidFill>
                  <a:srgbClr val="C00000"/>
                </a:solidFill>
              </a:rPr>
              <a:t>Incorrect backup management</a:t>
            </a:r>
            <a:endParaRPr lang="zh-CN" altLang="en-US" dirty="0">
              <a:solidFill>
                <a:srgbClr val="C00000"/>
              </a:solidFill>
            </a:endParaRPr>
          </a:p>
        </p:txBody>
      </p:sp>
      <p:cxnSp>
        <p:nvCxnSpPr>
          <p:cNvPr id="57" name="Elbow Connector 38">
            <a:extLst>
              <a:ext uri="{FF2B5EF4-FFF2-40B4-BE49-F238E27FC236}">
                <a16:creationId xmlns:a16="http://schemas.microsoft.com/office/drawing/2014/main" id="{66B5B2E5-6B68-4099-8443-3B29E6DCFFBF}"/>
              </a:ext>
            </a:extLst>
          </p:cNvPr>
          <p:cNvCxnSpPr/>
          <p:nvPr/>
        </p:nvCxnSpPr>
        <p:spPr>
          <a:xfrm rot="16200000" flipH="1">
            <a:off x="1459340" y="3259331"/>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58" name="Elbow Connector 38">
            <a:extLst>
              <a:ext uri="{FF2B5EF4-FFF2-40B4-BE49-F238E27FC236}">
                <a16:creationId xmlns:a16="http://schemas.microsoft.com/office/drawing/2014/main" id="{8AC4D440-9113-470A-9D6A-EEEE38F70D1C}"/>
              </a:ext>
            </a:extLst>
          </p:cNvPr>
          <p:cNvCxnSpPr/>
          <p:nvPr/>
        </p:nvCxnSpPr>
        <p:spPr>
          <a:xfrm rot="16200000" flipH="1">
            <a:off x="1823199" y="3763747"/>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61" name="矩形 60">
            <a:extLst>
              <a:ext uri="{FF2B5EF4-FFF2-40B4-BE49-F238E27FC236}">
                <a16:creationId xmlns:a16="http://schemas.microsoft.com/office/drawing/2014/main" id="{3B8CD579-06CA-4A4D-B644-324F5932C7C4}"/>
              </a:ext>
            </a:extLst>
          </p:cNvPr>
          <p:cNvSpPr/>
          <p:nvPr/>
        </p:nvSpPr>
        <p:spPr>
          <a:xfrm>
            <a:off x="2063836" y="3819718"/>
            <a:ext cx="3326552" cy="369332"/>
          </a:xfrm>
          <a:prstGeom prst="rect">
            <a:avLst/>
          </a:prstGeom>
        </p:spPr>
        <p:txBody>
          <a:bodyPr wrap="none">
            <a:spAutoFit/>
          </a:bodyPr>
          <a:lstStyle/>
          <a:p>
            <a:pPr lvl="0"/>
            <a:r>
              <a:rPr lang="en-US" altLang="zh-CN" dirty="0"/>
              <a:t>Premature removal of backups</a:t>
            </a:r>
            <a:endParaRPr lang="zh-CN" altLang="en-US" dirty="0"/>
          </a:p>
        </p:txBody>
      </p:sp>
      <p:sp>
        <p:nvSpPr>
          <p:cNvPr id="38" name="矩形 37">
            <a:extLst>
              <a:ext uri="{FF2B5EF4-FFF2-40B4-BE49-F238E27FC236}">
                <a16:creationId xmlns:a16="http://schemas.microsoft.com/office/drawing/2014/main" id="{EDB83BE5-7F8B-4958-B46D-9F9361FA8820}"/>
              </a:ext>
            </a:extLst>
          </p:cNvPr>
          <p:cNvSpPr/>
          <p:nvPr/>
        </p:nvSpPr>
        <p:spPr>
          <a:xfrm>
            <a:off x="2063836" y="4114016"/>
            <a:ext cx="2775119" cy="369332"/>
          </a:xfrm>
          <a:prstGeom prst="rect">
            <a:avLst/>
          </a:prstGeom>
        </p:spPr>
        <p:txBody>
          <a:bodyPr wrap="none">
            <a:spAutoFit/>
          </a:bodyPr>
          <a:lstStyle/>
          <a:p>
            <a:pPr lvl="0"/>
            <a:r>
              <a:rPr lang="en-US" altLang="zh-CN" dirty="0">
                <a:solidFill>
                  <a:srgbClr val="FF0000"/>
                </a:solidFill>
              </a:rPr>
              <a:t>Incorrect backup updates</a:t>
            </a:r>
          </a:p>
        </p:txBody>
      </p:sp>
      <p:cxnSp>
        <p:nvCxnSpPr>
          <p:cNvPr id="39" name="Elbow Connector 38">
            <a:extLst>
              <a:ext uri="{FF2B5EF4-FFF2-40B4-BE49-F238E27FC236}">
                <a16:creationId xmlns:a16="http://schemas.microsoft.com/office/drawing/2014/main" id="{DC1E5DA0-7EE7-4954-BFCA-BBB935DB3442}"/>
              </a:ext>
            </a:extLst>
          </p:cNvPr>
          <p:cNvCxnSpPr/>
          <p:nvPr/>
        </p:nvCxnSpPr>
        <p:spPr>
          <a:xfrm rot="16200000" flipH="1">
            <a:off x="1823199" y="4058046"/>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2" name="矩形 1">
            <a:extLst>
              <a:ext uri="{FF2B5EF4-FFF2-40B4-BE49-F238E27FC236}">
                <a16:creationId xmlns:a16="http://schemas.microsoft.com/office/drawing/2014/main" id="{B3747212-26F3-4ADE-9572-7872E6152E12}"/>
              </a:ext>
            </a:extLst>
          </p:cNvPr>
          <p:cNvSpPr/>
          <p:nvPr/>
        </p:nvSpPr>
        <p:spPr>
          <a:xfrm>
            <a:off x="2451353" y="4864799"/>
            <a:ext cx="3751348" cy="338554"/>
          </a:xfrm>
          <a:prstGeom prst="rect">
            <a:avLst/>
          </a:prstGeom>
        </p:spPr>
        <p:txBody>
          <a:bodyPr wrap="none">
            <a:spAutoFit/>
          </a:bodyPr>
          <a:lstStyle/>
          <a:p>
            <a:r>
              <a:rPr lang="en-US" altLang="zh-CN" sz="1600" dirty="0"/>
              <a:t>Update logic is incorrectly implemented</a:t>
            </a:r>
            <a:endParaRPr lang="zh-CN" altLang="en-US" sz="1600" dirty="0"/>
          </a:p>
        </p:txBody>
      </p:sp>
      <p:sp>
        <p:nvSpPr>
          <p:cNvPr id="40" name="矩形 39">
            <a:extLst>
              <a:ext uri="{FF2B5EF4-FFF2-40B4-BE49-F238E27FC236}">
                <a16:creationId xmlns:a16="http://schemas.microsoft.com/office/drawing/2014/main" id="{412E0FA4-7F6D-4406-8907-1E6626A787FD}"/>
              </a:ext>
            </a:extLst>
          </p:cNvPr>
          <p:cNvSpPr/>
          <p:nvPr/>
        </p:nvSpPr>
        <p:spPr>
          <a:xfrm>
            <a:off x="2451352" y="4555461"/>
            <a:ext cx="4051109" cy="338554"/>
          </a:xfrm>
          <a:prstGeom prst="rect">
            <a:avLst/>
          </a:prstGeom>
        </p:spPr>
        <p:txBody>
          <a:bodyPr wrap="none">
            <a:spAutoFit/>
          </a:bodyPr>
          <a:lstStyle/>
          <a:p>
            <a:r>
              <a:rPr lang="en-US" altLang="zh-CN" sz="1600" dirty="0"/>
              <a:t>Backups are not updated in an atomic way</a:t>
            </a:r>
            <a:endParaRPr lang="zh-CN" altLang="en-US" sz="1600" dirty="0"/>
          </a:p>
        </p:txBody>
      </p:sp>
      <p:cxnSp>
        <p:nvCxnSpPr>
          <p:cNvPr id="41" name="Elbow Connector 38">
            <a:extLst>
              <a:ext uri="{FF2B5EF4-FFF2-40B4-BE49-F238E27FC236}">
                <a16:creationId xmlns:a16="http://schemas.microsoft.com/office/drawing/2014/main" id="{CEDC0067-E0BE-4ECD-984E-AF9D141D98F3}"/>
              </a:ext>
            </a:extLst>
          </p:cNvPr>
          <p:cNvCxnSpPr/>
          <p:nvPr/>
        </p:nvCxnSpPr>
        <p:spPr>
          <a:xfrm rot="16200000" flipH="1">
            <a:off x="2210716" y="4499490"/>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42" name="Elbow Connector 38">
            <a:extLst>
              <a:ext uri="{FF2B5EF4-FFF2-40B4-BE49-F238E27FC236}">
                <a16:creationId xmlns:a16="http://schemas.microsoft.com/office/drawing/2014/main" id="{7B74D109-598B-4E7B-A356-5BD9CC5012C7}"/>
              </a:ext>
            </a:extLst>
          </p:cNvPr>
          <p:cNvCxnSpPr/>
          <p:nvPr/>
        </p:nvCxnSpPr>
        <p:spPr>
          <a:xfrm rot="16200000" flipH="1">
            <a:off x="2210717" y="4808828"/>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35" name="矩形 34">
            <a:extLst>
              <a:ext uri="{FF2B5EF4-FFF2-40B4-BE49-F238E27FC236}">
                <a16:creationId xmlns:a16="http://schemas.microsoft.com/office/drawing/2014/main" id="{B0FE27A3-C966-4DEA-B84F-DDAAB67ED6D4}"/>
              </a:ext>
            </a:extLst>
          </p:cNvPr>
          <p:cNvSpPr/>
          <p:nvPr/>
        </p:nvSpPr>
        <p:spPr>
          <a:xfrm>
            <a:off x="1513000" y="3955296"/>
            <a:ext cx="7274865" cy="1200329"/>
          </a:xfrm>
          <a:prstGeom prst="rect">
            <a:avLst/>
          </a:prstGeom>
          <a:solidFill>
            <a:srgbClr val="EAA6A7"/>
          </a:solidFill>
          <a:ln w="28575" cmpd="sng">
            <a:solidFill>
              <a:srgbClr val="C00000"/>
            </a:solidFill>
          </a:ln>
        </p:spPr>
        <p:txBody>
          <a:bodyPr wrap="square" rtlCol="0">
            <a:spAutoFit/>
          </a:bodyPr>
          <a:lstStyle/>
          <a:p>
            <a:pPr algn="just"/>
            <a:r>
              <a:rPr lang="en-US" altLang="zh-CN" sz="2400" i="1" dirty="0"/>
              <a:t>Implication: </a:t>
            </a:r>
          </a:p>
          <a:p>
            <a:pPr marL="342900" indent="-342900" algn="just">
              <a:buFont typeface="Wingdings" panose="05000000000000000000" pitchFamily="2" charset="2"/>
              <a:buChar char="ü"/>
            </a:pPr>
            <a:r>
              <a:rPr lang="en-US" altLang="zh-CN" sz="2400" dirty="0"/>
              <a:t>Backups should be managed properly</a:t>
            </a:r>
          </a:p>
          <a:p>
            <a:pPr marL="342900" indent="-342900" algn="just">
              <a:buFont typeface="Wingdings" panose="05000000000000000000" pitchFamily="2" charset="2"/>
              <a:buChar char="ü"/>
            </a:pPr>
            <a:r>
              <a:rPr lang="en-US" altLang="zh-CN" sz="2400" dirty="0">
                <a:solidFill>
                  <a:srgbClr val="FF0000"/>
                </a:solidFill>
              </a:rPr>
              <a:t>Incorrect backup lifecycle </a:t>
            </a:r>
            <a:r>
              <a:rPr lang="en-US" altLang="zh-CN" sz="2400" dirty="0"/>
              <a:t>indicates CR bugs</a:t>
            </a:r>
          </a:p>
        </p:txBody>
      </p:sp>
    </p:spTree>
    <p:custDataLst>
      <p:tags r:id="rId1"/>
    </p:custDataLst>
    <p:extLst>
      <p:ext uri="{BB962C8B-B14F-4D97-AF65-F5344CB8AC3E}">
        <p14:creationId xmlns:p14="http://schemas.microsoft.com/office/powerpoint/2010/main" val="373812399"/>
      </p:ext>
    </p:extLst>
  </p:cSld>
  <p:clrMapOvr>
    <a:masterClrMapping/>
  </p:clrMapOvr>
  <p:transition advTm="16918">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61"/>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9"/>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41"/>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42"/>
                                        </p:tgtEl>
                                        <p:attrNameLst>
                                          <p:attrName>style.visibility</p:attrName>
                                        </p:attrNameLst>
                                      </p:cBhvr>
                                      <p:to>
                                        <p:strVal val="hidden"/>
                                      </p:to>
                                    </p:set>
                                  </p:childTnLst>
                                </p:cTn>
                              </p:par>
                              <p:par>
                                <p:cTn id="21" presetID="3" presetClass="emph" presetSubtype="2" fill="hold" grpId="0" nodeType="withEffect">
                                  <p:stCondLst>
                                    <p:cond delay="0"/>
                                  </p:stCondLst>
                                  <p:childTnLst>
                                    <p:animClr clrSpc="rgb" dir="cw">
                                      <p:cBhvr override="childStyle">
                                        <p:cTn id="22" dur="100" fill="hold"/>
                                        <p:tgtEl>
                                          <p:spTgt spid="53"/>
                                        </p:tgtEl>
                                        <p:attrNameLst>
                                          <p:attrName>style.color</p:attrName>
                                        </p:attrNameLst>
                                      </p:cBhvr>
                                      <p:to>
                                        <a:srgbClr val="000000"/>
                                      </p:to>
                                    </p:animClr>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61" grpId="0"/>
      <p:bldP spid="38" grpId="0"/>
      <p:bldP spid="2" grpId="0"/>
      <p:bldP spid="40" grpId="0"/>
      <p:bldP spid="3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图示 15">
            <a:extLst>
              <a:ext uri="{FF2B5EF4-FFF2-40B4-BE49-F238E27FC236}">
                <a16:creationId xmlns:a16="http://schemas.microsoft.com/office/drawing/2014/main" id="{AC1BF079-CB74-486E-AAA6-4E46F390E4B2}"/>
              </a:ext>
            </a:extLst>
          </p:cNvPr>
          <p:cNvGraphicFramePr/>
          <p:nvPr>
            <p:extLst>
              <p:ext uri="{D42A27DB-BD31-4B8C-83A1-F6EECF244321}">
                <p14:modId xmlns:p14="http://schemas.microsoft.com/office/powerpoint/2010/main" val="1033546515"/>
              </p:ext>
            </p:extLst>
          </p:nvPr>
        </p:nvGraphicFramePr>
        <p:xfrm>
          <a:off x="748740" y="1218477"/>
          <a:ext cx="2879985" cy="29588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标题 2">
            <a:extLst>
              <a:ext uri="{FF2B5EF4-FFF2-40B4-BE49-F238E27FC236}">
                <a16:creationId xmlns:a16="http://schemas.microsoft.com/office/drawing/2014/main" id="{EB3F927E-C21C-44A9-B07C-FFA809577750}"/>
              </a:ext>
            </a:extLst>
          </p:cNvPr>
          <p:cNvSpPr>
            <a:spLocks noGrp="1"/>
          </p:cNvSpPr>
          <p:nvPr>
            <p:ph type="title"/>
          </p:nvPr>
        </p:nvSpPr>
        <p:spPr>
          <a:xfrm>
            <a:off x="748740" y="311085"/>
            <a:ext cx="10826496" cy="849639"/>
          </a:xfrm>
        </p:spPr>
        <p:txBody>
          <a:bodyPr/>
          <a:lstStyle/>
          <a:p>
            <a:r>
              <a:rPr lang="en-US" altLang="zh-CN" dirty="0"/>
              <a:t>RQ1: Root cause</a:t>
            </a:r>
            <a:endParaRPr lang="zh-CN" altLang="en-US" dirty="0"/>
          </a:p>
        </p:txBody>
      </p:sp>
      <p:sp>
        <p:nvSpPr>
          <p:cNvPr id="7" name="矩形 6">
            <a:extLst>
              <a:ext uri="{FF2B5EF4-FFF2-40B4-BE49-F238E27FC236}">
                <a16:creationId xmlns:a16="http://schemas.microsoft.com/office/drawing/2014/main" id="{C9DBDEAE-6821-46DE-A194-5043ADDFE2D7}"/>
              </a:ext>
            </a:extLst>
          </p:cNvPr>
          <p:cNvSpPr/>
          <p:nvPr/>
        </p:nvSpPr>
        <p:spPr>
          <a:xfrm>
            <a:off x="1698076" y="3700129"/>
            <a:ext cx="2262158" cy="369332"/>
          </a:xfrm>
          <a:prstGeom prst="rect">
            <a:avLst/>
          </a:prstGeom>
        </p:spPr>
        <p:txBody>
          <a:bodyPr wrap="none">
            <a:spAutoFit/>
          </a:bodyPr>
          <a:lstStyle/>
          <a:p>
            <a:pPr lvl="0"/>
            <a:r>
              <a:rPr lang="en-US" altLang="zh-CN" b="1" dirty="0">
                <a:solidFill>
                  <a:srgbClr val="C00000"/>
                </a:solidFill>
              </a:rPr>
              <a:t>No crash detection</a:t>
            </a:r>
          </a:p>
        </p:txBody>
      </p:sp>
      <p:cxnSp>
        <p:nvCxnSpPr>
          <p:cNvPr id="8" name="Elbow Connector 38">
            <a:extLst>
              <a:ext uri="{FF2B5EF4-FFF2-40B4-BE49-F238E27FC236}">
                <a16:creationId xmlns:a16="http://schemas.microsoft.com/office/drawing/2014/main" id="{89639971-7AFB-45DB-9296-403632EDBFB6}"/>
              </a:ext>
            </a:extLst>
          </p:cNvPr>
          <p:cNvCxnSpPr/>
          <p:nvPr/>
        </p:nvCxnSpPr>
        <p:spPr>
          <a:xfrm rot="16200000" flipH="1">
            <a:off x="1457439" y="3644159"/>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9" name="Elbow Connector 38">
            <a:extLst>
              <a:ext uri="{FF2B5EF4-FFF2-40B4-BE49-F238E27FC236}">
                <a16:creationId xmlns:a16="http://schemas.microsoft.com/office/drawing/2014/main" id="{95D88DD8-CD40-4E4C-B743-7AD76011E104}"/>
              </a:ext>
            </a:extLst>
          </p:cNvPr>
          <p:cNvCxnSpPr/>
          <p:nvPr/>
        </p:nvCxnSpPr>
        <p:spPr>
          <a:xfrm rot="16200000" flipH="1">
            <a:off x="1836580" y="4123121"/>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10" name="矩形 9">
            <a:extLst>
              <a:ext uri="{FF2B5EF4-FFF2-40B4-BE49-F238E27FC236}">
                <a16:creationId xmlns:a16="http://schemas.microsoft.com/office/drawing/2014/main" id="{4DC9DD41-C7F8-4217-8EDF-18247140E6BA}"/>
              </a:ext>
            </a:extLst>
          </p:cNvPr>
          <p:cNvSpPr/>
          <p:nvPr/>
        </p:nvSpPr>
        <p:spPr>
          <a:xfrm>
            <a:off x="2077217" y="4179092"/>
            <a:ext cx="3147015" cy="369332"/>
          </a:xfrm>
          <a:prstGeom prst="rect">
            <a:avLst/>
          </a:prstGeom>
        </p:spPr>
        <p:txBody>
          <a:bodyPr wrap="none">
            <a:spAutoFit/>
          </a:bodyPr>
          <a:lstStyle/>
          <a:p>
            <a:pPr lvl="0"/>
            <a:r>
              <a:rPr lang="en-US" altLang="zh-CN" dirty="0"/>
              <a:t>Do not perceive a dead node</a:t>
            </a:r>
          </a:p>
        </p:txBody>
      </p:sp>
      <p:cxnSp>
        <p:nvCxnSpPr>
          <p:cNvPr id="11" name="Elbow Connector 38">
            <a:extLst>
              <a:ext uri="{FF2B5EF4-FFF2-40B4-BE49-F238E27FC236}">
                <a16:creationId xmlns:a16="http://schemas.microsoft.com/office/drawing/2014/main" id="{BC6DF471-548F-402A-8904-8D8ABE95B57B}"/>
              </a:ext>
            </a:extLst>
          </p:cNvPr>
          <p:cNvCxnSpPr/>
          <p:nvPr/>
        </p:nvCxnSpPr>
        <p:spPr>
          <a:xfrm rot="16200000" flipH="1">
            <a:off x="1836580" y="4418585"/>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12" name="矩形 11">
            <a:extLst>
              <a:ext uri="{FF2B5EF4-FFF2-40B4-BE49-F238E27FC236}">
                <a16:creationId xmlns:a16="http://schemas.microsoft.com/office/drawing/2014/main" id="{C9C3E459-A520-49D9-B872-C69CEAB8A875}"/>
              </a:ext>
            </a:extLst>
          </p:cNvPr>
          <p:cNvSpPr/>
          <p:nvPr/>
        </p:nvSpPr>
        <p:spPr>
          <a:xfrm>
            <a:off x="2077216" y="4474556"/>
            <a:ext cx="3211135" cy="369332"/>
          </a:xfrm>
          <a:prstGeom prst="rect">
            <a:avLst/>
          </a:prstGeom>
        </p:spPr>
        <p:txBody>
          <a:bodyPr wrap="none">
            <a:spAutoFit/>
          </a:bodyPr>
          <a:lstStyle/>
          <a:p>
            <a:pPr lvl="0"/>
            <a:r>
              <a:rPr lang="en-US" altLang="zh-CN" dirty="0"/>
              <a:t>Unaware crash within timeout</a:t>
            </a:r>
          </a:p>
        </p:txBody>
      </p:sp>
      <p:cxnSp>
        <p:nvCxnSpPr>
          <p:cNvPr id="13" name="Elbow Connector 38">
            <a:extLst>
              <a:ext uri="{FF2B5EF4-FFF2-40B4-BE49-F238E27FC236}">
                <a16:creationId xmlns:a16="http://schemas.microsoft.com/office/drawing/2014/main" id="{65EC28B6-B4A4-4EC0-8A39-11C020C31BDA}"/>
              </a:ext>
            </a:extLst>
          </p:cNvPr>
          <p:cNvCxnSpPr/>
          <p:nvPr/>
        </p:nvCxnSpPr>
        <p:spPr>
          <a:xfrm rot="16200000" flipH="1">
            <a:off x="1836579" y="4728255"/>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14" name="矩形 13">
            <a:extLst>
              <a:ext uri="{FF2B5EF4-FFF2-40B4-BE49-F238E27FC236}">
                <a16:creationId xmlns:a16="http://schemas.microsoft.com/office/drawing/2014/main" id="{1B94A0D4-1548-4B3F-91BD-FBA02A55C425}"/>
              </a:ext>
            </a:extLst>
          </p:cNvPr>
          <p:cNvSpPr/>
          <p:nvPr/>
        </p:nvSpPr>
        <p:spPr>
          <a:xfrm>
            <a:off x="2077215" y="4788633"/>
            <a:ext cx="3621504" cy="369332"/>
          </a:xfrm>
          <a:prstGeom prst="rect">
            <a:avLst/>
          </a:prstGeom>
        </p:spPr>
        <p:txBody>
          <a:bodyPr wrap="none">
            <a:spAutoFit/>
          </a:bodyPr>
          <a:lstStyle/>
          <a:p>
            <a:pPr lvl="0"/>
            <a:r>
              <a:rPr lang="en-US" altLang="zh-CN" dirty="0"/>
              <a:t>No crash recovery can be applied</a:t>
            </a:r>
          </a:p>
        </p:txBody>
      </p:sp>
    </p:spTree>
    <p:custDataLst>
      <p:tags r:id="rId1"/>
    </p:custDataLst>
    <p:extLst>
      <p:ext uri="{BB962C8B-B14F-4D97-AF65-F5344CB8AC3E}">
        <p14:creationId xmlns:p14="http://schemas.microsoft.com/office/powerpoint/2010/main" val="3445335742"/>
      </p:ext>
    </p:extLst>
  </p:cSld>
  <p:clrMapOvr>
    <a:masterClrMapping/>
  </p:clrMapOvr>
  <p:transition advTm="14835">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2" grpId="0"/>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B3F927E-C21C-44A9-B07C-FFA809577750}"/>
              </a:ext>
            </a:extLst>
          </p:cNvPr>
          <p:cNvSpPr>
            <a:spLocks noGrp="1"/>
          </p:cNvSpPr>
          <p:nvPr>
            <p:ph type="title"/>
          </p:nvPr>
        </p:nvSpPr>
        <p:spPr>
          <a:xfrm>
            <a:off x="748740" y="311085"/>
            <a:ext cx="10826496" cy="849639"/>
          </a:xfrm>
        </p:spPr>
        <p:txBody>
          <a:bodyPr/>
          <a:lstStyle/>
          <a:p>
            <a:r>
              <a:rPr lang="en-US" altLang="zh-CN" dirty="0"/>
              <a:t>RQ1: Root cause</a:t>
            </a:r>
            <a:endParaRPr lang="zh-CN" altLang="en-US" dirty="0"/>
          </a:p>
        </p:txBody>
      </p:sp>
      <p:cxnSp>
        <p:nvCxnSpPr>
          <p:cNvPr id="19" name="Elbow Connector 38">
            <a:extLst>
              <a:ext uri="{FF2B5EF4-FFF2-40B4-BE49-F238E27FC236}">
                <a16:creationId xmlns:a16="http://schemas.microsoft.com/office/drawing/2014/main" id="{8BE38C2F-4A9E-4B5D-B083-1B707FA47FC9}"/>
              </a:ext>
            </a:extLst>
          </p:cNvPr>
          <p:cNvCxnSpPr/>
          <p:nvPr/>
        </p:nvCxnSpPr>
        <p:spPr>
          <a:xfrm rot="16200000" flipH="1">
            <a:off x="1836580" y="4123121"/>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22" name="矩形 21">
            <a:extLst>
              <a:ext uri="{FF2B5EF4-FFF2-40B4-BE49-F238E27FC236}">
                <a16:creationId xmlns:a16="http://schemas.microsoft.com/office/drawing/2014/main" id="{AA4228AA-F97B-4E13-9F3E-D9B4803319B4}"/>
              </a:ext>
            </a:extLst>
          </p:cNvPr>
          <p:cNvSpPr/>
          <p:nvPr/>
        </p:nvSpPr>
        <p:spPr>
          <a:xfrm>
            <a:off x="2077217" y="4179092"/>
            <a:ext cx="3147015" cy="369332"/>
          </a:xfrm>
          <a:prstGeom prst="rect">
            <a:avLst/>
          </a:prstGeom>
        </p:spPr>
        <p:txBody>
          <a:bodyPr wrap="none">
            <a:spAutoFit/>
          </a:bodyPr>
          <a:lstStyle/>
          <a:p>
            <a:pPr lvl="0"/>
            <a:r>
              <a:rPr lang="en-US" altLang="zh-CN" dirty="0">
                <a:solidFill>
                  <a:srgbClr val="C00000"/>
                </a:solidFill>
              </a:rPr>
              <a:t>Do not perceive a dead node</a:t>
            </a:r>
          </a:p>
        </p:txBody>
      </p:sp>
      <p:cxnSp>
        <p:nvCxnSpPr>
          <p:cNvPr id="23" name="Elbow Connector 38">
            <a:extLst>
              <a:ext uri="{FF2B5EF4-FFF2-40B4-BE49-F238E27FC236}">
                <a16:creationId xmlns:a16="http://schemas.microsoft.com/office/drawing/2014/main" id="{FCA47536-B77A-4356-8533-74BD0E131C8E}"/>
              </a:ext>
            </a:extLst>
          </p:cNvPr>
          <p:cNvCxnSpPr/>
          <p:nvPr/>
        </p:nvCxnSpPr>
        <p:spPr>
          <a:xfrm rot="16200000" flipH="1">
            <a:off x="1836580" y="4418585"/>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24" name="矩形 23">
            <a:extLst>
              <a:ext uri="{FF2B5EF4-FFF2-40B4-BE49-F238E27FC236}">
                <a16:creationId xmlns:a16="http://schemas.microsoft.com/office/drawing/2014/main" id="{4554129E-515B-4CBC-BC3F-6F285B469F11}"/>
              </a:ext>
            </a:extLst>
          </p:cNvPr>
          <p:cNvSpPr/>
          <p:nvPr/>
        </p:nvSpPr>
        <p:spPr>
          <a:xfrm>
            <a:off x="2077216" y="4474556"/>
            <a:ext cx="3211135" cy="369332"/>
          </a:xfrm>
          <a:prstGeom prst="rect">
            <a:avLst/>
          </a:prstGeom>
        </p:spPr>
        <p:txBody>
          <a:bodyPr wrap="none">
            <a:spAutoFit/>
          </a:bodyPr>
          <a:lstStyle/>
          <a:p>
            <a:pPr lvl="0"/>
            <a:r>
              <a:rPr lang="en-US" altLang="zh-CN" dirty="0"/>
              <a:t>Unaware crash within timeout</a:t>
            </a:r>
          </a:p>
        </p:txBody>
      </p:sp>
      <p:cxnSp>
        <p:nvCxnSpPr>
          <p:cNvPr id="25" name="Elbow Connector 38">
            <a:extLst>
              <a:ext uri="{FF2B5EF4-FFF2-40B4-BE49-F238E27FC236}">
                <a16:creationId xmlns:a16="http://schemas.microsoft.com/office/drawing/2014/main" id="{2A64E1D1-84DB-4B65-BEFA-8E102B8812A3}"/>
              </a:ext>
            </a:extLst>
          </p:cNvPr>
          <p:cNvCxnSpPr/>
          <p:nvPr/>
        </p:nvCxnSpPr>
        <p:spPr>
          <a:xfrm rot="16200000" flipH="1">
            <a:off x="1836579" y="4728255"/>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26" name="矩形 25">
            <a:extLst>
              <a:ext uri="{FF2B5EF4-FFF2-40B4-BE49-F238E27FC236}">
                <a16:creationId xmlns:a16="http://schemas.microsoft.com/office/drawing/2014/main" id="{AF025A65-4F25-4350-AA63-66024E9EDA67}"/>
              </a:ext>
            </a:extLst>
          </p:cNvPr>
          <p:cNvSpPr/>
          <p:nvPr/>
        </p:nvSpPr>
        <p:spPr>
          <a:xfrm>
            <a:off x="2077215" y="4788633"/>
            <a:ext cx="3621504" cy="369332"/>
          </a:xfrm>
          <a:prstGeom prst="rect">
            <a:avLst/>
          </a:prstGeom>
        </p:spPr>
        <p:txBody>
          <a:bodyPr wrap="none">
            <a:spAutoFit/>
          </a:bodyPr>
          <a:lstStyle/>
          <a:p>
            <a:pPr lvl="0"/>
            <a:r>
              <a:rPr lang="en-US" altLang="zh-CN" dirty="0"/>
              <a:t>No crash recovery can be applied</a:t>
            </a:r>
          </a:p>
        </p:txBody>
      </p:sp>
      <p:graphicFrame>
        <p:nvGraphicFramePr>
          <p:cNvPr id="27" name="图示 26">
            <a:extLst>
              <a:ext uri="{FF2B5EF4-FFF2-40B4-BE49-F238E27FC236}">
                <a16:creationId xmlns:a16="http://schemas.microsoft.com/office/drawing/2014/main" id="{8C0F872A-6C21-44B6-B910-B126DD6A6C19}"/>
              </a:ext>
            </a:extLst>
          </p:cNvPr>
          <p:cNvGraphicFramePr/>
          <p:nvPr/>
        </p:nvGraphicFramePr>
        <p:xfrm>
          <a:off x="748740" y="1218477"/>
          <a:ext cx="2879985" cy="29588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8" name="矩形 27">
            <a:extLst>
              <a:ext uri="{FF2B5EF4-FFF2-40B4-BE49-F238E27FC236}">
                <a16:creationId xmlns:a16="http://schemas.microsoft.com/office/drawing/2014/main" id="{1895920E-4F1F-4B20-9858-DCDDB57CCB76}"/>
              </a:ext>
            </a:extLst>
          </p:cNvPr>
          <p:cNvSpPr/>
          <p:nvPr/>
        </p:nvSpPr>
        <p:spPr>
          <a:xfrm>
            <a:off x="1698076" y="3700129"/>
            <a:ext cx="2262158" cy="369332"/>
          </a:xfrm>
          <a:prstGeom prst="rect">
            <a:avLst/>
          </a:prstGeom>
        </p:spPr>
        <p:txBody>
          <a:bodyPr wrap="none">
            <a:spAutoFit/>
          </a:bodyPr>
          <a:lstStyle/>
          <a:p>
            <a:pPr lvl="0"/>
            <a:r>
              <a:rPr lang="en-US" altLang="zh-CN" b="1" dirty="0">
                <a:solidFill>
                  <a:srgbClr val="C00000"/>
                </a:solidFill>
              </a:rPr>
              <a:t>No crash detection</a:t>
            </a:r>
          </a:p>
        </p:txBody>
      </p:sp>
      <p:cxnSp>
        <p:nvCxnSpPr>
          <p:cNvPr id="29" name="Elbow Connector 38">
            <a:extLst>
              <a:ext uri="{FF2B5EF4-FFF2-40B4-BE49-F238E27FC236}">
                <a16:creationId xmlns:a16="http://schemas.microsoft.com/office/drawing/2014/main" id="{CC42F2BB-D571-4E97-B416-5535B21951E8}"/>
              </a:ext>
            </a:extLst>
          </p:cNvPr>
          <p:cNvCxnSpPr/>
          <p:nvPr/>
        </p:nvCxnSpPr>
        <p:spPr>
          <a:xfrm rot="16200000" flipH="1">
            <a:off x="1457439" y="3644159"/>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13" name="矩形 12">
            <a:extLst>
              <a:ext uri="{FF2B5EF4-FFF2-40B4-BE49-F238E27FC236}">
                <a16:creationId xmlns:a16="http://schemas.microsoft.com/office/drawing/2014/main" id="{5A4792AE-381C-4A9F-8615-C43AF4B0C869}"/>
              </a:ext>
            </a:extLst>
          </p:cNvPr>
          <p:cNvSpPr/>
          <p:nvPr/>
        </p:nvSpPr>
        <p:spPr>
          <a:xfrm>
            <a:off x="9192792" y="6362249"/>
            <a:ext cx="2519826" cy="369332"/>
          </a:xfrm>
          <a:prstGeom prst="rect">
            <a:avLst/>
          </a:prstGeom>
        </p:spPr>
        <p:txBody>
          <a:bodyPr wrap="square">
            <a:spAutoFit/>
          </a:bodyPr>
          <a:lstStyle/>
          <a:p>
            <a:r>
              <a:rPr lang="en-US" altLang="zh-CN" dirty="0">
                <a:latin typeface="Gill Sans"/>
              </a:rPr>
              <a:t>Ex: MAPREDUCE-3228</a:t>
            </a:r>
            <a:endParaRPr lang="zh-CN" altLang="en-US" dirty="0">
              <a:latin typeface="Gill Sans"/>
            </a:endParaRPr>
          </a:p>
        </p:txBody>
      </p:sp>
      <p:cxnSp>
        <p:nvCxnSpPr>
          <p:cNvPr id="15" name="Shape 557">
            <a:extLst>
              <a:ext uri="{FF2B5EF4-FFF2-40B4-BE49-F238E27FC236}">
                <a16:creationId xmlns:a16="http://schemas.microsoft.com/office/drawing/2014/main" id="{E0E92205-01C5-478E-86DE-F15D9DE3D921}"/>
              </a:ext>
            </a:extLst>
          </p:cNvPr>
          <p:cNvCxnSpPr>
            <a:cxnSpLocks/>
          </p:cNvCxnSpPr>
          <p:nvPr/>
        </p:nvCxnSpPr>
        <p:spPr>
          <a:xfrm>
            <a:off x="9514837" y="1920395"/>
            <a:ext cx="0" cy="3277246"/>
          </a:xfrm>
          <a:prstGeom prst="straightConnector1">
            <a:avLst/>
          </a:prstGeom>
          <a:noFill/>
          <a:ln w="38100" cap="flat" cmpd="sng">
            <a:solidFill>
              <a:srgbClr val="7F7F7F"/>
            </a:solidFill>
            <a:prstDash val="solid"/>
            <a:round/>
            <a:headEnd type="none" w="sm" len="sm"/>
            <a:tailEnd type="none" w="sm" len="sm"/>
          </a:ln>
        </p:spPr>
      </p:cxnSp>
      <p:cxnSp>
        <p:nvCxnSpPr>
          <p:cNvPr id="18" name="Shape 557">
            <a:extLst>
              <a:ext uri="{FF2B5EF4-FFF2-40B4-BE49-F238E27FC236}">
                <a16:creationId xmlns:a16="http://schemas.microsoft.com/office/drawing/2014/main" id="{2D65F5E7-D357-43E1-91C0-604F7A49605C}"/>
              </a:ext>
            </a:extLst>
          </p:cNvPr>
          <p:cNvCxnSpPr>
            <a:cxnSpLocks/>
          </p:cNvCxnSpPr>
          <p:nvPr/>
        </p:nvCxnSpPr>
        <p:spPr>
          <a:xfrm>
            <a:off x="8360516" y="1926668"/>
            <a:ext cx="0" cy="3277246"/>
          </a:xfrm>
          <a:prstGeom prst="straightConnector1">
            <a:avLst/>
          </a:prstGeom>
          <a:noFill/>
          <a:ln w="38100" cap="flat" cmpd="sng">
            <a:solidFill>
              <a:srgbClr val="7F7F7F"/>
            </a:solidFill>
            <a:prstDash val="solid"/>
            <a:round/>
            <a:headEnd type="none" w="sm" len="sm"/>
            <a:tailEnd type="none" w="sm" len="sm"/>
          </a:ln>
        </p:spPr>
      </p:cxnSp>
      <p:sp>
        <p:nvSpPr>
          <p:cNvPr id="45" name="Shape 556">
            <a:extLst>
              <a:ext uri="{FF2B5EF4-FFF2-40B4-BE49-F238E27FC236}">
                <a16:creationId xmlns:a16="http://schemas.microsoft.com/office/drawing/2014/main" id="{008C498D-9FDC-4882-9424-029142F239E1}"/>
              </a:ext>
            </a:extLst>
          </p:cNvPr>
          <p:cNvSpPr txBox="1"/>
          <p:nvPr/>
        </p:nvSpPr>
        <p:spPr>
          <a:xfrm>
            <a:off x="9200275" y="1478647"/>
            <a:ext cx="629124" cy="364768"/>
          </a:xfrm>
          <a:prstGeom prst="rect">
            <a:avLst/>
          </a:prstGeom>
          <a:solidFill>
            <a:schemeClr val="bg1">
              <a:lumMod val="85000"/>
            </a:schemeClr>
          </a:solidFill>
          <a:ln>
            <a:noFill/>
          </a:ln>
        </p:spPr>
        <p:txBody>
          <a:bodyPr spcFirstLastPara="1" wrap="square" lIns="91425" tIns="45700" rIns="91425" bIns="45700" anchor="t" anchorCtr="0">
            <a:noAutofit/>
          </a:bodyPr>
          <a:lstStyle>
            <a:defPPr>
              <a:defRPr lang="en-US"/>
            </a:defPPr>
            <a:lvl1pPr algn="ctr">
              <a:defRPr sz="1600" b="1">
                <a:solidFill>
                  <a:schemeClr val="dk1"/>
                </a:solidFill>
                <a:latin typeface="Arial"/>
                <a:ea typeface="Arial"/>
                <a:cs typeface="Arial"/>
              </a:defRPr>
            </a:lvl1pPr>
          </a:lstStyle>
          <a:p>
            <a:r>
              <a:rPr lang="en-US" b="0" i="1" dirty="0">
                <a:sym typeface="Arial"/>
              </a:rPr>
              <a:t>RM</a:t>
            </a:r>
            <a:endParaRPr b="0" i="1" dirty="0">
              <a:sym typeface="Arial"/>
            </a:endParaRPr>
          </a:p>
        </p:txBody>
      </p:sp>
      <p:sp>
        <p:nvSpPr>
          <p:cNvPr id="46" name="Shape 556">
            <a:extLst>
              <a:ext uri="{FF2B5EF4-FFF2-40B4-BE49-F238E27FC236}">
                <a16:creationId xmlns:a16="http://schemas.microsoft.com/office/drawing/2014/main" id="{5B784648-56A5-4C32-8C84-DBF3E36BD20A}"/>
              </a:ext>
            </a:extLst>
          </p:cNvPr>
          <p:cNvSpPr txBox="1"/>
          <p:nvPr/>
        </p:nvSpPr>
        <p:spPr>
          <a:xfrm>
            <a:off x="8045953" y="1484630"/>
            <a:ext cx="629123" cy="364768"/>
          </a:xfrm>
          <a:prstGeom prst="rect">
            <a:avLst/>
          </a:prstGeom>
          <a:solidFill>
            <a:schemeClr val="bg1">
              <a:lumMod val="85000"/>
            </a:schemeClr>
          </a:solidFill>
          <a:ln>
            <a:noFill/>
          </a:ln>
        </p:spPr>
        <p:txBody>
          <a:bodyPr spcFirstLastPara="1" wrap="square" lIns="91425" tIns="45700" rIns="91425" bIns="45700" anchor="t" anchorCtr="0">
            <a:noAutofit/>
          </a:bodyPr>
          <a:lstStyle/>
          <a:p>
            <a:pPr algn="ctr"/>
            <a:r>
              <a:rPr lang="en-US" sz="1600" i="1" dirty="0">
                <a:solidFill>
                  <a:schemeClr val="dk1"/>
                </a:solidFill>
                <a:latin typeface="Arial"/>
                <a:ea typeface="Arial"/>
                <a:cs typeface="Arial"/>
                <a:sym typeface="Arial"/>
              </a:rPr>
              <a:t>AM</a:t>
            </a:r>
            <a:endParaRPr sz="1600" i="1" dirty="0">
              <a:solidFill>
                <a:schemeClr val="dk1"/>
              </a:solidFill>
              <a:latin typeface="Arial"/>
              <a:ea typeface="Arial"/>
              <a:cs typeface="Arial"/>
              <a:sym typeface="Arial"/>
            </a:endParaRPr>
          </a:p>
        </p:txBody>
      </p:sp>
      <p:cxnSp>
        <p:nvCxnSpPr>
          <p:cNvPr id="47" name="Shape 557">
            <a:extLst>
              <a:ext uri="{FF2B5EF4-FFF2-40B4-BE49-F238E27FC236}">
                <a16:creationId xmlns:a16="http://schemas.microsoft.com/office/drawing/2014/main" id="{2F14E00D-4063-4EF2-BB1C-2B49D80D2796}"/>
              </a:ext>
            </a:extLst>
          </p:cNvPr>
          <p:cNvCxnSpPr>
            <a:cxnSpLocks/>
          </p:cNvCxnSpPr>
          <p:nvPr/>
        </p:nvCxnSpPr>
        <p:spPr>
          <a:xfrm>
            <a:off x="10413062" y="1920395"/>
            <a:ext cx="0" cy="3277246"/>
          </a:xfrm>
          <a:prstGeom prst="straightConnector1">
            <a:avLst/>
          </a:prstGeom>
          <a:noFill/>
          <a:ln w="38100" cap="flat" cmpd="sng">
            <a:solidFill>
              <a:srgbClr val="7F7F7F"/>
            </a:solidFill>
            <a:prstDash val="solid"/>
            <a:round/>
            <a:headEnd type="none" w="sm" len="sm"/>
            <a:tailEnd type="none" w="sm" len="sm"/>
          </a:ln>
        </p:spPr>
      </p:cxnSp>
      <p:sp>
        <p:nvSpPr>
          <p:cNvPr id="48" name="Shape 556">
            <a:extLst>
              <a:ext uri="{FF2B5EF4-FFF2-40B4-BE49-F238E27FC236}">
                <a16:creationId xmlns:a16="http://schemas.microsoft.com/office/drawing/2014/main" id="{6B30569C-740E-4635-A645-88967196075E}"/>
              </a:ext>
            </a:extLst>
          </p:cNvPr>
          <p:cNvSpPr txBox="1"/>
          <p:nvPr/>
        </p:nvSpPr>
        <p:spPr>
          <a:xfrm>
            <a:off x="10098500" y="1478647"/>
            <a:ext cx="629124" cy="364768"/>
          </a:xfrm>
          <a:prstGeom prst="rect">
            <a:avLst/>
          </a:prstGeom>
          <a:solidFill>
            <a:schemeClr val="bg1">
              <a:lumMod val="85000"/>
            </a:schemeClr>
          </a:solidFill>
          <a:ln>
            <a:noFill/>
          </a:ln>
        </p:spPr>
        <p:txBody>
          <a:bodyPr spcFirstLastPara="1" wrap="square" lIns="91425" tIns="45700" rIns="91425" bIns="45700" anchor="t" anchorCtr="0">
            <a:noAutofit/>
          </a:bodyPr>
          <a:lstStyle>
            <a:defPPr>
              <a:defRPr lang="en-US"/>
            </a:defPPr>
            <a:lvl1pPr algn="ctr">
              <a:defRPr sz="1600" b="1">
                <a:solidFill>
                  <a:schemeClr val="dk1"/>
                </a:solidFill>
                <a:latin typeface="Arial"/>
                <a:ea typeface="Arial"/>
                <a:cs typeface="Arial"/>
              </a:defRPr>
            </a:lvl1pPr>
          </a:lstStyle>
          <a:p>
            <a:r>
              <a:rPr lang="en-US" b="0" i="1" dirty="0">
                <a:sym typeface="Arial"/>
              </a:rPr>
              <a:t>TA</a:t>
            </a:r>
            <a:endParaRPr b="0" i="1" dirty="0">
              <a:sym typeface="Arial"/>
            </a:endParaRPr>
          </a:p>
        </p:txBody>
      </p:sp>
      <p:sp>
        <p:nvSpPr>
          <p:cNvPr id="49" name="矩形 48">
            <a:extLst>
              <a:ext uri="{FF2B5EF4-FFF2-40B4-BE49-F238E27FC236}">
                <a16:creationId xmlns:a16="http://schemas.microsoft.com/office/drawing/2014/main" id="{C5ED8F14-6048-4A76-A583-EEDADF0B32C1}"/>
              </a:ext>
            </a:extLst>
          </p:cNvPr>
          <p:cNvSpPr/>
          <p:nvPr/>
        </p:nvSpPr>
        <p:spPr>
          <a:xfrm>
            <a:off x="9100929" y="1364844"/>
            <a:ext cx="1729532" cy="3946041"/>
          </a:xfrm>
          <a:prstGeom prst="rect">
            <a:avLst/>
          </a:prstGeom>
          <a:noFill/>
          <a:ln>
            <a:solidFill>
              <a:schemeClr val="bg1">
                <a:lumMod val="50000"/>
              </a:schemeClr>
            </a:solidFill>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Char char="p"/>
            </a:pPr>
            <a:endParaRPr kumimoji="0" lang="zh-CN" altLang="en-US" sz="1800" b="1" i="0" u="none" strike="noStrike" cap="none" normalizeH="0" baseline="0">
              <a:ln>
                <a:noFill/>
              </a:ln>
              <a:solidFill>
                <a:schemeClr val="accent2"/>
              </a:solidFill>
              <a:effectLst/>
              <a:latin typeface="Verdana" panose="020B0604030504040204" pitchFamily="34" charset="0"/>
              <a:ea typeface="楷体_GB2312" pitchFamily="49" charset="-122"/>
            </a:endParaRPr>
          </a:p>
        </p:txBody>
      </p:sp>
      <p:cxnSp>
        <p:nvCxnSpPr>
          <p:cNvPr id="37" name="直接箭头连接符 36">
            <a:extLst>
              <a:ext uri="{FF2B5EF4-FFF2-40B4-BE49-F238E27FC236}">
                <a16:creationId xmlns:a16="http://schemas.microsoft.com/office/drawing/2014/main" id="{E71938B4-40D5-4D10-9F4E-5E6ADD94EF95}"/>
              </a:ext>
            </a:extLst>
          </p:cNvPr>
          <p:cNvCxnSpPr>
            <a:cxnSpLocks/>
          </p:cNvCxnSpPr>
          <p:nvPr/>
        </p:nvCxnSpPr>
        <p:spPr>
          <a:xfrm>
            <a:off x="8366932" y="2502789"/>
            <a:ext cx="2078719" cy="164588"/>
          </a:xfrm>
          <a:prstGeom prst="straightConnector1">
            <a:avLst/>
          </a:prstGeom>
          <a:noFill/>
          <a:ln w="28575" cap="flat" cmpd="sng">
            <a:solidFill>
              <a:schemeClr val="tx1"/>
            </a:solidFill>
            <a:prstDash val="solid"/>
            <a:round/>
            <a:headEnd type="none" w="sm" len="sm"/>
            <a:tailEnd type="triangle" w="med" len="med"/>
          </a:ln>
        </p:spPr>
      </p:cxnSp>
      <p:sp>
        <p:nvSpPr>
          <p:cNvPr id="38" name="Shape 556">
            <a:extLst>
              <a:ext uri="{FF2B5EF4-FFF2-40B4-BE49-F238E27FC236}">
                <a16:creationId xmlns:a16="http://schemas.microsoft.com/office/drawing/2014/main" id="{AB2AA8E8-A166-435E-B3B5-A22A50231323}"/>
              </a:ext>
            </a:extLst>
          </p:cNvPr>
          <p:cNvSpPr txBox="1"/>
          <p:nvPr/>
        </p:nvSpPr>
        <p:spPr>
          <a:xfrm>
            <a:off x="5683047" y="2239669"/>
            <a:ext cx="2669273" cy="369333"/>
          </a:xfrm>
          <a:prstGeom prst="rect">
            <a:avLst/>
          </a:prstGeom>
          <a:noFill/>
          <a:ln>
            <a:noFill/>
          </a:ln>
        </p:spPr>
        <p:txBody>
          <a:bodyPr spcFirstLastPara="1" wrap="square" lIns="91425" tIns="45700" rIns="91425" bIns="45700" anchor="t" anchorCtr="0">
            <a:noAutofit/>
          </a:bodyPr>
          <a:lstStyle/>
          <a:p>
            <a:pPr algn="r"/>
            <a:r>
              <a:rPr lang="en-US" altLang="zh-CN" sz="1600" b="1" i="1" dirty="0">
                <a:solidFill>
                  <a:schemeClr val="dk1"/>
                </a:solidFill>
                <a:latin typeface="Arial"/>
                <a:ea typeface="Arial"/>
                <a:cs typeface="Arial"/>
                <a:sym typeface="Arial"/>
              </a:rPr>
              <a:t>“heartbeat”</a:t>
            </a:r>
            <a:endParaRPr sz="1600" b="1" i="1" dirty="0">
              <a:solidFill>
                <a:schemeClr val="dk1"/>
              </a:solidFill>
              <a:latin typeface="Arial"/>
              <a:ea typeface="Arial"/>
              <a:cs typeface="Arial"/>
              <a:sym typeface="Arial"/>
            </a:endParaRPr>
          </a:p>
        </p:txBody>
      </p:sp>
      <p:sp>
        <p:nvSpPr>
          <p:cNvPr id="39" name="矩形 38">
            <a:extLst>
              <a:ext uri="{FF2B5EF4-FFF2-40B4-BE49-F238E27FC236}">
                <a16:creationId xmlns:a16="http://schemas.microsoft.com/office/drawing/2014/main" id="{C06E7FEC-7B00-4290-89F0-7431B1828086}"/>
              </a:ext>
            </a:extLst>
          </p:cNvPr>
          <p:cNvSpPr/>
          <p:nvPr/>
        </p:nvSpPr>
        <p:spPr>
          <a:xfrm>
            <a:off x="8675076" y="5549202"/>
            <a:ext cx="2519826" cy="646331"/>
          </a:xfrm>
          <a:prstGeom prst="rect">
            <a:avLst/>
          </a:prstGeom>
        </p:spPr>
        <p:txBody>
          <a:bodyPr wrap="square">
            <a:spAutoFit/>
          </a:bodyPr>
          <a:lstStyle/>
          <a:p>
            <a:r>
              <a:rPr lang="en-US" altLang="zh-CN" sz="1200" i="1" dirty="0">
                <a:solidFill>
                  <a:schemeClr val="bg1">
                    <a:lumMod val="50000"/>
                  </a:schemeClr>
                </a:solidFill>
                <a:latin typeface="+mn-ea"/>
              </a:rPr>
              <a:t>RM: </a:t>
            </a:r>
            <a:r>
              <a:rPr lang="en-US" altLang="zh-CN" sz="1200" i="1" dirty="0" err="1">
                <a:solidFill>
                  <a:schemeClr val="bg1">
                    <a:lumMod val="50000"/>
                  </a:schemeClr>
                </a:solidFill>
                <a:latin typeface="+mn-ea"/>
              </a:rPr>
              <a:t>ResourceManager</a:t>
            </a:r>
            <a:endParaRPr lang="en-US" altLang="zh-CN" sz="1200" i="1" dirty="0">
              <a:solidFill>
                <a:schemeClr val="bg1">
                  <a:lumMod val="50000"/>
                </a:schemeClr>
              </a:solidFill>
              <a:latin typeface="+mn-ea"/>
            </a:endParaRPr>
          </a:p>
          <a:p>
            <a:r>
              <a:rPr lang="en-US" altLang="zh-CN" sz="1200" i="1" dirty="0">
                <a:solidFill>
                  <a:schemeClr val="bg1">
                    <a:lumMod val="50000"/>
                  </a:schemeClr>
                </a:solidFill>
                <a:latin typeface="+mn-ea"/>
              </a:rPr>
              <a:t>AM: </a:t>
            </a:r>
            <a:r>
              <a:rPr lang="en-US" altLang="zh-CN" sz="1200" i="1" dirty="0" err="1">
                <a:solidFill>
                  <a:schemeClr val="bg1">
                    <a:lumMod val="50000"/>
                  </a:schemeClr>
                </a:solidFill>
                <a:latin typeface="+mn-ea"/>
              </a:rPr>
              <a:t>ApplicationMaster</a:t>
            </a:r>
            <a:endParaRPr lang="en-US" altLang="zh-CN" sz="1200" i="1" dirty="0">
              <a:solidFill>
                <a:schemeClr val="bg1">
                  <a:lumMod val="50000"/>
                </a:schemeClr>
              </a:solidFill>
              <a:latin typeface="+mn-ea"/>
            </a:endParaRPr>
          </a:p>
          <a:p>
            <a:r>
              <a:rPr lang="en-US" altLang="zh-CN" sz="1200" i="1" dirty="0">
                <a:solidFill>
                  <a:schemeClr val="bg1">
                    <a:lumMod val="50000"/>
                  </a:schemeClr>
                </a:solidFill>
                <a:latin typeface="+mn-ea"/>
              </a:rPr>
              <a:t>TA: </a:t>
            </a:r>
            <a:r>
              <a:rPr lang="en-US" altLang="zh-CN" sz="1200" i="1" dirty="0" err="1">
                <a:solidFill>
                  <a:schemeClr val="bg1">
                    <a:lumMod val="50000"/>
                  </a:schemeClr>
                </a:solidFill>
                <a:latin typeface="+mn-ea"/>
              </a:rPr>
              <a:t>TaskAttempt</a:t>
            </a:r>
            <a:endParaRPr lang="zh-CN" altLang="en-US" sz="1200" i="1" dirty="0">
              <a:solidFill>
                <a:schemeClr val="bg1">
                  <a:lumMod val="50000"/>
                </a:schemeClr>
              </a:solidFill>
              <a:latin typeface="+mn-ea"/>
            </a:endParaRPr>
          </a:p>
        </p:txBody>
      </p:sp>
      <p:pic>
        <p:nvPicPr>
          <p:cNvPr id="6" name="图片 5">
            <a:extLst>
              <a:ext uri="{FF2B5EF4-FFF2-40B4-BE49-F238E27FC236}">
                <a16:creationId xmlns:a16="http://schemas.microsoft.com/office/drawing/2014/main" id="{CA7D7FDD-1594-4C4E-88E2-D663FC4769DE}"/>
              </a:ext>
            </a:extLst>
          </p:cNvPr>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460684" y="4192422"/>
            <a:ext cx="1156953" cy="1156953"/>
          </a:xfrm>
          <a:prstGeom prst="rect">
            <a:avLst/>
          </a:prstGeom>
        </p:spPr>
      </p:pic>
    </p:spTree>
    <p:custDataLst>
      <p:tags r:id="rId1"/>
    </p:custDataLst>
    <p:extLst>
      <p:ext uri="{BB962C8B-B14F-4D97-AF65-F5344CB8AC3E}">
        <p14:creationId xmlns:p14="http://schemas.microsoft.com/office/powerpoint/2010/main" val="4034152798"/>
      </p:ext>
    </p:extLst>
  </p:cSld>
  <p:clrMapOvr>
    <a:masterClrMapping/>
  </p:clrMapOvr>
  <p:transition advTm="13124">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B3F927E-C21C-44A9-B07C-FFA809577750}"/>
              </a:ext>
            </a:extLst>
          </p:cNvPr>
          <p:cNvSpPr>
            <a:spLocks noGrp="1"/>
          </p:cNvSpPr>
          <p:nvPr>
            <p:ph type="title"/>
          </p:nvPr>
        </p:nvSpPr>
        <p:spPr>
          <a:xfrm>
            <a:off x="748740" y="311085"/>
            <a:ext cx="10826496" cy="849639"/>
          </a:xfrm>
        </p:spPr>
        <p:txBody>
          <a:bodyPr/>
          <a:lstStyle/>
          <a:p>
            <a:r>
              <a:rPr lang="en-US" altLang="zh-CN" dirty="0"/>
              <a:t>RQ1: Root cause</a:t>
            </a:r>
            <a:endParaRPr lang="zh-CN" altLang="en-US" dirty="0"/>
          </a:p>
        </p:txBody>
      </p:sp>
      <p:cxnSp>
        <p:nvCxnSpPr>
          <p:cNvPr id="19" name="Elbow Connector 38">
            <a:extLst>
              <a:ext uri="{FF2B5EF4-FFF2-40B4-BE49-F238E27FC236}">
                <a16:creationId xmlns:a16="http://schemas.microsoft.com/office/drawing/2014/main" id="{8BE38C2F-4A9E-4B5D-B083-1B707FA47FC9}"/>
              </a:ext>
            </a:extLst>
          </p:cNvPr>
          <p:cNvCxnSpPr/>
          <p:nvPr/>
        </p:nvCxnSpPr>
        <p:spPr>
          <a:xfrm rot="16200000" flipH="1">
            <a:off x="1836580" y="4123121"/>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22" name="矩形 21">
            <a:extLst>
              <a:ext uri="{FF2B5EF4-FFF2-40B4-BE49-F238E27FC236}">
                <a16:creationId xmlns:a16="http://schemas.microsoft.com/office/drawing/2014/main" id="{AA4228AA-F97B-4E13-9F3E-D9B4803319B4}"/>
              </a:ext>
            </a:extLst>
          </p:cNvPr>
          <p:cNvSpPr/>
          <p:nvPr/>
        </p:nvSpPr>
        <p:spPr>
          <a:xfrm>
            <a:off x="2077217" y="4179092"/>
            <a:ext cx="3147015" cy="369332"/>
          </a:xfrm>
          <a:prstGeom prst="rect">
            <a:avLst/>
          </a:prstGeom>
        </p:spPr>
        <p:txBody>
          <a:bodyPr wrap="none">
            <a:spAutoFit/>
          </a:bodyPr>
          <a:lstStyle/>
          <a:p>
            <a:pPr lvl="0"/>
            <a:r>
              <a:rPr lang="en-US" altLang="zh-CN" dirty="0">
                <a:solidFill>
                  <a:srgbClr val="C00000"/>
                </a:solidFill>
              </a:rPr>
              <a:t>Do not perceive a dead node</a:t>
            </a:r>
          </a:p>
        </p:txBody>
      </p:sp>
      <p:cxnSp>
        <p:nvCxnSpPr>
          <p:cNvPr id="23" name="Elbow Connector 38">
            <a:extLst>
              <a:ext uri="{FF2B5EF4-FFF2-40B4-BE49-F238E27FC236}">
                <a16:creationId xmlns:a16="http://schemas.microsoft.com/office/drawing/2014/main" id="{FCA47536-B77A-4356-8533-74BD0E131C8E}"/>
              </a:ext>
            </a:extLst>
          </p:cNvPr>
          <p:cNvCxnSpPr/>
          <p:nvPr/>
        </p:nvCxnSpPr>
        <p:spPr>
          <a:xfrm rot="16200000" flipH="1">
            <a:off x="1836580" y="4418585"/>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24" name="矩形 23">
            <a:extLst>
              <a:ext uri="{FF2B5EF4-FFF2-40B4-BE49-F238E27FC236}">
                <a16:creationId xmlns:a16="http://schemas.microsoft.com/office/drawing/2014/main" id="{4554129E-515B-4CBC-BC3F-6F285B469F11}"/>
              </a:ext>
            </a:extLst>
          </p:cNvPr>
          <p:cNvSpPr/>
          <p:nvPr/>
        </p:nvSpPr>
        <p:spPr>
          <a:xfrm>
            <a:off x="2077216" y="4474556"/>
            <a:ext cx="3211135" cy="369332"/>
          </a:xfrm>
          <a:prstGeom prst="rect">
            <a:avLst/>
          </a:prstGeom>
        </p:spPr>
        <p:txBody>
          <a:bodyPr wrap="none">
            <a:spAutoFit/>
          </a:bodyPr>
          <a:lstStyle/>
          <a:p>
            <a:pPr lvl="0"/>
            <a:r>
              <a:rPr lang="en-US" altLang="zh-CN" dirty="0"/>
              <a:t>Unaware crash within timeout</a:t>
            </a:r>
          </a:p>
        </p:txBody>
      </p:sp>
      <p:cxnSp>
        <p:nvCxnSpPr>
          <p:cNvPr id="25" name="Elbow Connector 38">
            <a:extLst>
              <a:ext uri="{FF2B5EF4-FFF2-40B4-BE49-F238E27FC236}">
                <a16:creationId xmlns:a16="http://schemas.microsoft.com/office/drawing/2014/main" id="{2A64E1D1-84DB-4B65-BEFA-8E102B8812A3}"/>
              </a:ext>
            </a:extLst>
          </p:cNvPr>
          <p:cNvCxnSpPr/>
          <p:nvPr/>
        </p:nvCxnSpPr>
        <p:spPr>
          <a:xfrm rot="16200000" flipH="1">
            <a:off x="1836579" y="4728255"/>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26" name="矩形 25">
            <a:extLst>
              <a:ext uri="{FF2B5EF4-FFF2-40B4-BE49-F238E27FC236}">
                <a16:creationId xmlns:a16="http://schemas.microsoft.com/office/drawing/2014/main" id="{AF025A65-4F25-4350-AA63-66024E9EDA67}"/>
              </a:ext>
            </a:extLst>
          </p:cNvPr>
          <p:cNvSpPr/>
          <p:nvPr/>
        </p:nvSpPr>
        <p:spPr>
          <a:xfrm>
            <a:off x="2077215" y="4788633"/>
            <a:ext cx="3621504" cy="369332"/>
          </a:xfrm>
          <a:prstGeom prst="rect">
            <a:avLst/>
          </a:prstGeom>
        </p:spPr>
        <p:txBody>
          <a:bodyPr wrap="none">
            <a:spAutoFit/>
          </a:bodyPr>
          <a:lstStyle/>
          <a:p>
            <a:pPr lvl="0"/>
            <a:r>
              <a:rPr lang="en-US" altLang="zh-CN" dirty="0"/>
              <a:t>No crash recovery can be applied</a:t>
            </a:r>
          </a:p>
        </p:txBody>
      </p:sp>
      <p:graphicFrame>
        <p:nvGraphicFramePr>
          <p:cNvPr id="27" name="图示 26">
            <a:extLst>
              <a:ext uri="{FF2B5EF4-FFF2-40B4-BE49-F238E27FC236}">
                <a16:creationId xmlns:a16="http://schemas.microsoft.com/office/drawing/2014/main" id="{8C0F872A-6C21-44B6-B910-B126DD6A6C19}"/>
              </a:ext>
            </a:extLst>
          </p:cNvPr>
          <p:cNvGraphicFramePr/>
          <p:nvPr/>
        </p:nvGraphicFramePr>
        <p:xfrm>
          <a:off x="748740" y="1218477"/>
          <a:ext cx="2879985" cy="29588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8" name="矩形 27">
            <a:extLst>
              <a:ext uri="{FF2B5EF4-FFF2-40B4-BE49-F238E27FC236}">
                <a16:creationId xmlns:a16="http://schemas.microsoft.com/office/drawing/2014/main" id="{1895920E-4F1F-4B20-9858-DCDDB57CCB76}"/>
              </a:ext>
            </a:extLst>
          </p:cNvPr>
          <p:cNvSpPr/>
          <p:nvPr/>
        </p:nvSpPr>
        <p:spPr>
          <a:xfrm>
            <a:off x="1698076" y="3700129"/>
            <a:ext cx="2262158" cy="369332"/>
          </a:xfrm>
          <a:prstGeom prst="rect">
            <a:avLst/>
          </a:prstGeom>
        </p:spPr>
        <p:txBody>
          <a:bodyPr wrap="none">
            <a:spAutoFit/>
          </a:bodyPr>
          <a:lstStyle/>
          <a:p>
            <a:pPr lvl="0"/>
            <a:r>
              <a:rPr lang="en-US" altLang="zh-CN" b="1" dirty="0">
                <a:solidFill>
                  <a:srgbClr val="C00000"/>
                </a:solidFill>
              </a:rPr>
              <a:t>No crash detection</a:t>
            </a:r>
          </a:p>
        </p:txBody>
      </p:sp>
      <p:cxnSp>
        <p:nvCxnSpPr>
          <p:cNvPr id="29" name="Elbow Connector 38">
            <a:extLst>
              <a:ext uri="{FF2B5EF4-FFF2-40B4-BE49-F238E27FC236}">
                <a16:creationId xmlns:a16="http://schemas.microsoft.com/office/drawing/2014/main" id="{CC42F2BB-D571-4E97-B416-5535B21951E8}"/>
              </a:ext>
            </a:extLst>
          </p:cNvPr>
          <p:cNvCxnSpPr/>
          <p:nvPr/>
        </p:nvCxnSpPr>
        <p:spPr>
          <a:xfrm rot="16200000" flipH="1">
            <a:off x="1457439" y="3644159"/>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13" name="矩形 12">
            <a:extLst>
              <a:ext uri="{FF2B5EF4-FFF2-40B4-BE49-F238E27FC236}">
                <a16:creationId xmlns:a16="http://schemas.microsoft.com/office/drawing/2014/main" id="{5A4792AE-381C-4A9F-8615-C43AF4B0C869}"/>
              </a:ext>
            </a:extLst>
          </p:cNvPr>
          <p:cNvSpPr/>
          <p:nvPr/>
        </p:nvSpPr>
        <p:spPr>
          <a:xfrm>
            <a:off x="9192792" y="6362249"/>
            <a:ext cx="2519826" cy="369332"/>
          </a:xfrm>
          <a:prstGeom prst="rect">
            <a:avLst/>
          </a:prstGeom>
        </p:spPr>
        <p:txBody>
          <a:bodyPr wrap="square">
            <a:spAutoFit/>
          </a:bodyPr>
          <a:lstStyle/>
          <a:p>
            <a:r>
              <a:rPr lang="en-US" altLang="zh-CN" dirty="0">
                <a:latin typeface="Gill Sans"/>
              </a:rPr>
              <a:t>Ex: MAPREDUCE-3228</a:t>
            </a:r>
            <a:endParaRPr lang="zh-CN" altLang="en-US" dirty="0">
              <a:latin typeface="Gill Sans"/>
            </a:endParaRPr>
          </a:p>
        </p:txBody>
      </p:sp>
      <p:cxnSp>
        <p:nvCxnSpPr>
          <p:cNvPr id="15" name="Shape 557">
            <a:extLst>
              <a:ext uri="{FF2B5EF4-FFF2-40B4-BE49-F238E27FC236}">
                <a16:creationId xmlns:a16="http://schemas.microsoft.com/office/drawing/2014/main" id="{E0E92205-01C5-478E-86DE-F15D9DE3D921}"/>
              </a:ext>
            </a:extLst>
          </p:cNvPr>
          <p:cNvCxnSpPr>
            <a:cxnSpLocks/>
          </p:cNvCxnSpPr>
          <p:nvPr/>
        </p:nvCxnSpPr>
        <p:spPr>
          <a:xfrm>
            <a:off x="9514837" y="1920395"/>
            <a:ext cx="0" cy="3277246"/>
          </a:xfrm>
          <a:prstGeom prst="straightConnector1">
            <a:avLst/>
          </a:prstGeom>
          <a:noFill/>
          <a:ln w="38100" cap="flat" cmpd="sng">
            <a:solidFill>
              <a:srgbClr val="7F7F7F"/>
            </a:solidFill>
            <a:prstDash val="solid"/>
            <a:round/>
            <a:headEnd type="none" w="sm" len="sm"/>
            <a:tailEnd type="none" w="sm" len="sm"/>
          </a:ln>
        </p:spPr>
      </p:cxnSp>
      <p:cxnSp>
        <p:nvCxnSpPr>
          <p:cNvPr id="18" name="Shape 557">
            <a:extLst>
              <a:ext uri="{FF2B5EF4-FFF2-40B4-BE49-F238E27FC236}">
                <a16:creationId xmlns:a16="http://schemas.microsoft.com/office/drawing/2014/main" id="{2D65F5E7-D357-43E1-91C0-604F7A49605C}"/>
              </a:ext>
            </a:extLst>
          </p:cNvPr>
          <p:cNvCxnSpPr>
            <a:cxnSpLocks/>
          </p:cNvCxnSpPr>
          <p:nvPr/>
        </p:nvCxnSpPr>
        <p:spPr>
          <a:xfrm>
            <a:off x="8360516" y="1926668"/>
            <a:ext cx="0" cy="3277246"/>
          </a:xfrm>
          <a:prstGeom prst="straightConnector1">
            <a:avLst/>
          </a:prstGeom>
          <a:noFill/>
          <a:ln w="38100" cap="flat" cmpd="sng">
            <a:solidFill>
              <a:srgbClr val="7F7F7F"/>
            </a:solidFill>
            <a:prstDash val="solid"/>
            <a:round/>
            <a:headEnd type="none" w="sm" len="sm"/>
            <a:tailEnd type="none" w="sm" len="sm"/>
          </a:ln>
        </p:spPr>
      </p:cxnSp>
      <p:sp>
        <p:nvSpPr>
          <p:cNvPr id="45" name="Shape 556">
            <a:extLst>
              <a:ext uri="{FF2B5EF4-FFF2-40B4-BE49-F238E27FC236}">
                <a16:creationId xmlns:a16="http://schemas.microsoft.com/office/drawing/2014/main" id="{008C498D-9FDC-4882-9424-029142F239E1}"/>
              </a:ext>
            </a:extLst>
          </p:cNvPr>
          <p:cNvSpPr txBox="1"/>
          <p:nvPr/>
        </p:nvSpPr>
        <p:spPr>
          <a:xfrm>
            <a:off x="9200275" y="1478647"/>
            <a:ext cx="629124" cy="364768"/>
          </a:xfrm>
          <a:prstGeom prst="rect">
            <a:avLst/>
          </a:prstGeom>
          <a:solidFill>
            <a:schemeClr val="bg1">
              <a:lumMod val="85000"/>
            </a:schemeClr>
          </a:solidFill>
          <a:ln>
            <a:noFill/>
          </a:ln>
        </p:spPr>
        <p:txBody>
          <a:bodyPr spcFirstLastPara="1" wrap="square" lIns="91425" tIns="45700" rIns="91425" bIns="45700" anchor="t" anchorCtr="0">
            <a:noAutofit/>
          </a:bodyPr>
          <a:lstStyle>
            <a:defPPr>
              <a:defRPr lang="en-US"/>
            </a:defPPr>
            <a:lvl1pPr algn="ctr">
              <a:defRPr sz="1600" b="1">
                <a:solidFill>
                  <a:schemeClr val="dk1"/>
                </a:solidFill>
                <a:latin typeface="Arial"/>
                <a:ea typeface="Arial"/>
                <a:cs typeface="Arial"/>
              </a:defRPr>
            </a:lvl1pPr>
          </a:lstStyle>
          <a:p>
            <a:r>
              <a:rPr lang="en-US" b="0" i="1" dirty="0">
                <a:sym typeface="Arial"/>
              </a:rPr>
              <a:t>RM</a:t>
            </a:r>
            <a:endParaRPr b="0" i="1" dirty="0">
              <a:sym typeface="Arial"/>
            </a:endParaRPr>
          </a:p>
        </p:txBody>
      </p:sp>
      <p:sp>
        <p:nvSpPr>
          <p:cNvPr id="46" name="Shape 556">
            <a:extLst>
              <a:ext uri="{FF2B5EF4-FFF2-40B4-BE49-F238E27FC236}">
                <a16:creationId xmlns:a16="http://schemas.microsoft.com/office/drawing/2014/main" id="{5B784648-56A5-4C32-8C84-DBF3E36BD20A}"/>
              </a:ext>
            </a:extLst>
          </p:cNvPr>
          <p:cNvSpPr txBox="1"/>
          <p:nvPr/>
        </p:nvSpPr>
        <p:spPr>
          <a:xfrm>
            <a:off x="8045953" y="1484630"/>
            <a:ext cx="629123" cy="364768"/>
          </a:xfrm>
          <a:prstGeom prst="rect">
            <a:avLst/>
          </a:prstGeom>
          <a:solidFill>
            <a:schemeClr val="bg1">
              <a:lumMod val="85000"/>
            </a:schemeClr>
          </a:solidFill>
          <a:ln>
            <a:noFill/>
          </a:ln>
        </p:spPr>
        <p:txBody>
          <a:bodyPr spcFirstLastPara="1" wrap="square" lIns="91425" tIns="45700" rIns="91425" bIns="45700" anchor="t" anchorCtr="0">
            <a:noAutofit/>
          </a:bodyPr>
          <a:lstStyle/>
          <a:p>
            <a:pPr algn="ctr"/>
            <a:r>
              <a:rPr lang="en-US" sz="1600" i="1" dirty="0">
                <a:solidFill>
                  <a:schemeClr val="dk1"/>
                </a:solidFill>
                <a:latin typeface="Arial"/>
                <a:ea typeface="Arial"/>
                <a:cs typeface="Arial"/>
                <a:sym typeface="Arial"/>
              </a:rPr>
              <a:t>AM</a:t>
            </a:r>
            <a:endParaRPr sz="1600" i="1" dirty="0">
              <a:solidFill>
                <a:schemeClr val="dk1"/>
              </a:solidFill>
              <a:latin typeface="Arial"/>
              <a:ea typeface="Arial"/>
              <a:cs typeface="Arial"/>
              <a:sym typeface="Arial"/>
            </a:endParaRPr>
          </a:p>
        </p:txBody>
      </p:sp>
      <p:cxnSp>
        <p:nvCxnSpPr>
          <p:cNvPr id="47" name="Shape 557">
            <a:extLst>
              <a:ext uri="{FF2B5EF4-FFF2-40B4-BE49-F238E27FC236}">
                <a16:creationId xmlns:a16="http://schemas.microsoft.com/office/drawing/2014/main" id="{2F14E00D-4063-4EF2-BB1C-2B49D80D2796}"/>
              </a:ext>
            </a:extLst>
          </p:cNvPr>
          <p:cNvCxnSpPr>
            <a:cxnSpLocks/>
          </p:cNvCxnSpPr>
          <p:nvPr/>
        </p:nvCxnSpPr>
        <p:spPr>
          <a:xfrm>
            <a:off x="10413062" y="1920395"/>
            <a:ext cx="0" cy="3277246"/>
          </a:xfrm>
          <a:prstGeom prst="straightConnector1">
            <a:avLst/>
          </a:prstGeom>
          <a:noFill/>
          <a:ln w="38100" cap="flat" cmpd="sng">
            <a:solidFill>
              <a:srgbClr val="7F7F7F"/>
            </a:solidFill>
            <a:prstDash val="solid"/>
            <a:round/>
            <a:headEnd type="none" w="sm" len="sm"/>
            <a:tailEnd type="none" w="sm" len="sm"/>
          </a:ln>
        </p:spPr>
      </p:cxnSp>
      <p:sp>
        <p:nvSpPr>
          <p:cNvPr id="48" name="Shape 556">
            <a:extLst>
              <a:ext uri="{FF2B5EF4-FFF2-40B4-BE49-F238E27FC236}">
                <a16:creationId xmlns:a16="http://schemas.microsoft.com/office/drawing/2014/main" id="{6B30569C-740E-4635-A645-88967196075E}"/>
              </a:ext>
            </a:extLst>
          </p:cNvPr>
          <p:cNvSpPr txBox="1"/>
          <p:nvPr/>
        </p:nvSpPr>
        <p:spPr>
          <a:xfrm>
            <a:off x="10098500" y="1478647"/>
            <a:ext cx="629124" cy="364768"/>
          </a:xfrm>
          <a:prstGeom prst="rect">
            <a:avLst/>
          </a:prstGeom>
          <a:solidFill>
            <a:schemeClr val="bg1">
              <a:lumMod val="85000"/>
            </a:schemeClr>
          </a:solidFill>
          <a:ln>
            <a:noFill/>
          </a:ln>
        </p:spPr>
        <p:txBody>
          <a:bodyPr spcFirstLastPara="1" wrap="square" lIns="91425" tIns="45700" rIns="91425" bIns="45700" anchor="t" anchorCtr="0">
            <a:noAutofit/>
          </a:bodyPr>
          <a:lstStyle>
            <a:defPPr>
              <a:defRPr lang="en-US"/>
            </a:defPPr>
            <a:lvl1pPr algn="ctr">
              <a:defRPr sz="1600" b="1">
                <a:solidFill>
                  <a:schemeClr val="dk1"/>
                </a:solidFill>
                <a:latin typeface="Arial"/>
                <a:ea typeface="Arial"/>
                <a:cs typeface="Arial"/>
              </a:defRPr>
            </a:lvl1pPr>
          </a:lstStyle>
          <a:p>
            <a:r>
              <a:rPr lang="en-US" b="0" i="1" dirty="0">
                <a:sym typeface="Arial"/>
              </a:rPr>
              <a:t>TA</a:t>
            </a:r>
            <a:endParaRPr b="0" i="1" dirty="0">
              <a:sym typeface="Arial"/>
            </a:endParaRPr>
          </a:p>
        </p:txBody>
      </p:sp>
      <p:sp>
        <p:nvSpPr>
          <p:cNvPr id="49" name="矩形 48">
            <a:extLst>
              <a:ext uri="{FF2B5EF4-FFF2-40B4-BE49-F238E27FC236}">
                <a16:creationId xmlns:a16="http://schemas.microsoft.com/office/drawing/2014/main" id="{C5ED8F14-6048-4A76-A583-EEDADF0B32C1}"/>
              </a:ext>
            </a:extLst>
          </p:cNvPr>
          <p:cNvSpPr/>
          <p:nvPr/>
        </p:nvSpPr>
        <p:spPr>
          <a:xfrm>
            <a:off x="9100929" y="1364844"/>
            <a:ext cx="1729532" cy="3946041"/>
          </a:xfrm>
          <a:prstGeom prst="rect">
            <a:avLst/>
          </a:prstGeom>
          <a:noFill/>
          <a:ln>
            <a:solidFill>
              <a:schemeClr val="bg1">
                <a:lumMod val="50000"/>
              </a:schemeClr>
            </a:solidFill>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Char char="p"/>
            </a:pPr>
            <a:endParaRPr kumimoji="0" lang="zh-CN" altLang="en-US" sz="1800" b="1" i="0" u="none" strike="noStrike" cap="none" normalizeH="0" baseline="0">
              <a:ln>
                <a:noFill/>
              </a:ln>
              <a:solidFill>
                <a:schemeClr val="accent2"/>
              </a:solidFill>
              <a:effectLst/>
              <a:latin typeface="Verdana" panose="020B0604030504040204" pitchFamily="34" charset="0"/>
              <a:ea typeface="楷体_GB2312" pitchFamily="49" charset="-122"/>
            </a:endParaRPr>
          </a:p>
        </p:txBody>
      </p:sp>
      <p:cxnSp>
        <p:nvCxnSpPr>
          <p:cNvPr id="21" name="直接箭头连接符 20">
            <a:extLst>
              <a:ext uri="{FF2B5EF4-FFF2-40B4-BE49-F238E27FC236}">
                <a16:creationId xmlns:a16="http://schemas.microsoft.com/office/drawing/2014/main" id="{B5B2CE23-5E0E-4730-9764-4B968B3CC203}"/>
              </a:ext>
            </a:extLst>
          </p:cNvPr>
          <p:cNvCxnSpPr>
            <a:cxnSpLocks/>
          </p:cNvCxnSpPr>
          <p:nvPr/>
        </p:nvCxnSpPr>
        <p:spPr>
          <a:xfrm>
            <a:off x="8366932" y="2502789"/>
            <a:ext cx="2078719" cy="164588"/>
          </a:xfrm>
          <a:prstGeom prst="straightConnector1">
            <a:avLst/>
          </a:prstGeom>
          <a:noFill/>
          <a:ln w="28575" cap="flat" cmpd="sng">
            <a:solidFill>
              <a:schemeClr val="bg1">
                <a:lumMod val="85000"/>
              </a:schemeClr>
            </a:solidFill>
            <a:prstDash val="solid"/>
            <a:round/>
            <a:headEnd type="none" w="sm" len="sm"/>
            <a:tailEnd type="triangle" w="med" len="med"/>
          </a:ln>
        </p:spPr>
      </p:cxnSp>
      <p:sp>
        <p:nvSpPr>
          <p:cNvPr id="30" name="Shape 556">
            <a:extLst>
              <a:ext uri="{FF2B5EF4-FFF2-40B4-BE49-F238E27FC236}">
                <a16:creationId xmlns:a16="http://schemas.microsoft.com/office/drawing/2014/main" id="{BC835E63-9E10-4048-AEA8-9D93662D97AA}"/>
              </a:ext>
            </a:extLst>
          </p:cNvPr>
          <p:cNvSpPr txBox="1"/>
          <p:nvPr/>
        </p:nvSpPr>
        <p:spPr>
          <a:xfrm>
            <a:off x="5683047" y="2239669"/>
            <a:ext cx="2669273" cy="369333"/>
          </a:xfrm>
          <a:prstGeom prst="rect">
            <a:avLst/>
          </a:prstGeom>
          <a:noFill/>
          <a:ln>
            <a:noFill/>
          </a:ln>
        </p:spPr>
        <p:txBody>
          <a:bodyPr spcFirstLastPara="1" wrap="square" lIns="91425" tIns="45700" rIns="91425" bIns="45700" anchor="t" anchorCtr="0">
            <a:noAutofit/>
          </a:bodyPr>
          <a:lstStyle/>
          <a:p>
            <a:pPr algn="r"/>
            <a:r>
              <a:rPr lang="en-US" altLang="zh-CN" sz="1600" b="1" i="1" dirty="0">
                <a:solidFill>
                  <a:schemeClr val="dk1"/>
                </a:solidFill>
                <a:latin typeface="Arial"/>
                <a:ea typeface="Arial"/>
                <a:cs typeface="Arial"/>
                <a:sym typeface="Arial"/>
              </a:rPr>
              <a:t>“heartbeat”</a:t>
            </a:r>
            <a:endParaRPr sz="1600" b="1" i="1" dirty="0">
              <a:solidFill>
                <a:schemeClr val="dk1"/>
              </a:solidFill>
              <a:latin typeface="Arial"/>
              <a:ea typeface="Arial"/>
              <a:cs typeface="Arial"/>
              <a:sym typeface="Arial"/>
            </a:endParaRPr>
          </a:p>
        </p:txBody>
      </p:sp>
      <p:sp>
        <p:nvSpPr>
          <p:cNvPr id="32" name="闪电形 31">
            <a:extLst>
              <a:ext uri="{FF2B5EF4-FFF2-40B4-BE49-F238E27FC236}">
                <a16:creationId xmlns:a16="http://schemas.microsoft.com/office/drawing/2014/main" id="{9D3DC3B7-DA57-4991-9D9B-33C4E6D6E201}"/>
              </a:ext>
            </a:extLst>
          </p:cNvPr>
          <p:cNvSpPr/>
          <p:nvPr/>
        </p:nvSpPr>
        <p:spPr>
          <a:xfrm>
            <a:off x="9257228" y="2228633"/>
            <a:ext cx="523921" cy="294090"/>
          </a:xfrm>
          <a:prstGeom prst="lightningBolt">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Char char="p"/>
            </a:pPr>
            <a:endParaRPr kumimoji="0" lang="zh-CN" altLang="en-US" sz="1800" b="1" i="0" u="none" strike="noStrike" cap="none" normalizeH="0" baseline="0">
              <a:ln>
                <a:noFill/>
              </a:ln>
              <a:solidFill>
                <a:schemeClr val="accent2"/>
              </a:solidFill>
              <a:effectLst/>
              <a:latin typeface="Verdana" panose="020B0604030504040204" pitchFamily="34" charset="0"/>
              <a:ea typeface="楷体_GB2312" pitchFamily="49" charset="-122"/>
            </a:endParaRPr>
          </a:p>
        </p:txBody>
      </p:sp>
      <p:sp>
        <p:nvSpPr>
          <p:cNvPr id="33" name="闪电形 32">
            <a:extLst>
              <a:ext uri="{FF2B5EF4-FFF2-40B4-BE49-F238E27FC236}">
                <a16:creationId xmlns:a16="http://schemas.microsoft.com/office/drawing/2014/main" id="{E8DD19CA-6051-42F3-BCA5-D4C40D157CB0}"/>
              </a:ext>
            </a:extLst>
          </p:cNvPr>
          <p:cNvSpPr/>
          <p:nvPr/>
        </p:nvSpPr>
        <p:spPr>
          <a:xfrm>
            <a:off x="10105184" y="2230106"/>
            <a:ext cx="523921" cy="294090"/>
          </a:xfrm>
          <a:prstGeom prst="lightningBolt">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Char char="p"/>
            </a:pPr>
            <a:endParaRPr kumimoji="0" lang="zh-CN" altLang="en-US" sz="1800" b="1" i="0" u="none" strike="noStrike" cap="none" normalizeH="0" baseline="0">
              <a:ln>
                <a:noFill/>
              </a:ln>
              <a:solidFill>
                <a:schemeClr val="accent2"/>
              </a:solidFill>
              <a:effectLst/>
              <a:latin typeface="Verdana" panose="020B0604030504040204" pitchFamily="34" charset="0"/>
              <a:ea typeface="楷体_GB2312" pitchFamily="49" charset="-122"/>
            </a:endParaRPr>
          </a:p>
        </p:txBody>
      </p:sp>
      <p:cxnSp>
        <p:nvCxnSpPr>
          <p:cNvPr id="34" name="直接连接符 33">
            <a:extLst>
              <a:ext uri="{FF2B5EF4-FFF2-40B4-BE49-F238E27FC236}">
                <a16:creationId xmlns:a16="http://schemas.microsoft.com/office/drawing/2014/main" id="{9CF61918-3E9E-4907-9DAA-F1370407A460}"/>
              </a:ext>
            </a:extLst>
          </p:cNvPr>
          <p:cNvCxnSpPr>
            <a:cxnSpLocks/>
          </p:cNvCxnSpPr>
          <p:nvPr/>
        </p:nvCxnSpPr>
        <p:spPr>
          <a:xfrm>
            <a:off x="9514837" y="2433718"/>
            <a:ext cx="0" cy="2763923"/>
          </a:xfrm>
          <a:prstGeom prst="line">
            <a:avLst/>
          </a:prstGeom>
          <a:noFill/>
          <a:ln w="38100" cap="flat" cmpd="sng">
            <a:solidFill>
              <a:schemeClr val="bg1">
                <a:lumMod val="85000"/>
              </a:schemeClr>
            </a:solidFill>
            <a:prstDash val="solid"/>
            <a:round/>
            <a:headEnd type="none" w="sm" len="sm"/>
            <a:tailEnd type="none" w="sm" len="sm"/>
          </a:ln>
        </p:spPr>
      </p:cxnSp>
      <p:cxnSp>
        <p:nvCxnSpPr>
          <p:cNvPr id="35" name="直接连接符 34">
            <a:extLst>
              <a:ext uri="{FF2B5EF4-FFF2-40B4-BE49-F238E27FC236}">
                <a16:creationId xmlns:a16="http://schemas.microsoft.com/office/drawing/2014/main" id="{BAE182FB-6577-4C48-881B-C13C0AE56C8D}"/>
              </a:ext>
            </a:extLst>
          </p:cNvPr>
          <p:cNvCxnSpPr>
            <a:cxnSpLocks/>
          </p:cNvCxnSpPr>
          <p:nvPr/>
        </p:nvCxnSpPr>
        <p:spPr>
          <a:xfrm>
            <a:off x="10413062" y="2502789"/>
            <a:ext cx="0" cy="2694852"/>
          </a:xfrm>
          <a:prstGeom prst="line">
            <a:avLst/>
          </a:prstGeom>
          <a:noFill/>
          <a:ln w="38100" cap="flat" cmpd="sng">
            <a:solidFill>
              <a:schemeClr val="bg1">
                <a:lumMod val="85000"/>
              </a:schemeClr>
            </a:solidFill>
            <a:prstDash val="solid"/>
            <a:round/>
            <a:headEnd type="none" w="sm" len="sm"/>
            <a:tailEnd type="none" w="sm" len="sm"/>
          </a:ln>
        </p:spPr>
      </p:cxnSp>
      <p:sp>
        <p:nvSpPr>
          <p:cNvPr id="36" name="Shape 556">
            <a:extLst>
              <a:ext uri="{FF2B5EF4-FFF2-40B4-BE49-F238E27FC236}">
                <a16:creationId xmlns:a16="http://schemas.microsoft.com/office/drawing/2014/main" id="{E93B3A45-2EC8-4BA0-A3BB-D4DB3E0CC78B}"/>
              </a:ext>
            </a:extLst>
          </p:cNvPr>
          <p:cNvSpPr txBox="1"/>
          <p:nvPr/>
        </p:nvSpPr>
        <p:spPr>
          <a:xfrm>
            <a:off x="5683047" y="2239669"/>
            <a:ext cx="2669273" cy="369333"/>
          </a:xfrm>
          <a:prstGeom prst="rect">
            <a:avLst/>
          </a:prstGeom>
          <a:noFill/>
          <a:ln>
            <a:noFill/>
          </a:ln>
        </p:spPr>
        <p:txBody>
          <a:bodyPr spcFirstLastPara="1" wrap="square" lIns="91425" tIns="45700" rIns="91425" bIns="45700" anchor="t" anchorCtr="0">
            <a:noAutofit/>
          </a:bodyPr>
          <a:lstStyle/>
          <a:p>
            <a:pPr algn="r"/>
            <a:r>
              <a:rPr lang="en-US" altLang="zh-CN" sz="1600" b="1" i="1" dirty="0">
                <a:solidFill>
                  <a:schemeClr val="dk1"/>
                </a:solidFill>
                <a:latin typeface="Arial"/>
                <a:ea typeface="Arial"/>
                <a:cs typeface="Arial"/>
                <a:sym typeface="Arial"/>
              </a:rPr>
              <a:t>“heartbeat”</a:t>
            </a:r>
            <a:endParaRPr sz="1600" b="1" i="1" dirty="0">
              <a:solidFill>
                <a:schemeClr val="dk1"/>
              </a:solidFill>
              <a:latin typeface="Arial"/>
              <a:ea typeface="Arial"/>
              <a:cs typeface="Arial"/>
              <a:sym typeface="Arial"/>
            </a:endParaRPr>
          </a:p>
        </p:txBody>
      </p:sp>
      <p:cxnSp>
        <p:nvCxnSpPr>
          <p:cNvPr id="37" name="连接符: 曲线 36">
            <a:extLst>
              <a:ext uri="{FF2B5EF4-FFF2-40B4-BE49-F238E27FC236}">
                <a16:creationId xmlns:a16="http://schemas.microsoft.com/office/drawing/2014/main" id="{515C61D5-B771-473C-98DA-4C834DE357E7}"/>
              </a:ext>
            </a:extLst>
          </p:cNvPr>
          <p:cNvCxnSpPr>
            <a:cxnSpLocks/>
            <a:endCxn id="38" idx="0"/>
          </p:cNvCxnSpPr>
          <p:nvPr/>
        </p:nvCxnSpPr>
        <p:spPr>
          <a:xfrm rot="10800000" flipV="1">
            <a:off x="7843421" y="2502789"/>
            <a:ext cx="557022" cy="320252"/>
          </a:xfrm>
          <a:prstGeom prst="curvedConnector2">
            <a:avLst/>
          </a:prstGeom>
          <a:ln w="28575" cap="rnd">
            <a:solidFill>
              <a:schemeClr val="bg1">
                <a:lumMod val="50000"/>
              </a:schemeClr>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8" name="图片 37">
            <a:extLst>
              <a:ext uri="{FF2B5EF4-FFF2-40B4-BE49-F238E27FC236}">
                <a16:creationId xmlns:a16="http://schemas.microsoft.com/office/drawing/2014/main" id="{C630B328-78F1-4D8A-ADD7-648D7287958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40889" y="2823041"/>
            <a:ext cx="405064" cy="405064"/>
          </a:xfrm>
          <a:prstGeom prst="rect">
            <a:avLst/>
          </a:prstGeom>
        </p:spPr>
      </p:pic>
      <p:cxnSp>
        <p:nvCxnSpPr>
          <p:cNvPr id="39" name="连接符: 曲线 38">
            <a:extLst>
              <a:ext uri="{FF2B5EF4-FFF2-40B4-BE49-F238E27FC236}">
                <a16:creationId xmlns:a16="http://schemas.microsoft.com/office/drawing/2014/main" id="{31157B9B-345C-486A-8C79-5DE823668E9B}"/>
              </a:ext>
            </a:extLst>
          </p:cNvPr>
          <p:cNvCxnSpPr>
            <a:cxnSpLocks/>
            <a:stCxn id="38" idx="2"/>
          </p:cNvCxnSpPr>
          <p:nvPr/>
        </p:nvCxnSpPr>
        <p:spPr>
          <a:xfrm rot="16200000" flipH="1">
            <a:off x="7974597" y="3096929"/>
            <a:ext cx="248329" cy="510680"/>
          </a:xfrm>
          <a:prstGeom prst="curvedConnector2">
            <a:avLst/>
          </a:prstGeom>
          <a:ln w="28575" cap="rnd">
            <a:solidFill>
              <a:schemeClr val="bg1">
                <a:lumMod val="50000"/>
              </a:schemeClr>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60D8F33A-ED25-4707-8818-DDEBA7DACBC9}"/>
              </a:ext>
            </a:extLst>
          </p:cNvPr>
          <p:cNvSpPr/>
          <p:nvPr/>
        </p:nvSpPr>
        <p:spPr>
          <a:xfrm>
            <a:off x="5611819" y="3530988"/>
            <a:ext cx="2728631" cy="338554"/>
          </a:xfrm>
          <a:prstGeom prst="rect">
            <a:avLst/>
          </a:prstGeom>
          <a:noFill/>
          <a:ln>
            <a:noFill/>
          </a:ln>
        </p:spPr>
        <p:txBody>
          <a:bodyPr spcFirstLastPara="1" wrap="square" lIns="91425" tIns="45700" rIns="91425" bIns="45700" anchor="t" anchorCtr="0">
            <a:noAutofit/>
          </a:bodyPr>
          <a:lstStyle/>
          <a:p>
            <a:pPr algn="r"/>
            <a:r>
              <a:rPr lang="en-US" altLang="zh-CN" sz="1600" b="1" i="1" dirty="0">
                <a:solidFill>
                  <a:schemeClr val="dk1"/>
                </a:solidFill>
                <a:latin typeface="Arial"/>
                <a:cs typeface="Arial"/>
                <a:sym typeface="Arial"/>
              </a:rPr>
              <a:t>“Stop the task container!”</a:t>
            </a:r>
          </a:p>
        </p:txBody>
      </p:sp>
      <p:cxnSp>
        <p:nvCxnSpPr>
          <p:cNvPr id="41" name="直接箭头连接符 40">
            <a:extLst>
              <a:ext uri="{FF2B5EF4-FFF2-40B4-BE49-F238E27FC236}">
                <a16:creationId xmlns:a16="http://schemas.microsoft.com/office/drawing/2014/main" id="{2A41E3CB-1C6B-4E97-B98D-35711EDEB12B}"/>
              </a:ext>
            </a:extLst>
          </p:cNvPr>
          <p:cNvCxnSpPr>
            <a:cxnSpLocks/>
          </p:cNvCxnSpPr>
          <p:nvPr/>
        </p:nvCxnSpPr>
        <p:spPr>
          <a:xfrm>
            <a:off x="8366931" y="3675766"/>
            <a:ext cx="1145573" cy="90704"/>
          </a:xfrm>
          <a:prstGeom prst="straightConnector1">
            <a:avLst/>
          </a:prstGeom>
          <a:noFill/>
          <a:ln w="28575" cap="flat" cmpd="sng">
            <a:solidFill>
              <a:schemeClr val="tx1"/>
            </a:solidFill>
            <a:prstDash val="solid"/>
            <a:round/>
            <a:headEnd type="none" w="sm" len="sm"/>
            <a:tailEnd type="triangle" w="med" len="med"/>
          </a:ln>
        </p:spPr>
      </p:cxnSp>
      <p:cxnSp>
        <p:nvCxnSpPr>
          <p:cNvPr id="42" name="直接连接符 41">
            <a:extLst>
              <a:ext uri="{FF2B5EF4-FFF2-40B4-BE49-F238E27FC236}">
                <a16:creationId xmlns:a16="http://schemas.microsoft.com/office/drawing/2014/main" id="{7FB96D0E-3B74-4B08-B60F-64F25AB202E3}"/>
              </a:ext>
            </a:extLst>
          </p:cNvPr>
          <p:cNvCxnSpPr>
            <a:cxnSpLocks/>
          </p:cNvCxnSpPr>
          <p:nvPr/>
        </p:nvCxnSpPr>
        <p:spPr>
          <a:xfrm>
            <a:off x="8360516" y="2522723"/>
            <a:ext cx="0" cy="953711"/>
          </a:xfrm>
          <a:prstGeom prst="line">
            <a:avLst/>
          </a:prstGeom>
          <a:noFill/>
          <a:ln w="38100" cap="flat" cmpd="sng">
            <a:solidFill>
              <a:schemeClr val="bg1"/>
            </a:solidFill>
            <a:prstDash val="solid"/>
            <a:round/>
            <a:headEnd type="none" w="sm" len="sm"/>
            <a:tailEnd type="none" w="sm" len="sm"/>
          </a:ln>
        </p:spPr>
      </p:cxnSp>
      <p:cxnSp>
        <p:nvCxnSpPr>
          <p:cNvPr id="43" name="直接连接符 42">
            <a:extLst>
              <a:ext uri="{FF2B5EF4-FFF2-40B4-BE49-F238E27FC236}">
                <a16:creationId xmlns:a16="http://schemas.microsoft.com/office/drawing/2014/main" id="{D08E55FF-B106-4B50-99D4-F1FD561DA43A}"/>
              </a:ext>
            </a:extLst>
          </p:cNvPr>
          <p:cNvCxnSpPr>
            <a:cxnSpLocks/>
          </p:cNvCxnSpPr>
          <p:nvPr/>
        </p:nvCxnSpPr>
        <p:spPr>
          <a:xfrm>
            <a:off x="8360516" y="3943363"/>
            <a:ext cx="0" cy="1254278"/>
          </a:xfrm>
          <a:prstGeom prst="line">
            <a:avLst/>
          </a:prstGeom>
          <a:noFill/>
          <a:ln w="38100" cap="flat" cmpd="sng">
            <a:solidFill>
              <a:schemeClr val="bg1"/>
            </a:solidFill>
            <a:prstDash val="solid"/>
            <a:round/>
            <a:headEnd type="none" w="sm" len="sm"/>
            <a:tailEnd type="none" w="sm" len="sm"/>
          </a:ln>
        </p:spPr>
      </p:cxnSp>
      <p:pic>
        <p:nvPicPr>
          <p:cNvPr id="44" name="图片 43">
            <a:extLst>
              <a:ext uri="{FF2B5EF4-FFF2-40B4-BE49-F238E27FC236}">
                <a16:creationId xmlns:a16="http://schemas.microsoft.com/office/drawing/2014/main" id="{52D3E5FF-B0E7-429D-B90F-FBA6EB31778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05614" y="3866090"/>
            <a:ext cx="459221" cy="406739"/>
          </a:xfrm>
          <a:prstGeom prst="rect">
            <a:avLst/>
          </a:prstGeom>
        </p:spPr>
      </p:pic>
      <p:sp>
        <p:nvSpPr>
          <p:cNvPr id="51" name="矩形: 圆角 50">
            <a:extLst>
              <a:ext uri="{FF2B5EF4-FFF2-40B4-BE49-F238E27FC236}">
                <a16:creationId xmlns:a16="http://schemas.microsoft.com/office/drawing/2014/main" id="{6F51C043-04F3-4DC8-9BBA-D5EE6ED0D33B}"/>
              </a:ext>
            </a:extLst>
          </p:cNvPr>
          <p:cNvSpPr/>
          <p:nvPr/>
        </p:nvSpPr>
        <p:spPr bwMode="gray">
          <a:xfrm>
            <a:off x="7078210" y="4001476"/>
            <a:ext cx="891457" cy="559478"/>
          </a:xfrm>
          <a:prstGeom prst="roundRect">
            <a:avLst/>
          </a:prstGeom>
          <a:solidFill>
            <a:srgbClr val="FF0000"/>
          </a:solidFill>
          <a:ln>
            <a:headEnd type="triangle" w="med" len="med"/>
            <a:tailEnd type="triangl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b="1" dirty="0">
                <a:solidFill>
                  <a:schemeClr val="bg1"/>
                </a:solidFill>
              </a:rPr>
              <a:t>Hang!</a:t>
            </a:r>
            <a:endParaRPr lang="zh-CN" altLang="en-US" b="1" dirty="0">
              <a:solidFill>
                <a:schemeClr val="bg1"/>
              </a:solidFill>
            </a:endParaRPr>
          </a:p>
        </p:txBody>
      </p:sp>
      <p:pic>
        <p:nvPicPr>
          <p:cNvPr id="52" name="图片 51">
            <a:extLst>
              <a:ext uri="{FF2B5EF4-FFF2-40B4-BE49-F238E27FC236}">
                <a16:creationId xmlns:a16="http://schemas.microsoft.com/office/drawing/2014/main" id="{AE62F223-7E8E-4F0E-A431-C7B4541AC42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96447" y="4318453"/>
            <a:ext cx="500422" cy="559478"/>
          </a:xfrm>
          <a:prstGeom prst="rect">
            <a:avLst/>
          </a:prstGeom>
        </p:spPr>
      </p:pic>
      <p:sp>
        <p:nvSpPr>
          <p:cNvPr id="53" name="矩形 52">
            <a:extLst>
              <a:ext uri="{FF2B5EF4-FFF2-40B4-BE49-F238E27FC236}">
                <a16:creationId xmlns:a16="http://schemas.microsoft.com/office/drawing/2014/main" id="{509DA92B-ED04-4B78-B6AF-CC468AA140A8}"/>
              </a:ext>
            </a:extLst>
          </p:cNvPr>
          <p:cNvSpPr/>
          <p:nvPr/>
        </p:nvSpPr>
        <p:spPr>
          <a:xfrm>
            <a:off x="8675076" y="5549202"/>
            <a:ext cx="2519826" cy="646331"/>
          </a:xfrm>
          <a:prstGeom prst="rect">
            <a:avLst/>
          </a:prstGeom>
        </p:spPr>
        <p:txBody>
          <a:bodyPr wrap="square">
            <a:spAutoFit/>
          </a:bodyPr>
          <a:lstStyle/>
          <a:p>
            <a:r>
              <a:rPr lang="en-US" altLang="zh-CN" sz="1200" i="1" dirty="0">
                <a:solidFill>
                  <a:schemeClr val="bg1">
                    <a:lumMod val="50000"/>
                  </a:schemeClr>
                </a:solidFill>
                <a:latin typeface="+mn-ea"/>
              </a:rPr>
              <a:t>RM: </a:t>
            </a:r>
            <a:r>
              <a:rPr lang="en-US" altLang="zh-CN" sz="1200" i="1" dirty="0" err="1">
                <a:solidFill>
                  <a:schemeClr val="bg1">
                    <a:lumMod val="50000"/>
                  </a:schemeClr>
                </a:solidFill>
                <a:latin typeface="+mn-ea"/>
              </a:rPr>
              <a:t>ResourceManager</a:t>
            </a:r>
            <a:endParaRPr lang="en-US" altLang="zh-CN" sz="1200" i="1" dirty="0">
              <a:solidFill>
                <a:schemeClr val="bg1">
                  <a:lumMod val="50000"/>
                </a:schemeClr>
              </a:solidFill>
              <a:latin typeface="+mn-ea"/>
            </a:endParaRPr>
          </a:p>
          <a:p>
            <a:r>
              <a:rPr lang="en-US" altLang="zh-CN" sz="1200" i="1" dirty="0">
                <a:solidFill>
                  <a:schemeClr val="bg1">
                    <a:lumMod val="50000"/>
                  </a:schemeClr>
                </a:solidFill>
                <a:latin typeface="+mn-ea"/>
              </a:rPr>
              <a:t>AM: </a:t>
            </a:r>
            <a:r>
              <a:rPr lang="en-US" altLang="zh-CN" sz="1200" i="1" dirty="0" err="1">
                <a:solidFill>
                  <a:schemeClr val="bg1">
                    <a:lumMod val="50000"/>
                  </a:schemeClr>
                </a:solidFill>
                <a:latin typeface="+mn-ea"/>
              </a:rPr>
              <a:t>ApplicationMaster</a:t>
            </a:r>
            <a:endParaRPr lang="en-US" altLang="zh-CN" sz="1200" i="1" dirty="0">
              <a:solidFill>
                <a:schemeClr val="bg1">
                  <a:lumMod val="50000"/>
                </a:schemeClr>
              </a:solidFill>
              <a:latin typeface="+mn-ea"/>
            </a:endParaRPr>
          </a:p>
          <a:p>
            <a:r>
              <a:rPr lang="en-US" altLang="zh-CN" sz="1200" i="1" dirty="0">
                <a:solidFill>
                  <a:schemeClr val="bg1">
                    <a:lumMod val="50000"/>
                  </a:schemeClr>
                </a:solidFill>
                <a:latin typeface="+mn-ea"/>
              </a:rPr>
              <a:t>TA: </a:t>
            </a:r>
            <a:r>
              <a:rPr lang="en-US" altLang="zh-CN" sz="1200" i="1" dirty="0" err="1">
                <a:solidFill>
                  <a:schemeClr val="bg1">
                    <a:lumMod val="50000"/>
                  </a:schemeClr>
                </a:solidFill>
                <a:latin typeface="+mn-ea"/>
              </a:rPr>
              <a:t>TaskAttempt</a:t>
            </a:r>
            <a:endParaRPr lang="zh-CN" altLang="en-US" sz="1200" i="1" dirty="0">
              <a:solidFill>
                <a:schemeClr val="bg1">
                  <a:lumMod val="50000"/>
                </a:schemeClr>
              </a:solidFill>
              <a:latin typeface="+mn-ea"/>
            </a:endParaRPr>
          </a:p>
        </p:txBody>
      </p:sp>
      <p:pic>
        <p:nvPicPr>
          <p:cNvPr id="54" name="图片 53">
            <a:extLst>
              <a:ext uri="{FF2B5EF4-FFF2-40B4-BE49-F238E27FC236}">
                <a16:creationId xmlns:a16="http://schemas.microsoft.com/office/drawing/2014/main" id="{A24CA8A5-852D-4069-B7A3-811A5254481B}"/>
              </a:ext>
            </a:extLst>
          </p:cNvPr>
          <p:cNvPicPr>
            <a:picLocks noChangeAspect="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460684" y="4192422"/>
            <a:ext cx="1156953" cy="1156953"/>
          </a:xfrm>
          <a:prstGeom prst="rect">
            <a:avLst/>
          </a:prstGeom>
        </p:spPr>
      </p:pic>
      <p:sp>
        <p:nvSpPr>
          <p:cNvPr id="50" name="闪电形 49">
            <a:extLst>
              <a:ext uri="{FF2B5EF4-FFF2-40B4-BE49-F238E27FC236}">
                <a16:creationId xmlns:a16="http://schemas.microsoft.com/office/drawing/2014/main" id="{EF380FC2-410A-4DA9-BDAD-623873041338}"/>
              </a:ext>
            </a:extLst>
          </p:cNvPr>
          <p:cNvSpPr/>
          <p:nvPr/>
        </p:nvSpPr>
        <p:spPr>
          <a:xfrm>
            <a:off x="10777199" y="4952022"/>
            <a:ext cx="523921" cy="294090"/>
          </a:xfrm>
          <a:prstGeom prst="lightningBolt">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Char char="p"/>
            </a:pPr>
            <a:endParaRPr kumimoji="0" lang="zh-CN" altLang="en-US" sz="1800" b="1" i="0" u="none" strike="noStrike" cap="none" normalizeH="0" baseline="0">
              <a:ln>
                <a:noFill/>
              </a:ln>
              <a:solidFill>
                <a:schemeClr val="accent2"/>
              </a:solidFill>
              <a:effectLst/>
              <a:latin typeface="Verdana" panose="020B0604030504040204" pitchFamily="34" charset="0"/>
              <a:ea typeface="楷体_GB2312" pitchFamily="49" charset="-122"/>
            </a:endParaRPr>
          </a:p>
        </p:txBody>
      </p:sp>
    </p:spTree>
    <p:custDataLst>
      <p:tags r:id="rId1"/>
    </p:custDataLst>
    <p:extLst>
      <p:ext uri="{BB962C8B-B14F-4D97-AF65-F5344CB8AC3E}">
        <p14:creationId xmlns:p14="http://schemas.microsoft.com/office/powerpoint/2010/main" val="1385139588"/>
      </p:ext>
    </p:extLst>
  </p:cSld>
  <p:clrMapOvr>
    <a:masterClrMapping/>
  </p:clrMapOvr>
  <p:transition advTm="25364">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0" grpId="0"/>
      <p:bldP spid="5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B3F927E-C21C-44A9-B07C-FFA809577750}"/>
              </a:ext>
            </a:extLst>
          </p:cNvPr>
          <p:cNvSpPr>
            <a:spLocks noGrp="1"/>
          </p:cNvSpPr>
          <p:nvPr>
            <p:ph type="title"/>
          </p:nvPr>
        </p:nvSpPr>
        <p:spPr>
          <a:xfrm>
            <a:off x="748740" y="311085"/>
            <a:ext cx="10826496" cy="849639"/>
          </a:xfrm>
        </p:spPr>
        <p:txBody>
          <a:bodyPr/>
          <a:lstStyle/>
          <a:p>
            <a:r>
              <a:rPr lang="en-US" altLang="zh-CN" dirty="0"/>
              <a:t>RQ1: Root cause</a:t>
            </a:r>
            <a:endParaRPr lang="zh-CN" altLang="en-US" dirty="0"/>
          </a:p>
        </p:txBody>
      </p:sp>
      <p:graphicFrame>
        <p:nvGraphicFramePr>
          <p:cNvPr id="27" name="图示 26">
            <a:extLst>
              <a:ext uri="{FF2B5EF4-FFF2-40B4-BE49-F238E27FC236}">
                <a16:creationId xmlns:a16="http://schemas.microsoft.com/office/drawing/2014/main" id="{8C0F872A-6C21-44B6-B910-B126DD6A6C19}"/>
              </a:ext>
            </a:extLst>
          </p:cNvPr>
          <p:cNvGraphicFramePr/>
          <p:nvPr/>
        </p:nvGraphicFramePr>
        <p:xfrm>
          <a:off x="748740" y="1218477"/>
          <a:ext cx="2879985" cy="29588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8" name="矩形 27">
            <a:extLst>
              <a:ext uri="{FF2B5EF4-FFF2-40B4-BE49-F238E27FC236}">
                <a16:creationId xmlns:a16="http://schemas.microsoft.com/office/drawing/2014/main" id="{1895920E-4F1F-4B20-9858-DCDDB57CCB76}"/>
              </a:ext>
            </a:extLst>
          </p:cNvPr>
          <p:cNvSpPr/>
          <p:nvPr/>
        </p:nvSpPr>
        <p:spPr>
          <a:xfrm>
            <a:off x="1698076" y="3700129"/>
            <a:ext cx="2262158" cy="369332"/>
          </a:xfrm>
          <a:prstGeom prst="rect">
            <a:avLst/>
          </a:prstGeom>
        </p:spPr>
        <p:txBody>
          <a:bodyPr wrap="none">
            <a:spAutoFit/>
          </a:bodyPr>
          <a:lstStyle/>
          <a:p>
            <a:pPr lvl="0"/>
            <a:r>
              <a:rPr lang="en-US" altLang="zh-CN" b="1" dirty="0"/>
              <a:t>No crash detection</a:t>
            </a:r>
          </a:p>
        </p:txBody>
      </p:sp>
      <p:cxnSp>
        <p:nvCxnSpPr>
          <p:cNvPr id="29" name="Elbow Connector 38">
            <a:extLst>
              <a:ext uri="{FF2B5EF4-FFF2-40B4-BE49-F238E27FC236}">
                <a16:creationId xmlns:a16="http://schemas.microsoft.com/office/drawing/2014/main" id="{CC42F2BB-D571-4E97-B416-5535B21951E8}"/>
              </a:ext>
            </a:extLst>
          </p:cNvPr>
          <p:cNvCxnSpPr/>
          <p:nvPr/>
        </p:nvCxnSpPr>
        <p:spPr>
          <a:xfrm rot="16200000" flipH="1">
            <a:off x="1457439" y="3644159"/>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51" name="矩形 50">
            <a:extLst>
              <a:ext uri="{FF2B5EF4-FFF2-40B4-BE49-F238E27FC236}">
                <a16:creationId xmlns:a16="http://schemas.microsoft.com/office/drawing/2014/main" id="{D967019E-F908-412C-8202-707C47FB11D8}"/>
              </a:ext>
            </a:extLst>
          </p:cNvPr>
          <p:cNvSpPr/>
          <p:nvPr/>
        </p:nvSpPr>
        <p:spPr>
          <a:xfrm>
            <a:off x="1698076" y="3992700"/>
            <a:ext cx="3557384" cy="369332"/>
          </a:xfrm>
          <a:prstGeom prst="rect">
            <a:avLst/>
          </a:prstGeom>
        </p:spPr>
        <p:txBody>
          <a:bodyPr wrap="none">
            <a:spAutoFit/>
          </a:bodyPr>
          <a:lstStyle/>
          <a:p>
            <a:r>
              <a:rPr lang="en-US" altLang="zh-CN" b="1" dirty="0"/>
              <a:t>Untimely crash / reboot detection</a:t>
            </a:r>
          </a:p>
        </p:txBody>
      </p:sp>
      <p:cxnSp>
        <p:nvCxnSpPr>
          <p:cNvPr id="52" name="Elbow Connector 38">
            <a:extLst>
              <a:ext uri="{FF2B5EF4-FFF2-40B4-BE49-F238E27FC236}">
                <a16:creationId xmlns:a16="http://schemas.microsoft.com/office/drawing/2014/main" id="{E788F4A9-4396-4D0C-A5E0-37651C8ED0A5}"/>
              </a:ext>
            </a:extLst>
          </p:cNvPr>
          <p:cNvCxnSpPr/>
          <p:nvPr/>
        </p:nvCxnSpPr>
        <p:spPr>
          <a:xfrm rot="16200000" flipH="1">
            <a:off x="1457439" y="3936730"/>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26" name="矩形 25">
            <a:extLst>
              <a:ext uri="{FF2B5EF4-FFF2-40B4-BE49-F238E27FC236}">
                <a16:creationId xmlns:a16="http://schemas.microsoft.com/office/drawing/2014/main" id="{8E9F56E1-7D52-4CAD-BE93-EBDAAE21D745}"/>
              </a:ext>
            </a:extLst>
          </p:cNvPr>
          <p:cNvSpPr/>
          <p:nvPr/>
        </p:nvSpPr>
        <p:spPr>
          <a:xfrm>
            <a:off x="9192792" y="6362249"/>
            <a:ext cx="2519826" cy="369332"/>
          </a:xfrm>
          <a:prstGeom prst="rect">
            <a:avLst/>
          </a:prstGeom>
        </p:spPr>
        <p:txBody>
          <a:bodyPr wrap="square">
            <a:spAutoFit/>
          </a:bodyPr>
          <a:lstStyle/>
          <a:p>
            <a:r>
              <a:rPr lang="en-US" altLang="zh-CN" dirty="0">
                <a:latin typeface="Gill Sans"/>
              </a:rPr>
              <a:t>Ex: HBASE-5918</a:t>
            </a:r>
          </a:p>
        </p:txBody>
      </p:sp>
      <p:cxnSp>
        <p:nvCxnSpPr>
          <p:cNvPr id="30" name="Shape 557">
            <a:extLst>
              <a:ext uri="{FF2B5EF4-FFF2-40B4-BE49-F238E27FC236}">
                <a16:creationId xmlns:a16="http://schemas.microsoft.com/office/drawing/2014/main" id="{C2C1F5D9-D6DB-43DC-B30F-07DC675C5A96}"/>
              </a:ext>
            </a:extLst>
          </p:cNvPr>
          <p:cNvCxnSpPr>
            <a:cxnSpLocks/>
          </p:cNvCxnSpPr>
          <p:nvPr/>
        </p:nvCxnSpPr>
        <p:spPr>
          <a:xfrm>
            <a:off x="8482021" y="1771628"/>
            <a:ext cx="0" cy="3277246"/>
          </a:xfrm>
          <a:prstGeom prst="straightConnector1">
            <a:avLst/>
          </a:prstGeom>
          <a:noFill/>
          <a:ln w="38100" cap="flat" cmpd="sng">
            <a:solidFill>
              <a:srgbClr val="7F7F7F"/>
            </a:solidFill>
            <a:prstDash val="solid"/>
            <a:round/>
            <a:headEnd type="none" w="sm" len="sm"/>
            <a:tailEnd type="none" w="sm" len="sm"/>
          </a:ln>
        </p:spPr>
      </p:cxnSp>
      <p:sp>
        <p:nvSpPr>
          <p:cNvPr id="31" name="Shape 556">
            <a:extLst>
              <a:ext uri="{FF2B5EF4-FFF2-40B4-BE49-F238E27FC236}">
                <a16:creationId xmlns:a16="http://schemas.microsoft.com/office/drawing/2014/main" id="{C2DAA9DD-D6EE-4326-ACC8-E185B79F8620}"/>
              </a:ext>
            </a:extLst>
          </p:cNvPr>
          <p:cNvSpPr txBox="1"/>
          <p:nvPr/>
        </p:nvSpPr>
        <p:spPr>
          <a:xfrm>
            <a:off x="8167459" y="1329880"/>
            <a:ext cx="629124" cy="364768"/>
          </a:xfrm>
          <a:prstGeom prst="rect">
            <a:avLst/>
          </a:prstGeom>
          <a:solidFill>
            <a:schemeClr val="bg1">
              <a:lumMod val="85000"/>
            </a:schemeClr>
          </a:solidFill>
          <a:ln>
            <a:noFill/>
          </a:ln>
        </p:spPr>
        <p:txBody>
          <a:bodyPr spcFirstLastPara="1" wrap="square" lIns="91425" tIns="45700" rIns="91425" bIns="45700" anchor="t" anchorCtr="0">
            <a:noAutofit/>
          </a:bodyPr>
          <a:lstStyle>
            <a:defPPr>
              <a:defRPr lang="en-US"/>
            </a:defPPr>
            <a:lvl1pPr algn="ctr">
              <a:defRPr sz="1600" b="1">
                <a:solidFill>
                  <a:schemeClr val="dk1"/>
                </a:solidFill>
                <a:latin typeface="Arial"/>
                <a:ea typeface="Arial"/>
                <a:cs typeface="Arial"/>
              </a:defRPr>
            </a:lvl1pPr>
          </a:lstStyle>
          <a:p>
            <a:r>
              <a:rPr lang="en-US" b="0" i="1" dirty="0">
                <a:sym typeface="Arial"/>
              </a:rPr>
              <a:t>HM</a:t>
            </a:r>
            <a:endParaRPr b="0" i="1" dirty="0">
              <a:sym typeface="Arial"/>
            </a:endParaRPr>
          </a:p>
        </p:txBody>
      </p:sp>
      <p:cxnSp>
        <p:nvCxnSpPr>
          <p:cNvPr id="32" name="Shape 557">
            <a:extLst>
              <a:ext uri="{FF2B5EF4-FFF2-40B4-BE49-F238E27FC236}">
                <a16:creationId xmlns:a16="http://schemas.microsoft.com/office/drawing/2014/main" id="{6AD3469F-0C4A-4366-A52B-2DDD2D56C691}"/>
              </a:ext>
            </a:extLst>
          </p:cNvPr>
          <p:cNvCxnSpPr>
            <a:cxnSpLocks/>
          </p:cNvCxnSpPr>
          <p:nvPr/>
        </p:nvCxnSpPr>
        <p:spPr>
          <a:xfrm>
            <a:off x="9380246" y="1771628"/>
            <a:ext cx="0" cy="3277246"/>
          </a:xfrm>
          <a:prstGeom prst="straightConnector1">
            <a:avLst/>
          </a:prstGeom>
          <a:noFill/>
          <a:ln w="38100" cap="flat" cmpd="sng">
            <a:solidFill>
              <a:srgbClr val="7F7F7F"/>
            </a:solidFill>
            <a:prstDash val="solid"/>
            <a:round/>
            <a:headEnd type="none" w="sm" len="sm"/>
            <a:tailEnd type="none" w="sm" len="sm"/>
          </a:ln>
        </p:spPr>
      </p:cxnSp>
      <p:sp>
        <p:nvSpPr>
          <p:cNvPr id="33" name="Shape 556">
            <a:extLst>
              <a:ext uri="{FF2B5EF4-FFF2-40B4-BE49-F238E27FC236}">
                <a16:creationId xmlns:a16="http://schemas.microsoft.com/office/drawing/2014/main" id="{3D2BE3BA-E4BC-4C27-97C4-456095158560}"/>
              </a:ext>
            </a:extLst>
          </p:cNvPr>
          <p:cNvSpPr txBox="1"/>
          <p:nvPr/>
        </p:nvSpPr>
        <p:spPr>
          <a:xfrm>
            <a:off x="9065684" y="1329880"/>
            <a:ext cx="629124" cy="364768"/>
          </a:xfrm>
          <a:prstGeom prst="rect">
            <a:avLst/>
          </a:prstGeom>
          <a:solidFill>
            <a:schemeClr val="bg1">
              <a:lumMod val="85000"/>
            </a:schemeClr>
          </a:solidFill>
          <a:ln>
            <a:noFill/>
          </a:ln>
        </p:spPr>
        <p:txBody>
          <a:bodyPr spcFirstLastPara="1" wrap="square" lIns="91425" tIns="45700" rIns="91425" bIns="45700" anchor="t" anchorCtr="0">
            <a:noAutofit/>
          </a:bodyPr>
          <a:lstStyle>
            <a:defPPr>
              <a:defRPr lang="en-US"/>
            </a:defPPr>
            <a:lvl1pPr algn="ctr">
              <a:defRPr sz="1600" b="1">
                <a:solidFill>
                  <a:schemeClr val="dk1"/>
                </a:solidFill>
                <a:latin typeface="Arial"/>
                <a:ea typeface="Arial"/>
                <a:cs typeface="Arial"/>
              </a:defRPr>
            </a:lvl1pPr>
          </a:lstStyle>
          <a:p>
            <a:r>
              <a:rPr lang="en-US" b="0" i="1" dirty="0">
                <a:sym typeface="Arial"/>
              </a:rPr>
              <a:t>RS1</a:t>
            </a:r>
            <a:endParaRPr b="0" i="1" dirty="0">
              <a:sym typeface="Arial"/>
            </a:endParaRPr>
          </a:p>
        </p:txBody>
      </p:sp>
      <p:sp>
        <p:nvSpPr>
          <p:cNvPr id="13" name="Shape 556">
            <a:extLst>
              <a:ext uri="{FF2B5EF4-FFF2-40B4-BE49-F238E27FC236}">
                <a16:creationId xmlns:a16="http://schemas.microsoft.com/office/drawing/2014/main" id="{93B27FB0-41E1-43BD-AE83-A0F2983C7BF0}"/>
              </a:ext>
            </a:extLst>
          </p:cNvPr>
          <p:cNvSpPr txBox="1"/>
          <p:nvPr/>
        </p:nvSpPr>
        <p:spPr>
          <a:xfrm>
            <a:off x="6773782" y="2693483"/>
            <a:ext cx="1681189" cy="364768"/>
          </a:xfrm>
          <a:prstGeom prst="rect">
            <a:avLst/>
          </a:prstGeom>
          <a:noFill/>
          <a:ln>
            <a:noFill/>
          </a:ln>
        </p:spPr>
        <p:txBody>
          <a:bodyPr spcFirstLastPara="1" wrap="square" lIns="91425" tIns="45700" rIns="91425" bIns="45700" anchor="t" anchorCtr="0">
            <a:noAutofit/>
          </a:bodyPr>
          <a:lstStyle/>
          <a:p>
            <a:pPr algn="r"/>
            <a:r>
              <a:rPr lang="en-US" altLang="zh-CN" sz="1600" b="1" i="1" dirty="0">
                <a:solidFill>
                  <a:schemeClr val="dk1"/>
                </a:solidFill>
                <a:latin typeface="Arial"/>
                <a:ea typeface="Arial"/>
                <a:cs typeface="Arial"/>
                <a:sym typeface="Arial"/>
              </a:rPr>
              <a:t>“Assign ROOT”</a:t>
            </a:r>
            <a:endParaRPr sz="1600" b="1" i="1" dirty="0">
              <a:solidFill>
                <a:schemeClr val="dk1"/>
              </a:solidFill>
              <a:latin typeface="Arial"/>
              <a:ea typeface="Arial"/>
              <a:cs typeface="Arial"/>
              <a:sym typeface="Arial"/>
            </a:endParaRPr>
          </a:p>
        </p:txBody>
      </p:sp>
      <p:cxnSp>
        <p:nvCxnSpPr>
          <p:cNvPr id="14" name="直接箭头连接符 13">
            <a:extLst>
              <a:ext uri="{FF2B5EF4-FFF2-40B4-BE49-F238E27FC236}">
                <a16:creationId xmlns:a16="http://schemas.microsoft.com/office/drawing/2014/main" id="{6DB0BCD5-CC92-4855-8579-DAC91E10C812}"/>
              </a:ext>
            </a:extLst>
          </p:cNvPr>
          <p:cNvCxnSpPr>
            <a:cxnSpLocks/>
          </p:cNvCxnSpPr>
          <p:nvPr/>
        </p:nvCxnSpPr>
        <p:spPr>
          <a:xfrm>
            <a:off x="8492897" y="2878138"/>
            <a:ext cx="887349" cy="100184"/>
          </a:xfrm>
          <a:prstGeom prst="straightConnector1">
            <a:avLst/>
          </a:prstGeom>
          <a:noFill/>
          <a:ln w="28575" cap="flat" cmpd="sng">
            <a:solidFill>
              <a:schemeClr val="tx1"/>
            </a:solidFill>
            <a:prstDash val="solid"/>
            <a:round/>
            <a:headEnd type="none" w="sm" len="sm"/>
            <a:tailEnd type="triangle" w="med" len="med"/>
          </a:ln>
        </p:spPr>
      </p:cxnSp>
      <p:sp>
        <p:nvSpPr>
          <p:cNvPr id="19" name="矩形 18">
            <a:extLst>
              <a:ext uri="{FF2B5EF4-FFF2-40B4-BE49-F238E27FC236}">
                <a16:creationId xmlns:a16="http://schemas.microsoft.com/office/drawing/2014/main" id="{BAC9B5A4-F000-4C69-9A71-5649A8E6F2CE}"/>
              </a:ext>
            </a:extLst>
          </p:cNvPr>
          <p:cNvSpPr/>
          <p:nvPr/>
        </p:nvSpPr>
        <p:spPr>
          <a:xfrm>
            <a:off x="1708951" y="4286995"/>
            <a:ext cx="3685624" cy="369332"/>
          </a:xfrm>
          <a:prstGeom prst="rect">
            <a:avLst/>
          </a:prstGeom>
        </p:spPr>
        <p:txBody>
          <a:bodyPr wrap="none">
            <a:spAutoFit/>
          </a:bodyPr>
          <a:lstStyle/>
          <a:p>
            <a:r>
              <a:rPr lang="en-US" altLang="zh-CN" b="1" dirty="0"/>
              <a:t>No crash recovery can be applied</a:t>
            </a:r>
          </a:p>
        </p:txBody>
      </p:sp>
      <p:cxnSp>
        <p:nvCxnSpPr>
          <p:cNvPr id="20" name="Elbow Connector 38">
            <a:extLst>
              <a:ext uri="{FF2B5EF4-FFF2-40B4-BE49-F238E27FC236}">
                <a16:creationId xmlns:a16="http://schemas.microsoft.com/office/drawing/2014/main" id="{7ADB67AB-AC0D-4374-88F4-95F2AD6FCC82}"/>
              </a:ext>
            </a:extLst>
          </p:cNvPr>
          <p:cNvCxnSpPr/>
          <p:nvPr/>
        </p:nvCxnSpPr>
        <p:spPr>
          <a:xfrm rot="16200000" flipH="1">
            <a:off x="1468314" y="4231025"/>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21" name="Shape 557">
            <a:extLst>
              <a:ext uri="{FF2B5EF4-FFF2-40B4-BE49-F238E27FC236}">
                <a16:creationId xmlns:a16="http://schemas.microsoft.com/office/drawing/2014/main" id="{6AC629BA-6570-4FA4-B0AF-4E66FA3E34BF}"/>
              </a:ext>
            </a:extLst>
          </p:cNvPr>
          <p:cNvCxnSpPr>
            <a:cxnSpLocks/>
          </p:cNvCxnSpPr>
          <p:nvPr/>
        </p:nvCxnSpPr>
        <p:spPr>
          <a:xfrm>
            <a:off x="10278471" y="1771628"/>
            <a:ext cx="0" cy="3277246"/>
          </a:xfrm>
          <a:prstGeom prst="straightConnector1">
            <a:avLst/>
          </a:prstGeom>
          <a:noFill/>
          <a:ln w="38100" cap="flat" cmpd="sng">
            <a:solidFill>
              <a:srgbClr val="7F7F7F"/>
            </a:solidFill>
            <a:prstDash val="solid"/>
            <a:round/>
            <a:headEnd type="none" w="sm" len="sm"/>
            <a:tailEnd type="none" w="sm" len="sm"/>
          </a:ln>
        </p:spPr>
      </p:cxnSp>
      <p:sp>
        <p:nvSpPr>
          <p:cNvPr id="22" name="Shape 556">
            <a:extLst>
              <a:ext uri="{FF2B5EF4-FFF2-40B4-BE49-F238E27FC236}">
                <a16:creationId xmlns:a16="http://schemas.microsoft.com/office/drawing/2014/main" id="{5BC38C4F-AA76-44C3-B3CC-CE3A3053276C}"/>
              </a:ext>
            </a:extLst>
          </p:cNvPr>
          <p:cNvSpPr txBox="1"/>
          <p:nvPr/>
        </p:nvSpPr>
        <p:spPr>
          <a:xfrm>
            <a:off x="9963909" y="1329880"/>
            <a:ext cx="629124" cy="364768"/>
          </a:xfrm>
          <a:prstGeom prst="rect">
            <a:avLst/>
          </a:prstGeom>
          <a:solidFill>
            <a:schemeClr val="bg1">
              <a:lumMod val="85000"/>
            </a:schemeClr>
          </a:solidFill>
          <a:ln>
            <a:noFill/>
          </a:ln>
        </p:spPr>
        <p:txBody>
          <a:bodyPr spcFirstLastPara="1" wrap="square" lIns="91425" tIns="45700" rIns="91425" bIns="45700" anchor="t" anchorCtr="0">
            <a:noAutofit/>
          </a:bodyPr>
          <a:lstStyle>
            <a:defPPr>
              <a:defRPr lang="en-US"/>
            </a:defPPr>
            <a:lvl1pPr algn="ctr">
              <a:defRPr sz="1600" b="1">
                <a:solidFill>
                  <a:schemeClr val="dk1"/>
                </a:solidFill>
                <a:latin typeface="Arial"/>
                <a:ea typeface="Arial"/>
                <a:cs typeface="Arial"/>
              </a:defRPr>
            </a:lvl1pPr>
          </a:lstStyle>
          <a:p>
            <a:r>
              <a:rPr lang="en-US" b="0" i="1" dirty="0">
                <a:sym typeface="Arial"/>
              </a:rPr>
              <a:t>RS2</a:t>
            </a:r>
            <a:endParaRPr b="0" i="1" dirty="0">
              <a:sym typeface="Arial"/>
            </a:endParaRPr>
          </a:p>
        </p:txBody>
      </p:sp>
      <p:pic>
        <p:nvPicPr>
          <p:cNvPr id="23" name="Shape 564">
            <a:extLst>
              <a:ext uri="{FF2B5EF4-FFF2-40B4-BE49-F238E27FC236}">
                <a16:creationId xmlns:a16="http://schemas.microsoft.com/office/drawing/2014/main" id="{AEA7BA7B-17D5-4B4F-AB10-147F566F8893}"/>
              </a:ext>
            </a:extLst>
          </p:cNvPr>
          <p:cNvPicPr preferRelativeResize="0"/>
          <p:nvPr/>
        </p:nvPicPr>
        <p:blipFill rotWithShape="1">
          <a:blip r:embed="rId9">
            <a:alphaModFix/>
          </a:blip>
          <a:srcRect/>
          <a:stretch/>
        </p:blipFill>
        <p:spPr>
          <a:xfrm>
            <a:off x="8208620" y="1776044"/>
            <a:ext cx="492700" cy="492700"/>
          </a:xfrm>
          <a:prstGeom prst="rect">
            <a:avLst/>
          </a:prstGeom>
          <a:noFill/>
          <a:ln>
            <a:noFill/>
          </a:ln>
        </p:spPr>
      </p:pic>
      <p:cxnSp>
        <p:nvCxnSpPr>
          <p:cNvPr id="24" name="直接箭头连接符 23">
            <a:extLst>
              <a:ext uri="{FF2B5EF4-FFF2-40B4-BE49-F238E27FC236}">
                <a16:creationId xmlns:a16="http://schemas.microsoft.com/office/drawing/2014/main" id="{4FBF7CF9-B240-427B-B73E-5C6F96A05FDA}"/>
              </a:ext>
            </a:extLst>
          </p:cNvPr>
          <p:cNvCxnSpPr>
            <a:cxnSpLocks/>
          </p:cNvCxnSpPr>
          <p:nvPr/>
        </p:nvCxnSpPr>
        <p:spPr>
          <a:xfrm flipH="1">
            <a:off x="8509072" y="3195560"/>
            <a:ext cx="860299" cy="91366"/>
          </a:xfrm>
          <a:prstGeom prst="straightConnector1">
            <a:avLst/>
          </a:prstGeom>
          <a:noFill/>
          <a:ln w="28575" cap="flat" cmpd="sng">
            <a:solidFill>
              <a:schemeClr val="tx1"/>
            </a:solidFill>
            <a:prstDash val="solid"/>
            <a:round/>
            <a:headEnd type="none" w="sm" len="sm"/>
            <a:tailEnd type="triangle" w="med" len="med"/>
          </a:ln>
        </p:spPr>
      </p:cxnSp>
      <p:sp>
        <p:nvSpPr>
          <p:cNvPr id="34" name="Shape 556">
            <a:extLst>
              <a:ext uri="{FF2B5EF4-FFF2-40B4-BE49-F238E27FC236}">
                <a16:creationId xmlns:a16="http://schemas.microsoft.com/office/drawing/2014/main" id="{F6DECD0F-41B5-4C4B-8F5D-D1D54B36AA6D}"/>
              </a:ext>
            </a:extLst>
          </p:cNvPr>
          <p:cNvSpPr txBox="1"/>
          <p:nvPr/>
        </p:nvSpPr>
        <p:spPr>
          <a:xfrm>
            <a:off x="9332371" y="3000144"/>
            <a:ext cx="860291" cy="390832"/>
          </a:xfrm>
          <a:prstGeom prst="rect">
            <a:avLst/>
          </a:prstGeom>
          <a:noFill/>
          <a:ln>
            <a:noFill/>
          </a:ln>
        </p:spPr>
        <p:txBody>
          <a:bodyPr spcFirstLastPara="1" wrap="square" lIns="91425" tIns="45700" rIns="91425" bIns="45700" anchor="t" anchorCtr="0">
            <a:noAutofit/>
          </a:bodyPr>
          <a:lstStyle/>
          <a:p>
            <a:r>
              <a:rPr lang="en-US" altLang="zh-CN" sz="1600" b="1" i="1" dirty="0">
                <a:solidFill>
                  <a:schemeClr val="dk1"/>
                </a:solidFill>
                <a:latin typeface="Arial"/>
                <a:ea typeface="Arial"/>
                <a:cs typeface="Arial"/>
                <a:sym typeface="Arial"/>
              </a:rPr>
              <a:t>“</a:t>
            </a:r>
            <a:r>
              <a:rPr lang="en-US" altLang="zh-CN" sz="1600" b="1" i="1" dirty="0" err="1">
                <a:solidFill>
                  <a:schemeClr val="dk1"/>
                </a:solidFill>
                <a:latin typeface="Arial"/>
                <a:ea typeface="Arial"/>
                <a:cs typeface="Arial"/>
                <a:sym typeface="Arial"/>
              </a:rPr>
              <a:t>Succ</a:t>
            </a:r>
            <a:r>
              <a:rPr lang="en-US" altLang="zh-CN" sz="1600" b="1" i="1" dirty="0">
                <a:solidFill>
                  <a:schemeClr val="dk1"/>
                </a:solidFill>
                <a:latin typeface="Arial"/>
                <a:ea typeface="Arial"/>
                <a:cs typeface="Arial"/>
                <a:sym typeface="Arial"/>
              </a:rPr>
              <a:t>”</a:t>
            </a:r>
            <a:endParaRPr sz="1600" b="1" i="1" dirty="0">
              <a:solidFill>
                <a:schemeClr val="dk1"/>
              </a:solidFill>
              <a:latin typeface="Arial"/>
              <a:ea typeface="Arial"/>
              <a:cs typeface="Arial"/>
              <a:sym typeface="Arial"/>
            </a:endParaRPr>
          </a:p>
        </p:txBody>
      </p:sp>
      <p:sp>
        <p:nvSpPr>
          <p:cNvPr id="35" name="Shape 556">
            <a:extLst>
              <a:ext uri="{FF2B5EF4-FFF2-40B4-BE49-F238E27FC236}">
                <a16:creationId xmlns:a16="http://schemas.microsoft.com/office/drawing/2014/main" id="{E2867DE9-AACD-43C5-8CC5-600DD4C3F3E6}"/>
              </a:ext>
            </a:extLst>
          </p:cNvPr>
          <p:cNvSpPr txBox="1"/>
          <p:nvPr/>
        </p:nvSpPr>
        <p:spPr>
          <a:xfrm>
            <a:off x="6773781" y="3507597"/>
            <a:ext cx="1681189" cy="364768"/>
          </a:xfrm>
          <a:prstGeom prst="rect">
            <a:avLst/>
          </a:prstGeom>
          <a:noFill/>
          <a:ln>
            <a:noFill/>
          </a:ln>
        </p:spPr>
        <p:txBody>
          <a:bodyPr spcFirstLastPara="1" wrap="square" lIns="91425" tIns="45700" rIns="91425" bIns="45700" anchor="t" anchorCtr="0">
            <a:noAutofit/>
          </a:bodyPr>
          <a:lstStyle/>
          <a:p>
            <a:pPr algn="r"/>
            <a:r>
              <a:rPr lang="en-US" altLang="zh-CN" sz="1600" b="1" i="1" dirty="0">
                <a:solidFill>
                  <a:schemeClr val="dk1"/>
                </a:solidFill>
                <a:latin typeface="Arial"/>
                <a:ea typeface="Arial"/>
                <a:cs typeface="Arial"/>
                <a:sym typeface="Arial"/>
              </a:rPr>
              <a:t>“Assign META”</a:t>
            </a:r>
            <a:endParaRPr sz="1600" b="1" i="1" dirty="0">
              <a:solidFill>
                <a:schemeClr val="dk1"/>
              </a:solidFill>
              <a:latin typeface="Arial"/>
              <a:ea typeface="Arial"/>
              <a:cs typeface="Arial"/>
              <a:sym typeface="Arial"/>
            </a:endParaRPr>
          </a:p>
        </p:txBody>
      </p:sp>
      <p:cxnSp>
        <p:nvCxnSpPr>
          <p:cNvPr id="36" name="直接箭头连接符 35">
            <a:extLst>
              <a:ext uri="{FF2B5EF4-FFF2-40B4-BE49-F238E27FC236}">
                <a16:creationId xmlns:a16="http://schemas.microsoft.com/office/drawing/2014/main" id="{5B8FCA2D-7045-4CDC-BA2F-40ADFBB5DF04}"/>
              </a:ext>
            </a:extLst>
          </p:cNvPr>
          <p:cNvCxnSpPr>
            <a:cxnSpLocks/>
          </p:cNvCxnSpPr>
          <p:nvPr/>
        </p:nvCxnSpPr>
        <p:spPr>
          <a:xfrm>
            <a:off x="8501518" y="3682314"/>
            <a:ext cx="1776953" cy="223734"/>
          </a:xfrm>
          <a:prstGeom prst="straightConnector1">
            <a:avLst/>
          </a:prstGeom>
          <a:noFill/>
          <a:ln w="28575" cap="flat" cmpd="sng">
            <a:solidFill>
              <a:schemeClr val="tx1"/>
            </a:solidFill>
            <a:prstDash val="solid"/>
            <a:round/>
            <a:headEnd type="none" w="sm" len="sm"/>
            <a:tailEnd type="triangle" w="med" len="med"/>
          </a:ln>
        </p:spPr>
      </p:cxnSp>
      <p:cxnSp>
        <p:nvCxnSpPr>
          <p:cNvPr id="37" name="直接箭头连接符 36">
            <a:extLst>
              <a:ext uri="{FF2B5EF4-FFF2-40B4-BE49-F238E27FC236}">
                <a16:creationId xmlns:a16="http://schemas.microsoft.com/office/drawing/2014/main" id="{81F78946-25BA-4ECF-B776-4CB30A74151C}"/>
              </a:ext>
            </a:extLst>
          </p:cNvPr>
          <p:cNvCxnSpPr>
            <a:cxnSpLocks/>
          </p:cNvCxnSpPr>
          <p:nvPr/>
        </p:nvCxnSpPr>
        <p:spPr>
          <a:xfrm flipH="1">
            <a:off x="9389994" y="4087338"/>
            <a:ext cx="877602" cy="77772"/>
          </a:xfrm>
          <a:prstGeom prst="straightConnector1">
            <a:avLst/>
          </a:prstGeom>
          <a:noFill/>
          <a:ln w="28575" cap="flat" cmpd="sng">
            <a:solidFill>
              <a:schemeClr val="tx1"/>
            </a:solidFill>
            <a:prstDash val="solid"/>
            <a:round/>
            <a:headEnd type="none" w="sm" len="sm"/>
            <a:tailEnd type="triangle" w="med" len="med"/>
          </a:ln>
        </p:spPr>
      </p:cxnSp>
      <p:sp>
        <p:nvSpPr>
          <p:cNvPr id="38" name="Shape 556">
            <a:extLst>
              <a:ext uri="{FF2B5EF4-FFF2-40B4-BE49-F238E27FC236}">
                <a16:creationId xmlns:a16="http://schemas.microsoft.com/office/drawing/2014/main" id="{BBCF09A9-B20B-4215-ABAF-CF73AB848D09}"/>
              </a:ext>
            </a:extLst>
          </p:cNvPr>
          <p:cNvSpPr txBox="1"/>
          <p:nvPr/>
        </p:nvSpPr>
        <p:spPr>
          <a:xfrm>
            <a:off x="10254533" y="3910604"/>
            <a:ext cx="1668758" cy="390832"/>
          </a:xfrm>
          <a:prstGeom prst="rect">
            <a:avLst/>
          </a:prstGeom>
          <a:noFill/>
          <a:ln>
            <a:noFill/>
          </a:ln>
        </p:spPr>
        <p:txBody>
          <a:bodyPr spcFirstLastPara="1" wrap="square" lIns="91425" tIns="45700" rIns="91425" bIns="45700" anchor="t" anchorCtr="0">
            <a:noAutofit/>
          </a:bodyPr>
          <a:lstStyle/>
          <a:p>
            <a:r>
              <a:rPr lang="en-US" altLang="zh-CN" sz="1600" b="1" i="1" dirty="0">
                <a:solidFill>
                  <a:schemeClr val="dk1"/>
                </a:solidFill>
                <a:latin typeface="Arial"/>
                <a:ea typeface="Arial"/>
                <a:cs typeface="Arial"/>
                <a:sym typeface="Arial"/>
              </a:rPr>
              <a:t>“Access ROOT”</a:t>
            </a:r>
            <a:endParaRPr sz="1600" b="1" i="1" dirty="0">
              <a:solidFill>
                <a:schemeClr val="dk1"/>
              </a:solidFill>
              <a:latin typeface="Arial"/>
              <a:ea typeface="Arial"/>
              <a:cs typeface="Arial"/>
              <a:sym typeface="Arial"/>
            </a:endParaRPr>
          </a:p>
        </p:txBody>
      </p:sp>
      <p:sp>
        <p:nvSpPr>
          <p:cNvPr id="7" name="矩形 6">
            <a:extLst>
              <a:ext uri="{FF2B5EF4-FFF2-40B4-BE49-F238E27FC236}">
                <a16:creationId xmlns:a16="http://schemas.microsoft.com/office/drawing/2014/main" id="{CC79AB8F-F2B9-4F73-9D5E-88CAEF8E7C2D}"/>
              </a:ext>
            </a:extLst>
          </p:cNvPr>
          <p:cNvSpPr/>
          <p:nvPr/>
        </p:nvSpPr>
        <p:spPr>
          <a:xfrm>
            <a:off x="5686063" y="2269863"/>
            <a:ext cx="2795958" cy="338554"/>
          </a:xfrm>
          <a:prstGeom prst="rect">
            <a:avLst/>
          </a:prstGeom>
        </p:spPr>
        <p:txBody>
          <a:bodyPr wrap="none">
            <a:spAutoFit/>
          </a:bodyPr>
          <a:lstStyle/>
          <a:p>
            <a:pPr algn="r"/>
            <a:r>
              <a:rPr lang="en-US" altLang="zh-CN" sz="1600" b="1" dirty="0">
                <a:solidFill>
                  <a:srgbClr val="FF0000"/>
                </a:solidFill>
                <a:latin typeface="+mn-ea"/>
                <a:cs typeface="Arial"/>
              </a:rPr>
              <a:t>Crash recovery</a:t>
            </a:r>
            <a:r>
              <a:rPr lang="zh-CN" altLang="en-US" sz="1600" b="1" dirty="0">
                <a:solidFill>
                  <a:srgbClr val="FF0000"/>
                </a:solidFill>
                <a:latin typeface="+mn-ea"/>
                <a:cs typeface="Arial"/>
              </a:rPr>
              <a:t> </a:t>
            </a:r>
            <a:r>
              <a:rPr lang="en-US" altLang="zh-CN" sz="1600" b="1" dirty="0">
                <a:solidFill>
                  <a:srgbClr val="FF0000"/>
                </a:solidFill>
                <a:latin typeface="+mn-ea"/>
                <a:cs typeface="Arial"/>
              </a:rPr>
              <a:t>is disabled</a:t>
            </a:r>
            <a:endParaRPr lang="zh-CN" altLang="en-US" sz="1600" b="1" dirty="0">
              <a:solidFill>
                <a:srgbClr val="FF0000"/>
              </a:solidFill>
              <a:latin typeface="+mn-ea"/>
              <a:cs typeface="Arial"/>
            </a:endParaRPr>
          </a:p>
        </p:txBody>
      </p:sp>
      <p:cxnSp>
        <p:nvCxnSpPr>
          <p:cNvPr id="41" name="直接箭头连接符 40">
            <a:extLst>
              <a:ext uri="{FF2B5EF4-FFF2-40B4-BE49-F238E27FC236}">
                <a16:creationId xmlns:a16="http://schemas.microsoft.com/office/drawing/2014/main" id="{D93600D3-10C3-44B6-8069-C19A8A8F91CD}"/>
              </a:ext>
            </a:extLst>
          </p:cNvPr>
          <p:cNvCxnSpPr>
            <a:cxnSpLocks/>
          </p:cNvCxnSpPr>
          <p:nvPr/>
        </p:nvCxnSpPr>
        <p:spPr>
          <a:xfrm>
            <a:off x="9407173" y="4286266"/>
            <a:ext cx="882174" cy="55578"/>
          </a:xfrm>
          <a:prstGeom prst="straightConnector1">
            <a:avLst/>
          </a:prstGeom>
          <a:noFill/>
          <a:ln w="28575" cap="flat" cmpd="sng">
            <a:solidFill>
              <a:schemeClr val="tx1"/>
            </a:solidFill>
            <a:prstDash val="solid"/>
            <a:round/>
            <a:headEnd type="none" w="sm" len="sm"/>
            <a:tailEnd type="triangle" w="med" len="med"/>
          </a:ln>
        </p:spPr>
      </p:cxnSp>
      <p:sp>
        <p:nvSpPr>
          <p:cNvPr id="42" name="Shape 556">
            <a:extLst>
              <a:ext uri="{FF2B5EF4-FFF2-40B4-BE49-F238E27FC236}">
                <a16:creationId xmlns:a16="http://schemas.microsoft.com/office/drawing/2014/main" id="{0A1EC1DD-DFE9-4C3E-A849-1DB956CDAAFF}"/>
              </a:ext>
            </a:extLst>
          </p:cNvPr>
          <p:cNvSpPr txBox="1"/>
          <p:nvPr/>
        </p:nvSpPr>
        <p:spPr>
          <a:xfrm>
            <a:off x="10278254" y="4326674"/>
            <a:ext cx="860291" cy="390832"/>
          </a:xfrm>
          <a:prstGeom prst="rect">
            <a:avLst/>
          </a:prstGeom>
          <a:noFill/>
          <a:ln>
            <a:noFill/>
          </a:ln>
        </p:spPr>
        <p:txBody>
          <a:bodyPr spcFirstLastPara="1" wrap="square" lIns="91425" tIns="45700" rIns="91425" bIns="45700" anchor="t" anchorCtr="0">
            <a:noAutofit/>
          </a:bodyPr>
          <a:lstStyle/>
          <a:p>
            <a:r>
              <a:rPr lang="en-US" altLang="zh-CN" sz="1600" b="1" i="1" dirty="0">
                <a:solidFill>
                  <a:schemeClr val="dk1"/>
                </a:solidFill>
                <a:latin typeface="Arial"/>
                <a:ea typeface="Arial"/>
                <a:cs typeface="Arial"/>
                <a:sym typeface="Arial"/>
              </a:rPr>
              <a:t>“</a:t>
            </a:r>
            <a:r>
              <a:rPr lang="en-US" altLang="zh-CN" sz="1600" b="1" i="1" dirty="0" err="1">
                <a:solidFill>
                  <a:schemeClr val="dk1"/>
                </a:solidFill>
                <a:latin typeface="Arial"/>
                <a:ea typeface="Arial"/>
                <a:cs typeface="Arial"/>
                <a:sym typeface="Arial"/>
              </a:rPr>
              <a:t>Succ</a:t>
            </a:r>
            <a:r>
              <a:rPr lang="en-US" altLang="zh-CN" sz="1600" b="1" i="1" dirty="0">
                <a:solidFill>
                  <a:schemeClr val="dk1"/>
                </a:solidFill>
                <a:latin typeface="Arial"/>
                <a:ea typeface="Arial"/>
                <a:cs typeface="Arial"/>
                <a:sym typeface="Arial"/>
              </a:rPr>
              <a:t>”</a:t>
            </a:r>
            <a:endParaRPr sz="1600" b="1" i="1" dirty="0">
              <a:solidFill>
                <a:schemeClr val="dk1"/>
              </a:solidFill>
              <a:latin typeface="Arial"/>
              <a:ea typeface="Arial"/>
              <a:cs typeface="Arial"/>
              <a:sym typeface="Arial"/>
            </a:endParaRPr>
          </a:p>
        </p:txBody>
      </p:sp>
      <p:cxnSp>
        <p:nvCxnSpPr>
          <p:cNvPr id="43" name="直接箭头连接符 42">
            <a:extLst>
              <a:ext uri="{FF2B5EF4-FFF2-40B4-BE49-F238E27FC236}">
                <a16:creationId xmlns:a16="http://schemas.microsoft.com/office/drawing/2014/main" id="{3399F3C5-DDA5-43DC-ABB8-E6EB835002CB}"/>
              </a:ext>
            </a:extLst>
          </p:cNvPr>
          <p:cNvCxnSpPr>
            <a:cxnSpLocks/>
          </p:cNvCxnSpPr>
          <p:nvPr/>
        </p:nvCxnSpPr>
        <p:spPr>
          <a:xfrm flipH="1">
            <a:off x="8482021" y="4486196"/>
            <a:ext cx="1768264" cy="190902"/>
          </a:xfrm>
          <a:prstGeom prst="straightConnector1">
            <a:avLst/>
          </a:prstGeom>
          <a:noFill/>
          <a:ln w="28575" cap="flat" cmpd="sng">
            <a:solidFill>
              <a:schemeClr val="tx1"/>
            </a:solidFill>
            <a:prstDash val="solid"/>
            <a:round/>
            <a:headEnd type="none" w="sm" len="sm"/>
            <a:tailEnd type="triangle" w="med" len="med"/>
          </a:ln>
        </p:spPr>
      </p:cxnSp>
      <p:sp>
        <p:nvSpPr>
          <p:cNvPr id="46" name="矩形 45">
            <a:extLst>
              <a:ext uri="{FF2B5EF4-FFF2-40B4-BE49-F238E27FC236}">
                <a16:creationId xmlns:a16="http://schemas.microsoft.com/office/drawing/2014/main" id="{5A0F13EE-CC08-4331-AA32-D223DAB4018E}"/>
              </a:ext>
            </a:extLst>
          </p:cNvPr>
          <p:cNvSpPr/>
          <p:nvPr/>
        </p:nvSpPr>
        <p:spPr>
          <a:xfrm>
            <a:off x="8380185" y="5511268"/>
            <a:ext cx="3332433" cy="461665"/>
          </a:xfrm>
          <a:prstGeom prst="rect">
            <a:avLst/>
          </a:prstGeom>
        </p:spPr>
        <p:txBody>
          <a:bodyPr wrap="square">
            <a:spAutoFit/>
          </a:bodyPr>
          <a:lstStyle/>
          <a:p>
            <a:r>
              <a:rPr lang="en-US" altLang="zh-CN" sz="1200" i="1" dirty="0">
                <a:solidFill>
                  <a:schemeClr val="bg1">
                    <a:lumMod val="50000"/>
                  </a:schemeClr>
                </a:solidFill>
                <a:latin typeface="+mn-ea"/>
              </a:rPr>
              <a:t>HM: HBase Master</a:t>
            </a:r>
          </a:p>
          <a:p>
            <a:r>
              <a:rPr lang="en-US" altLang="zh-CN" sz="1200" i="1" dirty="0">
                <a:solidFill>
                  <a:schemeClr val="bg1">
                    <a:lumMod val="50000"/>
                  </a:schemeClr>
                </a:solidFill>
                <a:latin typeface="+mn-ea"/>
              </a:rPr>
              <a:t>RS: Region Server</a:t>
            </a:r>
          </a:p>
        </p:txBody>
      </p:sp>
    </p:spTree>
    <p:custDataLst>
      <p:tags r:id="rId1"/>
    </p:custDataLst>
    <p:extLst>
      <p:ext uri="{BB962C8B-B14F-4D97-AF65-F5344CB8AC3E}">
        <p14:creationId xmlns:p14="http://schemas.microsoft.com/office/powerpoint/2010/main" val="4138049474"/>
      </p:ext>
    </p:extLst>
  </p:cSld>
  <p:clrMapOvr>
    <a:masterClrMapping/>
  </p:clrMapOvr>
  <p:transition advTm="39606">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0" fill="hold"/>
                                        <p:tgtEl>
                                          <p:spTgt spid="19"/>
                                        </p:tgtEl>
                                        <p:attrNameLst>
                                          <p:attrName>style.color</p:attrName>
                                        </p:attrNameLst>
                                      </p:cBhvr>
                                      <p:to>
                                        <a:srgbClr val="FF0000"/>
                                      </p:to>
                                    </p:animClr>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1" grpId="0" animBg="1"/>
      <p:bldP spid="33" grpId="0" animBg="1"/>
      <p:bldP spid="13" grpId="0"/>
      <p:bldP spid="19" grpId="0"/>
      <p:bldP spid="22" grpId="0" animBg="1"/>
      <p:bldP spid="34" grpId="0"/>
      <p:bldP spid="35" grpId="0"/>
      <p:bldP spid="38" grpId="0"/>
      <p:bldP spid="7" grpId="0"/>
      <p:bldP spid="42" grpId="0"/>
      <p:bldP spid="4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B3F927E-C21C-44A9-B07C-FFA809577750}"/>
              </a:ext>
            </a:extLst>
          </p:cNvPr>
          <p:cNvSpPr>
            <a:spLocks noGrp="1"/>
          </p:cNvSpPr>
          <p:nvPr>
            <p:ph type="title"/>
          </p:nvPr>
        </p:nvSpPr>
        <p:spPr>
          <a:xfrm>
            <a:off x="748740" y="311085"/>
            <a:ext cx="10826496" cy="849639"/>
          </a:xfrm>
        </p:spPr>
        <p:txBody>
          <a:bodyPr/>
          <a:lstStyle/>
          <a:p>
            <a:r>
              <a:rPr lang="en-US" altLang="zh-CN" dirty="0"/>
              <a:t>RQ1: Root cause</a:t>
            </a:r>
            <a:endParaRPr lang="zh-CN" altLang="en-US" dirty="0"/>
          </a:p>
        </p:txBody>
      </p:sp>
      <p:graphicFrame>
        <p:nvGraphicFramePr>
          <p:cNvPr id="27" name="图示 26">
            <a:extLst>
              <a:ext uri="{FF2B5EF4-FFF2-40B4-BE49-F238E27FC236}">
                <a16:creationId xmlns:a16="http://schemas.microsoft.com/office/drawing/2014/main" id="{8C0F872A-6C21-44B6-B910-B126DD6A6C19}"/>
              </a:ext>
            </a:extLst>
          </p:cNvPr>
          <p:cNvGraphicFramePr/>
          <p:nvPr/>
        </p:nvGraphicFramePr>
        <p:xfrm>
          <a:off x="748740" y="1218477"/>
          <a:ext cx="2879985" cy="29588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8" name="矩形 27">
            <a:extLst>
              <a:ext uri="{FF2B5EF4-FFF2-40B4-BE49-F238E27FC236}">
                <a16:creationId xmlns:a16="http://schemas.microsoft.com/office/drawing/2014/main" id="{1895920E-4F1F-4B20-9858-DCDDB57CCB76}"/>
              </a:ext>
            </a:extLst>
          </p:cNvPr>
          <p:cNvSpPr/>
          <p:nvPr/>
        </p:nvSpPr>
        <p:spPr>
          <a:xfrm>
            <a:off x="1698076" y="3700129"/>
            <a:ext cx="2262158" cy="369332"/>
          </a:xfrm>
          <a:prstGeom prst="rect">
            <a:avLst/>
          </a:prstGeom>
        </p:spPr>
        <p:txBody>
          <a:bodyPr wrap="none">
            <a:spAutoFit/>
          </a:bodyPr>
          <a:lstStyle/>
          <a:p>
            <a:pPr lvl="0"/>
            <a:r>
              <a:rPr lang="en-US" altLang="zh-CN" b="1" dirty="0"/>
              <a:t>No crash detection</a:t>
            </a:r>
          </a:p>
        </p:txBody>
      </p:sp>
      <p:cxnSp>
        <p:nvCxnSpPr>
          <p:cNvPr id="29" name="Elbow Connector 38">
            <a:extLst>
              <a:ext uri="{FF2B5EF4-FFF2-40B4-BE49-F238E27FC236}">
                <a16:creationId xmlns:a16="http://schemas.microsoft.com/office/drawing/2014/main" id="{CC42F2BB-D571-4E97-B416-5535B21951E8}"/>
              </a:ext>
            </a:extLst>
          </p:cNvPr>
          <p:cNvCxnSpPr/>
          <p:nvPr/>
        </p:nvCxnSpPr>
        <p:spPr>
          <a:xfrm rot="16200000" flipH="1">
            <a:off x="1457439" y="3644159"/>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51" name="矩形 50">
            <a:extLst>
              <a:ext uri="{FF2B5EF4-FFF2-40B4-BE49-F238E27FC236}">
                <a16:creationId xmlns:a16="http://schemas.microsoft.com/office/drawing/2014/main" id="{D967019E-F908-412C-8202-707C47FB11D8}"/>
              </a:ext>
            </a:extLst>
          </p:cNvPr>
          <p:cNvSpPr/>
          <p:nvPr/>
        </p:nvSpPr>
        <p:spPr>
          <a:xfrm>
            <a:off x="1698076" y="3992700"/>
            <a:ext cx="3557384" cy="369332"/>
          </a:xfrm>
          <a:prstGeom prst="rect">
            <a:avLst/>
          </a:prstGeom>
        </p:spPr>
        <p:txBody>
          <a:bodyPr wrap="none">
            <a:spAutoFit/>
          </a:bodyPr>
          <a:lstStyle/>
          <a:p>
            <a:r>
              <a:rPr lang="en-US" altLang="zh-CN" b="1" dirty="0"/>
              <a:t>Untimely crash / reboot detection</a:t>
            </a:r>
          </a:p>
        </p:txBody>
      </p:sp>
      <p:cxnSp>
        <p:nvCxnSpPr>
          <p:cNvPr id="52" name="Elbow Connector 38">
            <a:extLst>
              <a:ext uri="{FF2B5EF4-FFF2-40B4-BE49-F238E27FC236}">
                <a16:creationId xmlns:a16="http://schemas.microsoft.com/office/drawing/2014/main" id="{E788F4A9-4396-4D0C-A5E0-37651C8ED0A5}"/>
              </a:ext>
            </a:extLst>
          </p:cNvPr>
          <p:cNvCxnSpPr/>
          <p:nvPr/>
        </p:nvCxnSpPr>
        <p:spPr>
          <a:xfrm rot="16200000" flipH="1">
            <a:off x="1457439" y="3936730"/>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26" name="矩形 25">
            <a:extLst>
              <a:ext uri="{FF2B5EF4-FFF2-40B4-BE49-F238E27FC236}">
                <a16:creationId xmlns:a16="http://schemas.microsoft.com/office/drawing/2014/main" id="{8E9F56E1-7D52-4CAD-BE93-EBDAAE21D745}"/>
              </a:ext>
            </a:extLst>
          </p:cNvPr>
          <p:cNvSpPr/>
          <p:nvPr/>
        </p:nvSpPr>
        <p:spPr>
          <a:xfrm>
            <a:off x="9192792" y="6362249"/>
            <a:ext cx="2519826" cy="369332"/>
          </a:xfrm>
          <a:prstGeom prst="rect">
            <a:avLst/>
          </a:prstGeom>
        </p:spPr>
        <p:txBody>
          <a:bodyPr wrap="square">
            <a:spAutoFit/>
          </a:bodyPr>
          <a:lstStyle/>
          <a:p>
            <a:r>
              <a:rPr lang="en-US" altLang="zh-CN" dirty="0">
                <a:latin typeface="Gill Sans"/>
              </a:rPr>
              <a:t>Ex: HBASE-5918</a:t>
            </a:r>
          </a:p>
        </p:txBody>
      </p:sp>
      <p:cxnSp>
        <p:nvCxnSpPr>
          <p:cNvPr id="30" name="Shape 557">
            <a:extLst>
              <a:ext uri="{FF2B5EF4-FFF2-40B4-BE49-F238E27FC236}">
                <a16:creationId xmlns:a16="http://schemas.microsoft.com/office/drawing/2014/main" id="{C2C1F5D9-D6DB-43DC-B30F-07DC675C5A96}"/>
              </a:ext>
            </a:extLst>
          </p:cNvPr>
          <p:cNvCxnSpPr>
            <a:cxnSpLocks/>
          </p:cNvCxnSpPr>
          <p:nvPr/>
        </p:nvCxnSpPr>
        <p:spPr>
          <a:xfrm>
            <a:off x="8482021" y="1771628"/>
            <a:ext cx="0" cy="3277246"/>
          </a:xfrm>
          <a:prstGeom prst="straightConnector1">
            <a:avLst/>
          </a:prstGeom>
          <a:noFill/>
          <a:ln w="38100" cap="flat" cmpd="sng">
            <a:solidFill>
              <a:srgbClr val="7F7F7F"/>
            </a:solidFill>
            <a:prstDash val="solid"/>
            <a:round/>
            <a:headEnd type="none" w="sm" len="sm"/>
            <a:tailEnd type="none" w="sm" len="sm"/>
          </a:ln>
        </p:spPr>
      </p:cxnSp>
      <p:sp>
        <p:nvSpPr>
          <p:cNvPr id="31" name="Shape 556">
            <a:extLst>
              <a:ext uri="{FF2B5EF4-FFF2-40B4-BE49-F238E27FC236}">
                <a16:creationId xmlns:a16="http://schemas.microsoft.com/office/drawing/2014/main" id="{C2DAA9DD-D6EE-4326-ACC8-E185B79F8620}"/>
              </a:ext>
            </a:extLst>
          </p:cNvPr>
          <p:cNvSpPr txBox="1"/>
          <p:nvPr/>
        </p:nvSpPr>
        <p:spPr>
          <a:xfrm>
            <a:off x="8167459" y="1329880"/>
            <a:ext cx="629124" cy="364768"/>
          </a:xfrm>
          <a:prstGeom prst="rect">
            <a:avLst/>
          </a:prstGeom>
          <a:solidFill>
            <a:schemeClr val="bg1">
              <a:lumMod val="85000"/>
            </a:schemeClr>
          </a:solidFill>
          <a:ln>
            <a:noFill/>
          </a:ln>
        </p:spPr>
        <p:txBody>
          <a:bodyPr spcFirstLastPara="1" wrap="square" lIns="91425" tIns="45700" rIns="91425" bIns="45700" anchor="t" anchorCtr="0">
            <a:noAutofit/>
          </a:bodyPr>
          <a:lstStyle>
            <a:defPPr>
              <a:defRPr lang="en-US"/>
            </a:defPPr>
            <a:lvl1pPr algn="ctr">
              <a:defRPr sz="1600" b="1">
                <a:solidFill>
                  <a:schemeClr val="dk1"/>
                </a:solidFill>
                <a:latin typeface="Arial"/>
                <a:ea typeface="Arial"/>
                <a:cs typeface="Arial"/>
              </a:defRPr>
            </a:lvl1pPr>
          </a:lstStyle>
          <a:p>
            <a:r>
              <a:rPr lang="en-US" b="0" i="1" dirty="0">
                <a:sym typeface="Arial"/>
              </a:rPr>
              <a:t>HM</a:t>
            </a:r>
            <a:endParaRPr b="0" i="1" dirty="0">
              <a:sym typeface="Arial"/>
            </a:endParaRPr>
          </a:p>
        </p:txBody>
      </p:sp>
      <p:cxnSp>
        <p:nvCxnSpPr>
          <p:cNvPr id="32" name="Shape 557">
            <a:extLst>
              <a:ext uri="{FF2B5EF4-FFF2-40B4-BE49-F238E27FC236}">
                <a16:creationId xmlns:a16="http://schemas.microsoft.com/office/drawing/2014/main" id="{6AD3469F-0C4A-4366-A52B-2DDD2D56C691}"/>
              </a:ext>
            </a:extLst>
          </p:cNvPr>
          <p:cNvCxnSpPr>
            <a:cxnSpLocks/>
          </p:cNvCxnSpPr>
          <p:nvPr/>
        </p:nvCxnSpPr>
        <p:spPr>
          <a:xfrm>
            <a:off x="9380246" y="1771628"/>
            <a:ext cx="0" cy="3277246"/>
          </a:xfrm>
          <a:prstGeom prst="straightConnector1">
            <a:avLst/>
          </a:prstGeom>
          <a:noFill/>
          <a:ln w="38100" cap="flat" cmpd="sng">
            <a:solidFill>
              <a:srgbClr val="7F7F7F"/>
            </a:solidFill>
            <a:prstDash val="solid"/>
            <a:round/>
            <a:headEnd type="none" w="sm" len="sm"/>
            <a:tailEnd type="none" w="sm" len="sm"/>
          </a:ln>
        </p:spPr>
      </p:cxnSp>
      <p:sp>
        <p:nvSpPr>
          <p:cNvPr id="33" name="Shape 556">
            <a:extLst>
              <a:ext uri="{FF2B5EF4-FFF2-40B4-BE49-F238E27FC236}">
                <a16:creationId xmlns:a16="http://schemas.microsoft.com/office/drawing/2014/main" id="{3D2BE3BA-E4BC-4C27-97C4-456095158560}"/>
              </a:ext>
            </a:extLst>
          </p:cNvPr>
          <p:cNvSpPr txBox="1"/>
          <p:nvPr/>
        </p:nvSpPr>
        <p:spPr>
          <a:xfrm>
            <a:off x="9065684" y="1329880"/>
            <a:ext cx="629124" cy="364768"/>
          </a:xfrm>
          <a:prstGeom prst="rect">
            <a:avLst/>
          </a:prstGeom>
          <a:solidFill>
            <a:schemeClr val="bg1">
              <a:lumMod val="85000"/>
            </a:schemeClr>
          </a:solidFill>
          <a:ln>
            <a:noFill/>
          </a:ln>
        </p:spPr>
        <p:txBody>
          <a:bodyPr spcFirstLastPara="1" wrap="square" lIns="91425" tIns="45700" rIns="91425" bIns="45700" anchor="t" anchorCtr="0">
            <a:noAutofit/>
          </a:bodyPr>
          <a:lstStyle>
            <a:defPPr>
              <a:defRPr lang="en-US"/>
            </a:defPPr>
            <a:lvl1pPr algn="ctr">
              <a:defRPr sz="1600" b="1">
                <a:solidFill>
                  <a:schemeClr val="dk1"/>
                </a:solidFill>
                <a:latin typeface="Arial"/>
                <a:ea typeface="Arial"/>
                <a:cs typeface="Arial"/>
              </a:defRPr>
            </a:lvl1pPr>
          </a:lstStyle>
          <a:p>
            <a:r>
              <a:rPr lang="en-US" b="0" i="1" dirty="0">
                <a:sym typeface="Arial"/>
              </a:rPr>
              <a:t>RS1</a:t>
            </a:r>
            <a:endParaRPr b="0" i="1" dirty="0">
              <a:sym typeface="Arial"/>
            </a:endParaRPr>
          </a:p>
        </p:txBody>
      </p:sp>
      <p:sp>
        <p:nvSpPr>
          <p:cNvPr id="13" name="Shape 556">
            <a:extLst>
              <a:ext uri="{FF2B5EF4-FFF2-40B4-BE49-F238E27FC236}">
                <a16:creationId xmlns:a16="http://schemas.microsoft.com/office/drawing/2014/main" id="{93B27FB0-41E1-43BD-AE83-A0F2983C7BF0}"/>
              </a:ext>
            </a:extLst>
          </p:cNvPr>
          <p:cNvSpPr txBox="1"/>
          <p:nvPr/>
        </p:nvSpPr>
        <p:spPr>
          <a:xfrm>
            <a:off x="6773782" y="2693483"/>
            <a:ext cx="1681189" cy="364768"/>
          </a:xfrm>
          <a:prstGeom prst="rect">
            <a:avLst/>
          </a:prstGeom>
          <a:noFill/>
          <a:ln>
            <a:noFill/>
          </a:ln>
        </p:spPr>
        <p:txBody>
          <a:bodyPr spcFirstLastPara="1" wrap="square" lIns="91425" tIns="45700" rIns="91425" bIns="45700" anchor="t" anchorCtr="0">
            <a:noAutofit/>
          </a:bodyPr>
          <a:lstStyle/>
          <a:p>
            <a:pPr algn="r"/>
            <a:r>
              <a:rPr lang="en-US" altLang="zh-CN" sz="1600" b="1" i="1" dirty="0">
                <a:solidFill>
                  <a:schemeClr val="dk1"/>
                </a:solidFill>
                <a:latin typeface="Arial"/>
                <a:ea typeface="Arial"/>
                <a:cs typeface="Arial"/>
                <a:sym typeface="Arial"/>
              </a:rPr>
              <a:t>“Assign ROOT”</a:t>
            </a:r>
            <a:endParaRPr sz="1600" b="1" i="1" dirty="0">
              <a:solidFill>
                <a:schemeClr val="dk1"/>
              </a:solidFill>
              <a:latin typeface="Arial"/>
              <a:ea typeface="Arial"/>
              <a:cs typeface="Arial"/>
              <a:sym typeface="Arial"/>
            </a:endParaRPr>
          </a:p>
        </p:txBody>
      </p:sp>
      <p:cxnSp>
        <p:nvCxnSpPr>
          <p:cNvPr id="14" name="直接箭头连接符 13">
            <a:extLst>
              <a:ext uri="{FF2B5EF4-FFF2-40B4-BE49-F238E27FC236}">
                <a16:creationId xmlns:a16="http://schemas.microsoft.com/office/drawing/2014/main" id="{6DB0BCD5-CC92-4855-8579-DAC91E10C812}"/>
              </a:ext>
            </a:extLst>
          </p:cNvPr>
          <p:cNvCxnSpPr>
            <a:cxnSpLocks/>
          </p:cNvCxnSpPr>
          <p:nvPr/>
        </p:nvCxnSpPr>
        <p:spPr>
          <a:xfrm>
            <a:off x="8492897" y="2878138"/>
            <a:ext cx="887349" cy="100184"/>
          </a:xfrm>
          <a:prstGeom prst="straightConnector1">
            <a:avLst/>
          </a:prstGeom>
          <a:noFill/>
          <a:ln w="28575" cap="flat" cmpd="sng">
            <a:solidFill>
              <a:schemeClr val="tx1"/>
            </a:solidFill>
            <a:prstDash val="solid"/>
            <a:round/>
            <a:headEnd type="none" w="sm" len="sm"/>
            <a:tailEnd type="triangle" w="med" len="med"/>
          </a:ln>
        </p:spPr>
      </p:cxnSp>
      <p:sp>
        <p:nvSpPr>
          <p:cNvPr id="19" name="矩形 18">
            <a:extLst>
              <a:ext uri="{FF2B5EF4-FFF2-40B4-BE49-F238E27FC236}">
                <a16:creationId xmlns:a16="http://schemas.microsoft.com/office/drawing/2014/main" id="{BAC9B5A4-F000-4C69-9A71-5649A8E6F2CE}"/>
              </a:ext>
            </a:extLst>
          </p:cNvPr>
          <p:cNvSpPr/>
          <p:nvPr/>
        </p:nvSpPr>
        <p:spPr>
          <a:xfrm>
            <a:off x="1708951" y="4286995"/>
            <a:ext cx="3685624" cy="369332"/>
          </a:xfrm>
          <a:prstGeom prst="rect">
            <a:avLst/>
          </a:prstGeom>
        </p:spPr>
        <p:txBody>
          <a:bodyPr wrap="none">
            <a:spAutoFit/>
          </a:bodyPr>
          <a:lstStyle/>
          <a:p>
            <a:r>
              <a:rPr lang="en-US" altLang="zh-CN" b="1" dirty="0">
                <a:solidFill>
                  <a:srgbClr val="FF0000"/>
                </a:solidFill>
              </a:rPr>
              <a:t>No crash recovery can be applied</a:t>
            </a:r>
          </a:p>
        </p:txBody>
      </p:sp>
      <p:cxnSp>
        <p:nvCxnSpPr>
          <p:cNvPr id="20" name="Elbow Connector 38">
            <a:extLst>
              <a:ext uri="{FF2B5EF4-FFF2-40B4-BE49-F238E27FC236}">
                <a16:creationId xmlns:a16="http://schemas.microsoft.com/office/drawing/2014/main" id="{7ADB67AB-AC0D-4374-88F4-95F2AD6FCC82}"/>
              </a:ext>
            </a:extLst>
          </p:cNvPr>
          <p:cNvCxnSpPr/>
          <p:nvPr/>
        </p:nvCxnSpPr>
        <p:spPr>
          <a:xfrm rot="16200000" flipH="1">
            <a:off x="1468314" y="4231025"/>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21" name="Shape 557">
            <a:extLst>
              <a:ext uri="{FF2B5EF4-FFF2-40B4-BE49-F238E27FC236}">
                <a16:creationId xmlns:a16="http://schemas.microsoft.com/office/drawing/2014/main" id="{6AC629BA-6570-4FA4-B0AF-4E66FA3E34BF}"/>
              </a:ext>
            </a:extLst>
          </p:cNvPr>
          <p:cNvCxnSpPr>
            <a:cxnSpLocks/>
          </p:cNvCxnSpPr>
          <p:nvPr/>
        </p:nvCxnSpPr>
        <p:spPr>
          <a:xfrm>
            <a:off x="10278471" y="1771628"/>
            <a:ext cx="0" cy="3277246"/>
          </a:xfrm>
          <a:prstGeom prst="straightConnector1">
            <a:avLst/>
          </a:prstGeom>
          <a:noFill/>
          <a:ln w="38100" cap="flat" cmpd="sng">
            <a:solidFill>
              <a:srgbClr val="7F7F7F"/>
            </a:solidFill>
            <a:prstDash val="solid"/>
            <a:round/>
            <a:headEnd type="none" w="sm" len="sm"/>
            <a:tailEnd type="none" w="sm" len="sm"/>
          </a:ln>
        </p:spPr>
      </p:cxnSp>
      <p:sp>
        <p:nvSpPr>
          <p:cNvPr id="22" name="Shape 556">
            <a:extLst>
              <a:ext uri="{FF2B5EF4-FFF2-40B4-BE49-F238E27FC236}">
                <a16:creationId xmlns:a16="http://schemas.microsoft.com/office/drawing/2014/main" id="{5BC38C4F-AA76-44C3-B3CC-CE3A3053276C}"/>
              </a:ext>
            </a:extLst>
          </p:cNvPr>
          <p:cNvSpPr txBox="1"/>
          <p:nvPr/>
        </p:nvSpPr>
        <p:spPr>
          <a:xfrm>
            <a:off x="9963909" y="1329880"/>
            <a:ext cx="629124" cy="364768"/>
          </a:xfrm>
          <a:prstGeom prst="rect">
            <a:avLst/>
          </a:prstGeom>
          <a:solidFill>
            <a:schemeClr val="bg1">
              <a:lumMod val="85000"/>
            </a:schemeClr>
          </a:solidFill>
          <a:ln>
            <a:noFill/>
          </a:ln>
        </p:spPr>
        <p:txBody>
          <a:bodyPr spcFirstLastPara="1" wrap="square" lIns="91425" tIns="45700" rIns="91425" bIns="45700" anchor="t" anchorCtr="0">
            <a:noAutofit/>
          </a:bodyPr>
          <a:lstStyle>
            <a:defPPr>
              <a:defRPr lang="en-US"/>
            </a:defPPr>
            <a:lvl1pPr algn="ctr">
              <a:defRPr sz="1600" b="1">
                <a:solidFill>
                  <a:schemeClr val="dk1"/>
                </a:solidFill>
                <a:latin typeface="Arial"/>
                <a:ea typeface="Arial"/>
                <a:cs typeface="Arial"/>
              </a:defRPr>
            </a:lvl1pPr>
          </a:lstStyle>
          <a:p>
            <a:r>
              <a:rPr lang="en-US" b="0" i="1" dirty="0">
                <a:sym typeface="Arial"/>
              </a:rPr>
              <a:t>RS2</a:t>
            </a:r>
            <a:endParaRPr b="0" i="1" dirty="0">
              <a:sym typeface="Arial"/>
            </a:endParaRPr>
          </a:p>
        </p:txBody>
      </p:sp>
      <p:pic>
        <p:nvPicPr>
          <p:cNvPr id="23" name="Shape 564">
            <a:extLst>
              <a:ext uri="{FF2B5EF4-FFF2-40B4-BE49-F238E27FC236}">
                <a16:creationId xmlns:a16="http://schemas.microsoft.com/office/drawing/2014/main" id="{AEA7BA7B-17D5-4B4F-AB10-147F566F8893}"/>
              </a:ext>
            </a:extLst>
          </p:cNvPr>
          <p:cNvPicPr preferRelativeResize="0"/>
          <p:nvPr/>
        </p:nvPicPr>
        <p:blipFill rotWithShape="1">
          <a:blip r:embed="rId9">
            <a:alphaModFix/>
          </a:blip>
          <a:srcRect/>
          <a:stretch/>
        </p:blipFill>
        <p:spPr>
          <a:xfrm>
            <a:off x="8208620" y="1776044"/>
            <a:ext cx="492700" cy="492700"/>
          </a:xfrm>
          <a:prstGeom prst="rect">
            <a:avLst/>
          </a:prstGeom>
          <a:noFill/>
          <a:ln>
            <a:noFill/>
          </a:ln>
        </p:spPr>
      </p:pic>
      <p:cxnSp>
        <p:nvCxnSpPr>
          <p:cNvPr id="24" name="直接箭头连接符 23">
            <a:extLst>
              <a:ext uri="{FF2B5EF4-FFF2-40B4-BE49-F238E27FC236}">
                <a16:creationId xmlns:a16="http://schemas.microsoft.com/office/drawing/2014/main" id="{4FBF7CF9-B240-427B-B73E-5C6F96A05FDA}"/>
              </a:ext>
            </a:extLst>
          </p:cNvPr>
          <p:cNvCxnSpPr>
            <a:cxnSpLocks/>
          </p:cNvCxnSpPr>
          <p:nvPr/>
        </p:nvCxnSpPr>
        <p:spPr>
          <a:xfrm flipH="1">
            <a:off x="8509072" y="3195560"/>
            <a:ext cx="860299" cy="91366"/>
          </a:xfrm>
          <a:prstGeom prst="straightConnector1">
            <a:avLst/>
          </a:prstGeom>
          <a:noFill/>
          <a:ln w="28575" cap="flat" cmpd="sng">
            <a:solidFill>
              <a:schemeClr val="tx1"/>
            </a:solidFill>
            <a:prstDash val="solid"/>
            <a:round/>
            <a:headEnd type="none" w="sm" len="sm"/>
            <a:tailEnd type="triangle" w="med" len="med"/>
          </a:ln>
        </p:spPr>
      </p:cxnSp>
      <p:sp>
        <p:nvSpPr>
          <p:cNvPr id="34" name="Shape 556">
            <a:extLst>
              <a:ext uri="{FF2B5EF4-FFF2-40B4-BE49-F238E27FC236}">
                <a16:creationId xmlns:a16="http://schemas.microsoft.com/office/drawing/2014/main" id="{F6DECD0F-41B5-4C4B-8F5D-D1D54B36AA6D}"/>
              </a:ext>
            </a:extLst>
          </p:cNvPr>
          <p:cNvSpPr txBox="1"/>
          <p:nvPr/>
        </p:nvSpPr>
        <p:spPr>
          <a:xfrm>
            <a:off x="9332371" y="3000144"/>
            <a:ext cx="860291" cy="390832"/>
          </a:xfrm>
          <a:prstGeom prst="rect">
            <a:avLst/>
          </a:prstGeom>
          <a:noFill/>
          <a:ln>
            <a:noFill/>
          </a:ln>
        </p:spPr>
        <p:txBody>
          <a:bodyPr spcFirstLastPara="1" wrap="square" lIns="91425" tIns="45700" rIns="91425" bIns="45700" anchor="t" anchorCtr="0">
            <a:noAutofit/>
          </a:bodyPr>
          <a:lstStyle/>
          <a:p>
            <a:r>
              <a:rPr lang="en-US" altLang="zh-CN" sz="1600" b="1" i="1" dirty="0">
                <a:solidFill>
                  <a:schemeClr val="dk1"/>
                </a:solidFill>
                <a:latin typeface="Arial"/>
                <a:ea typeface="Arial"/>
                <a:cs typeface="Arial"/>
                <a:sym typeface="Arial"/>
              </a:rPr>
              <a:t>“</a:t>
            </a:r>
            <a:r>
              <a:rPr lang="en-US" altLang="zh-CN" sz="1600" b="1" i="1" dirty="0" err="1">
                <a:solidFill>
                  <a:schemeClr val="dk1"/>
                </a:solidFill>
                <a:latin typeface="Arial"/>
                <a:ea typeface="Arial"/>
                <a:cs typeface="Arial"/>
                <a:sym typeface="Arial"/>
              </a:rPr>
              <a:t>Succ</a:t>
            </a:r>
            <a:r>
              <a:rPr lang="en-US" altLang="zh-CN" sz="1600" b="1" i="1" dirty="0">
                <a:solidFill>
                  <a:schemeClr val="dk1"/>
                </a:solidFill>
                <a:latin typeface="Arial"/>
                <a:ea typeface="Arial"/>
                <a:cs typeface="Arial"/>
                <a:sym typeface="Arial"/>
              </a:rPr>
              <a:t>”</a:t>
            </a:r>
            <a:endParaRPr sz="1600" b="1" i="1" dirty="0">
              <a:solidFill>
                <a:schemeClr val="dk1"/>
              </a:solidFill>
              <a:latin typeface="Arial"/>
              <a:ea typeface="Arial"/>
              <a:cs typeface="Arial"/>
              <a:sym typeface="Arial"/>
            </a:endParaRPr>
          </a:p>
        </p:txBody>
      </p:sp>
      <p:sp>
        <p:nvSpPr>
          <p:cNvPr id="35" name="Shape 556">
            <a:extLst>
              <a:ext uri="{FF2B5EF4-FFF2-40B4-BE49-F238E27FC236}">
                <a16:creationId xmlns:a16="http://schemas.microsoft.com/office/drawing/2014/main" id="{E2867DE9-AACD-43C5-8CC5-600DD4C3F3E6}"/>
              </a:ext>
            </a:extLst>
          </p:cNvPr>
          <p:cNvSpPr txBox="1"/>
          <p:nvPr/>
        </p:nvSpPr>
        <p:spPr>
          <a:xfrm>
            <a:off x="6773781" y="3507597"/>
            <a:ext cx="1681189" cy="364768"/>
          </a:xfrm>
          <a:prstGeom prst="rect">
            <a:avLst/>
          </a:prstGeom>
          <a:noFill/>
          <a:ln>
            <a:noFill/>
          </a:ln>
        </p:spPr>
        <p:txBody>
          <a:bodyPr spcFirstLastPara="1" wrap="square" lIns="91425" tIns="45700" rIns="91425" bIns="45700" anchor="t" anchorCtr="0">
            <a:noAutofit/>
          </a:bodyPr>
          <a:lstStyle/>
          <a:p>
            <a:pPr algn="r"/>
            <a:r>
              <a:rPr lang="en-US" altLang="zh-CN" sz="1600" b="1" i="1" dirty="0">
                <a:solidFill>
                  <a:schemeClr val="dk1"/>
                </a:solidFill>
                <a:latin typeface="Arial"/>
                <a:ea typeface="Arial"/>
                <a:cs typeface="Arial"/>
                <a:sym typeface="Arial"/>
              </a:rPr>
              <a:t>“Assign META”</a:t>
            </a:r>
            <a:endParaRPr sz="1600" b="1" i="1" dirty="0">
              <a:solidFill>
                <a:schemeClr val="dk1"/>
              </a:solidFill>
              <a:latin typeface="Arial"/>
              <a:ea typeface="Arial"/>
              <a:cs typeface="Arial"/>
              <a:sym typeface="Arial"/>
            </a:endParaRPr>
          </a:p>
        </p:txBody>
      </p:sp>
      <p:cxnSp>
        <p:nvCxnSpPr>
          <p:cNvPr id="37" name="直接箭头连接符 36">
            <a:extLst>
              <a:ext uri="{FF2B5EF4-FFF2-40B4-BE49-F238E27FC236}">
                <a16:creationId xmlns:a16="http://schemas.microsoft.com/office/drawing/2014/main" id="{81F78946-25BA-4ECF-B776-4CB30A74151C}"/>
              </a:ext>
            </a:extLst>
          </p:cNvPr>
          <p:cNvCxnSpPr>
            <a:cxnSpLocks/>
          </p:cNvCxnSpPr>
          <p:nvPr/>
        </p:nvCxnSpPr>
        <p:spPr>
          <a:xfrm flipH="1">
            <a:off x="9389994" y="4087338"/>
            <a:ext cx="877602" cy="77772"/>
          </a:xfrm>
          <a:prstGeom prst="straightConnector1">
            <a:avLst/>
          </a:prstGeom>
          <a:noFill/>
          <a:ln w="28575" cap="flat" cmpd="sng">
            <a:solidFill>
              <a:schemeClr val="tx1"/>
            </a:solidFill>
            <a:prstDash val="solid"/>
            <a:round/>
            <a:headEnd type="none" w="sm" len="sm"/>
            <a:tailEnd type="triangle" w="med" len="med"/>
          </a:ln>
        </p:spPr>
      </p:cxnSp>
      <p:sp>
        <p:nvSpPr>
          <p:cNvPr id="38" name="Shape 556">
            <a:extLst>
              <a:ext uri="{FF2B5EF4-FFF2-40B4-BE49-F238E27FC236}">
                <a16:creationId xmlns:a16="http://schemas.microsoft.com/office/drawing/2014/main" id="{BBCF09A9-B20B-4215-ABAF-CF73AB848D09}"/>
              </a:ext>
            </a:extLst>
          </p:cNvPr>
          <p:cNvSpPr txBox="1"/>
          <p:nvPr/>
        </p:nvSpPr>
        <p:spPr>
          <a:xfrm>
            <a:off x="10254533" y="3910604"/>
            <a:ext cx="1668758" cy="390832"/>
          </a:xfrm>
          <a:prstGeom prst="rect">
            <a:avLst/>
          </a:prstGeom>
          <a:noFill/>
          <a:ln>
            <a:noFill/>
          </a:ln>
        </p:spPr>
        <p:txBody>
          <a:bodyPr spcFirstLastPara="1" wrap="square" lIns="91425" tIns="45700" rIns="91425" bIns="45700" anchor="t" anchorCtr="0">
            <a:noAutofit/>
          </a:bodyPr>
          <a:lstStyle/>
          <a:p>
            <a:r>
              <a:rPr lang="en-US" altLang="zh-CN" sz="1600" b="1" i="1" dirty="0">
                <a:latin typeface="Arial"/>
                <a:ea typeface="Arial"/>
                <a:cs typeface="Arial"/>
                <a:sym typeface="Arial"/>
              </a:rPr>
              <a:t>“Access ROOT”</a:t>
            </a:r>
            <a:endParaRPr sz="1600" b="1" i="1" dirty="0">
              <a:latin typeface="Arial"/>
              <a:ea typeface="Arial"/>
              <a:cs typeface="Arial"/>
              <a:sym typeface="Arial"/>
            </a:endParaRPr>
          </a:p>
        </p:txBody>
      </p:sp>
      <p:cxnSp>
        <p:nvCxnSpPr>
          <p:cNvPr id="41" name="直接箭头连接符 40">
            <a:extLst>
              <a:ext uri="{FF2B5EF4-FFF2-40B4-BE49-F238E27FC236}">
                <a16:creationId xmlns:a16="http://schemas.microsoft.com/office/drawing/2014/main" id="{D93600D3-10C3-44B6-8069-C19A8A8F91CD}"/>
              </a:ext>
            </a:extLst>
          </p:cNvPr>
          <p:cNvCxnSpPr>
            <a:cxnSpLocks/>
          </p:cNvCxnSpPr>
          <p:nvPr/>
        </p:nvCxnSpPr>
        <p:spPr>
          <a:xfrm>
            <a:off x="9407173" y="4286266"/>
            <a:ext cx="882174" cy="55578"/>
          </a:xfrm>
          <a:prstGeom prst="straightConnector1">
            <a:avLst/>
          </a:prstGeom>
          <a:noFill/>
          <a:ln w="28575" cap="flat" cmpd="sng">
            <a:solidFill>
              <a:schemeClr val="bg1">
                <a:lumMod val="85000"/>
              </a:schemeClr>
            </a:solidFill>
            <a:prstDash val="solid"/>
            <a:round/>
            <a:headEnd type="none" w="sm" len="sm"/>
            <a:tailEnd type="triangle" w="med" len="med"/>
          </a:ln>
        </p:spPr>
      </p:cxnSp>
      <p:sp>
        <p:nvSpPr>
          <p:cNvPr id="42" name="Shape 556">
            <a:extLst>
              <a:ext uri="{FF2B5EF4-FFF2-40B4-BE49-F238E27FC236}">
                <a16:creationId xmlns:a16="http://schemas.microsoft.com/office/drawing/2014/main" id="{0A1EC1DD-DFE9-4C3E-A849-1DB956CDAAFF}"/>
              </a:ext>
            </a:extLst>
          </p:cNvPr>
          <p:cNvSpPr txBox="1"/>
          <p:nvPr/>
        </p:nvSpPr>
        <p:spPr>
          <a:xfrm>
            <a:off x="10278254" y="4326674"/>
            <a:ext cx="860291" cy="390832"/>
          </a:xfrm>
          <a:prstGeom prst="rect">
            <a:avLst/>
          </a:prstGeom>
          <a:noFill/>
          <a:ln>
            <a:noFill/>
          </a:ln>
        </p:spPr>
        <p:txBody>
          <a:bodyPr spcFirstLastPara="1" wrap="square" lIns="91425" tIns="45700" rIns="91425" bIns="45700" anchor="t" anchorCtr="0">
            <a:noAutofit/>
          </a:bodyPr>
          <a:lstStyle/>
          <a:p>
            <a:r>
              <a:rPr lang="en-US" altLang="zh-CN" sz="1600" b="1" i="1" dirty="0">
                <a:solidFill>
                  <a:schemeClr val="bg1">
                    <a:lumMod val="85000"/>
                  </a:schemeClr>
                </a:solidFill>
                <a:latin typeface="Arial"/>
                <a:ea typeface="Arial"/>
                <a:cs typeface="Arial"/>
                <a:sym typeface="Arial"/>
              </a:rPr>
              <a:t>“</a:t>
            </a:r>
            <a:r>
              <a:rPr lang="en-US" altLang="zh-CN" sz="1600" b="1" i="1" dirty="0" err="1">
                <a:solidFill>
                  <a:schemeClr val="bg1">
                    <a:lumMod val="85000"/>
                  </a:schemeClr>
                </a:solidFill>
                <a:latin typeface="Arial"/>
                <a:ea typeface="Arial"/>
                <a:cs typeface="Arial"/>
                <a:sym typeface="Arial"/>
              </a:rPr>
              <a:t>Succ</a:t>
            </a:r>
            <a:r>
              <a:rPr lang="en-US" altLang="zh-CN" sz="1600" b="1" i="1" dirty="0">
                <a:solidFill>
                  <a:schemeClr val="bg1">
                    <a:lumMod val="85000"/>
                  </a:schemeClr>
                </a:solidFill>
                <a:latin typeface="Arial"/>
                <a:ea typeface="Arial"/>
                <a:cs typeface="Arial"/>
                <a:sym typeface="Arial"/>
              </a:rPr>
              <a:t>”</a:t>
            </a:r>
            <a:endParaRPr sz="1600" b="1" i="1" dirty="0">
              <a:solidFill>
                <a:schemeClr val="bg1">
                  <a:lumMod val="85000"/>
                </a:schemeClr>
              </a:solidFill>
              <a:latin typeface="Arial"/>
              <a:ea typeface="Arial"/>
              <a:cs typeface="Arial"/>
              <a:sym typeface="Arial"/>
            </a:endParaRPr>
          </a:p>
        </p:txBody>
      </p:sp>
      <p:cxnSp>
        <p:nvCxnSpPr>
          <p:cNvPr id="43" name="直接箭头连接符 42">
            <a:extLst>
              <a:ext uri="{FF2B5EF4-FFF2-40B4-BE49-F238E27FC236}">
                <a16:creationId xmlns:a16="http://schemas.microsoft.com/office/drawing/2014/main" id="{3399F3C5-DDA5-43DC-ABB8-E6EB835002CB}"/>
              </a:ext>
            </a:extLst>
          </p:cNvPr>
          <p:cNvCxnSpPr>
            <a:cxnSpLocks/>
          </p:cNvCxnSpPr>
          <p:nvPr/>
        </p:nvCxnSpPr>
        <p:spPr>
          <a:xfrm flipH="1">
            <a:off x="8482021" y="4486196"/>
            <a:ext cx="1768264" cy="190902"/>
          </a:xfrm>
          <a:prstGeom prst="straightConnector1">
            <a:avLst/>
          </a:prstGeom>
          <a:noFill/>
          <a:ln w="28575" cap="flat" cmpd="sng">
            <a:solidFill>
              <a:schemeClr val="bg1">
                <a:lumMod val="85000"/>
              </a:schemeClr>
            </a:solidFill>
            <a:prstDash val="solid"/>
            <a:round/>
            <a:headEnd type="none" w="sm" len="sm"/>
            <a:tailEnd type="triangle" w="med" len="med"/>
          </a:ln>
        </p:spPr>
      </p:cxnSp>
      <p:sp>
        <p:nvSpPr>
          <p:cNvPr id="46" name="矩形 45">
            <a:extLst>
              <a:ext uri="{FF2B5EF4-FFF2-40B4-BE49-F238E27FC236}">
                <a16:creationId xmlns:a16="http://schemas.microsoft.com/office/drawing/2014/main" id="{5A0F13EE-CC08-4331-AA32-D223DAB4018E}"/>
              </a:ext>
            </a:extLst>
          </p:cNvPr>
          <p:cNvSpPr/>
          <p:nvPr/>
        </p:nvSpPr>
        <p:spPr>
          <a:xfrm>
            <a:off x="8380185" y="5511268"/>
            <a:ext cx="3332433" cy="461665"/>
          </a:xfrm>
          <a:prstGeom prst="rect">
            <a:avLst/>
          </a:prstGeom>
        </p:spPr>
        <p:txBody>
          <a:bodyPr wrap="square">
            <a:spAutoFit/>
          </a:bodyPr>
          <a:lstStyle/>
          <a:p>
            <a:r>
              <a:rPr lang="en-US" altLang="zh-CN" sz="1200" i="1" dirty="0">
                <a:solidFill>
                  <a:schemeClr val="bg1">
                    <a:lumMod val="50000"/>
                  </a:schemeClr>
                </a:solidFill>
                <a:latin typeface="+mn-ea"/>
              </a:rPr>
              <a:t>HM: HBase Master</a:t>
            </a:r>
          </a:p>
          <a:p>
            <a:r>
              <a:rPr lang="en-US" altLang="zh-CN" sz="1200" i="1" dirty="0">
                <a:solidFill>
                  <a:schemeClr val="bg1">
                    <a:lumMod val="50000"/>
                  </a:schemeClr>
                </a:solidFill>
                <a:latin typeface="+mn-ea"/>
              </a:rPr>
              <a:t>RS: Region Server</a:t>
            </a:r>
          </a:p>
        </p:txBody>
      </p:sp>
      <p:cxnSp>
        <p:nvCxnSpPr>
          <p:cNvPr id="40" name="直接连接符 39">
            <a:extLst>
              <a:ext uri="{FF2B5EF4-FFF2-40B4-BE49-F238E27FC236}">
                <a16:creationId xmlns:a16="http://schemas.microsoft.com/office/drawing/2014/main" id="{913B3188-E03C-45A5-88F6-4960CE4F4EB0}"/>
              </a:ext>
            </a:extLst>
          </p:cNvPr>
          <p:cNvCxnSpPr>
            <a:cxnSpLocks/>
          </p:cNvCxnSpPr>
          <p:nvPr/>
        </p:nvCxnSpPr>
        <p:spPr>
          <a:xfrm>
            <a:off x="9380246" y="3481878"/>
            <a:ext cx="0" cy="1566996"/>
          </a:xfrm>
          <a:prstGeom prst="line">
            <a:avLst/>
          </a:prstGeom>
          <a:noFill/>
          <a:ln w="38100" cap="flat" cmpd="sng">
            <a:solidFill>
              <a:schemeClr val="bg1">
                <a:lumMod val="85000"/>
              </a:schemeClr>
            </a:solidFill>
            <a:prstDash val="solid"/>
            <a:round/>
            <a:headEnd type="none" w="sm" len="sm"/>
            <a:tailEnd type="none" w="sm" len="sm"/>
          </a:ln>
        </p:spPr>
      </p:cxnSp>
      <p:sp>
        <p:nvSpPr>
          <p:cNvPr id="39" name="闪电形 38">
            <a:extLst>
              <a:ext uri="{FF2B5EF4-FFF2-40B4-BE49-F238E27FC236}">
                <a16:creationId xmlns:a16="http://schemas.microsoft.com/office/drawing/2014/main" id="{2A31551D-5087-4D3A-938D-578CF14F8897}"/>
              </a:ext>
            </a:extLst>
          </p:cNvPr>
          <p:cNvSpPr/>
          <p:nvPr/>
        </p:nvSpPr>
        <p:spPr>
          <a:xfrm>
            <a:off x="9118285" y="3283606"/>
            <a:ext cx="523921" cy="294090"/>
          </a:xfrm>
          <a:prstGeom prst="lightningBolt">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Char char="p"/>
            </a:pPr>
            <a:endParaRPr kumimoji="0" lang="zh-CN" altLang="en-US" sz="1800" b="1" i="0" u="none" strike="noStrike" cap="none" normalizeH="0" baseline="0">
              <a:ln>
                <a:noFill/>
              </a:ln>
              <a:solidFill>
                <a:schemeClr val="accent2"/>
              </a:solidFill>
              <a:effectLst/>
              <a:latin typeface="Verdana" panose="020B0604030504040204" pitchFamily="34" charset="0"/>
              <a:ea typeface="楷体_GB2312" pitchFamily="49" charset="-122"/>
            </a:endParaRPr>
          </a:p>
        </p:txBody>
      </p:sp>
      <p:cxnSp>
        <p:nvCxnSpPr>
          <p:cNvPr id="36" name="直接箭头连接符 35">
            <a:extLst>
              <a:ext uri="{FF2B5EF4-FFF2-40B4-BE49-F238E27FC236}">
                <a16:creationId xmlns:a16="http://schemas.microsoft.com/office/drawing/2014/main" id="{5B8FCA2D-7045-4CDC-BA2F-40ADFBB5DF04}"/>
              </a:ext>
            </a:extLst>
          </p:cNvPr>
          <p:cNvCxnSpPr>
            <a:cxnSpLocks/>
          </p:cNvCxnSpPr>
          <p:nvPr/>
        </p:nvCxnSpPr>
        <p:spPr>
          <a:xfrm>
            <a:off x="8501518" y="3682314"/>
            <a:ext cx="1776953" cy="223734"/>
          </a:xfrm>
          <a:prstGeom prst="straightConnector1">
            <a:avLst/>
          </a:prstGeom>
          <a:noFill/>
          <a:ln w="28575" cap="flat" cmpd="sng">
            <a:solidFill>
              <a:schemeClr val="tx1"/>
            </a:solidFill>
            <a:prstDash val="solid"/>
            <a:round/>
            <a:headEnd type="none" w="sm" len="sm"/>
            <a:tailEnd type="triangle" w="med" len="med"/>
          </a:ln>
        </p:spPr>
      </p:cxnSp>
      <p:sp>
        <p:nvSpPr>
          <p:cNvPr id="48" name="对话气泡: 矩形 47">
            <a:extLst>
              <a:ext uri="{FF2B5EF4-FFF2-40B4-BE49-F238E27FC236}">
                <a16:creationId xmlns:a16="http://schemas.microsoft.com/office/drawing/2014/main" id="{9E505675-6F46-468E-B8FF-D0A9840BC7C4}"/>
              </a:ext>
            </a:extLst>
          </p:cNvPr>
          <p:cNvSpPr/>
          <p:nvPr/>
        </p:nvSpPr>
        <p:spPr bwMode="gray">
          <a:xfrm>
            <a:off x="6132751" y="2668839"/>
            <a:ext cx="2136394" cy="780225"/>
          </a:xfrm>
          <a:prstGeom prst="wedgeRectCallout">
            <a:avLst>
              <a:gd name="adj1" fmla="val 57312"/>
              <a:gd name="adj2" fmla="val 37862"/>
            </a:avLst>
          </a:prstGeom>
          <a:solidFill>
            <a:schemeClr val="bg1"/>
          </a:solidFill>
          <a:ln>
            <a:solidFill>
              <a:srgbClr val="FF0000"/>
            </a:solidFill>
            <a:headEnd type="triangle" w="med" len="med"/>
            <a:tailEnd type="triangl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altLang="zh-CN" sz="1600" b="1" dirty="0">
                <a:solidFill>
                  <a:schemeClr val="tx1"/>
                </a:solidFill>
              </a:rPr>
              <a:t>Detect </a:t>
            </a:r>
            <a:r>
              <a:rPr lang="en-US" altLang="zh-CN" sz="1600" b="1" i="1" dirty="0">
                <a:solidFill>
                  <a:schemeClr val="tx1"/>
                </a:solidFill>
              </a:rPr>
              <a:t>RS1</a:t>
            </a:r>
            <a:r>
              <a:rPr lang="en-US" altLang="zh-CN" sz="1600" b="1" dirty="0">
                <a:solidFill>
                  <a:schemeClr val="tx1"/>
                </a:solidFill>
              </a:rPr>
              <a:t>’s crash, but no recovery can be applied</a:t>
            </a:r>
          </a:p>
        </p:txBody>
      </p:sp>
      <p:cxnSp>
        <p:nvCxnSpPr>
          <p:cNvPr id="49" name="直接连接符 48">
            <a:extLst>
              <a:ext uri="{FF2B5EF4-FFF2-40B4-BE49-F238E27FC236}">
                <a16:creationId xmlns:a16="http://schemas.microsoft.com/office/drawing/2014/main" id="{E6EFC2A9-A629-4AB4-8149-44D71B606BAC}"/>
              </a:ext>
            </a:extLst>
          </p:cNvPr>
          <p:cNvCxnSpPr>
            <a:cxnSpLocks/>
          </p:cNvCxnSpPr>
          <p:nvPr/>
        </p:nvCxnSpPr>
        <p:spPr>
          <a:xfrm>
            <a:off x="8482021" y="3787161"/>
            <a:ext cx="0" cy="1254278"/>
          </a:xfrm>
          <a:prstGeom prst="line">
            <a:avLst/>
          </a:prstGeom>
          <a:noFill/>
          <a:ln w="38100" cap="flat" cmpd="sng">
            <a:solidFill>
              <a:schemeClr val="bg1"/>
            </a:solidFill>
            <a:prstDash val="solid"/>
            <a:round/>
            <a:headEnd type="none" w="sm" len="sm"/>
            <a:tailEnd type="none" w="sm" len="sm"/>
          </a:ln>
        </p:spPr>
      </p:cxnSp>
      <p:pic>
        <p:nvPicPr>
          <p:cNvPr id="50" name="图片 49">
            <a:extLst>
              <a:ext uri="{FF2B5EF4-FFF2-40B4-BE49-F238E27FC236}">
                <a16:creationId xmlns:a16="http://schemas.microsoft.com/office/drawing/2014/main" id="{71B0AE29-28C7-4D4B-9F31-EA4C2F31C97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252051" y="3794181"/>
            <a:ext cx="459221" cy="406739"/>
          </a:xfrm>
          <a:prstGeom prst="rect">
            <a:avLst/>
          </a:prstGeom>
        </p:spPr>
      </p:pic>
      <p:sp>
        <p:nvSpPr>
          <p:cNvPr id="53" name="矩形: 圆角 52">
            <a:extLst>
              <a:ext uri="{FF2B5EF4-FFF2-40B4-BE49-F238E27FC236}">
                <a16:creationId xmlns:a16="http://schemas.microsoft.com/office/drawing/2014/main" id="{FF08501F-CBCC-4C6C-A9D8-FA93BB9E6C40}"/>
              </a:ext>
            </a:extLst>
          </p:cNvPr>
          <p:cNvSpPr/>
          <p:nvPr/>
        </p:nvSpPr>
        <p:spPr bwMode="gray">
          <a:xfrm>
            <a:off x="7270598" y="3867771"/>
            <a:ext cx="891457" cy="559478"/>
          </a:xfrm>
          <a:prstGeom prst="roundRect">
            <a:avLst/>
          </a:prstGeom>
          <a:solidFill>
            <a:srgbClr val="FF0000"/>
          </a:solidFill>
          <a:ln>
            <a:headEnd type="triangle" w="med" len="med"/>
            <a:tailEnd type="triangl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b="1" dirty="0">
                <a:solidFill>
                  <a:schemeClr val="bg1"/>
                </a:solidFill>
              </a:rPr>
              <a:t>Hang!</a:t>
            </a:r>
            <a:endParaRPr lang="zh-CN" altLang="en-US" b="1" dirty="0">
              <a:solidFill>
                <a:schemeClr val="bg1"/>
              </a:solidFill>
            </a:endParaRPr>
          </a:p>
        </p:txBody>
      </p:sp>
      <p:pic>
        <p:nvPicPr>
          <p:cNvPr id="54" name="图片 53">
            <a:extLst>
              <a:ext uri="{FF2B5EF4-FFF2-40B4-BE49-F238E27FC236}">
                <a16:creationId xmlns:a16="http://schemas.microsoft.com/office/drawing/2014/main" id="{4754DB3C-5B1A-4D54-AAD6-9066CA118B3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191463" y="4221695"/>
            <a:ext cx="500422" cy="559478"/>
          </a:xfrm>
          <a:prstGeom prst="rect">
            <a:avLst/>
          </a:prstGeom>
        </p:spPr>
      </p:pic>
      <p:sp>
        <p:nvSpPr>
          <p:cNvPr id="44" name="矩形 43">
            <a:extLst>
              <a:ext uri="{FF2B5EF4-FFF2-40B4-BE49-F238E27FC236}">
                <a16:creationId xmlns:a16="http://schemas.microsoft.com/office/drawing/2014/main" id="{B2E027C6-EDEC-4E5A-B427-F4C5EBCB5C6D}"/>
              </a:ext>
            </a:extLst>
          </p:cNvPr>
          <p:cNvSpPr/>
          <p:nvPr/>
        </p:nvSpPr>
        <p:spPr>
          <a:xfrm>
            <a:off x="5686063" y="2269863"/>
            <a:ext cx="2795958" cy="338554"/>
          </a:xfrm>
          <a:prstGeom prst="rect">
            <a:avLst/>
          </a:prstGeom>
        </p:spPr>
        <p:txBody>
          <a:bodyPr wrap="none">
            <a:spAutoFit/>
          </a:bodyPr>
          <a:lstStyle/>
          <a:p>
            <a:pPr algn="r"/>
            <a:r>
              <a:rPr lang="en-US" altLang="zh-CN" sz="1600" b="1" dirty="0">
                <a:solidFill>
                  <a:srgbClr val="FF0000"/>
                </a:solidFill>
                <a:latin typeface="+mn-ea"/>
                <a:cs typeface="Arial"/>
              </a:rPr>
              <a:t>Crash recovery</a:t>
            </a:r>
            <a:r>
              <a:rPr lang="zh-CN" altLang="en-US" sz="1600" b="1" dirty="0">
                <a:solidFill>
                  <a:srgbClr val="FF0000"/>
                </a:solidFill>
                <a:latin typeface="+mn-ea"/>
                <a:cs typeface="Arial"/>
              </a:rPr>
              <a:t> </a:t>
            </a:r>
            <a:r>
              <a:rPr lang="en-US" altLang="zh-CN" sz="1600" b="1" dirty="0">
                <a:solidFill>
                  <a:srgbClr val="FF0000"/>
                </a:solidFill>
                <a:latin typeface="+mn-ea"/>
                <a:cs typeface="Arial"/>
              </a:rPr>
              <a:t>is disabled</a:t>
            </a:r>
            <a:endParaRPr lang="zh-CN" altLang="en-US" sz="1600" b="1" dirty="0">
              <a:solidFill>
                <a:srgbClr val="FF0000"/>
              </a:solidFill>
              <a:latin typeface="+mn-ea"/>
              <a:cs typeface="Arial"/>
            </a:endParaRPr>
          </a:p>
        </p:txBody>
      </p:sp>
    </p:spTree>
    <p:custDataLst>
      <p:tags r:id="rId1"/>
    </p:custDataLst>
    <p:extLst>
      <p:ext uri="{BB962C8B-B14F-4D97-AF65-F5344CB8AC3E}">
        <p14:creationId xmlns:p14="http://schemas.microsoft.com/office/powerpoint/2010/main" val="1983826560"/>
      </p:ext>
    </p:extLst>
  </p:cSld>
  <p:clrMapOvr>
    <a:masterClrMapping/>
  </p:clrMapOvr>
  <p:transition advTm="31701">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03AFBF1-2EAC-4992-8A0B-9D80B39F4DD5}"/>
              </a:ext>
            </a:extLst>
          </p:cNvPr>
          <p:cNvSpPr>
            <a:spLocks noGrp="1"/>
          </p:cNvSpPr>
          <p:nvPr>
            <p:ph type="title"/>
          </p:nvPr>
        </p:nvSpPr>
        <p:spPr/>
        <p:txBody>
          <a:bodyPr/>
          <a:lstStyle/>
          <a:p>
            <a:r>
              <a:rPr lang="en-US" altLang="zh-CN" dirty="0"/>
              <a:t>Node crashes are inevitable!</a:t>
            </a:r>
            <a:endParaRPr lang="zh-CN" altLang="en-US" dirty="0"/>
          </a:p>
        </p:txBody>
      </p:sp>
      <p:pic>
        <p:nvPicPr>
          <p:cNvPr id="4" name="Picture 4" descr="“cloud”的图片搜索结果">
            <a:extLst>
              <a:ext uri="{FF2B5EF4-FFF2-40B4-BE49-F238E27FC236}">
                <a16:creationId xmlns:a16="http://schemas.microsoft.com/office/drawing/2014/main" id="{9CE903BF-13D2-4BF8-B5DF-12CD12C51A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9263" y="2573154"/>
            <a:ext cx="7053474" cy="3746366"/>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33214F78-D69B-421B-ABFB-70FD28452A2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47510" y="3270674"/>
            <a:ext cx="524633" cy="643721"/>
          </a:xfrm>
          <a:prstGeom prst="rect">
            <a:avLst/>
          </a:prstGeom>
        </p:spPr>
      </p:pic>
      <p:pic>
        <p:nvPicPr>
          <p:cNvPr id="6" name="图片 5">
            <a:extLst>
              <a:ext uri="{FF2B5EF4-FFF2-40B4-BE49-F238E27FC236}">
                <a16:creationId xmlns:a16="http://schemas.microsoft.com/office/drawing/2014/main" id="{2EA5ED2A-BD45-47E7-806F-6C800AFAE0D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93901" y="4968385"/>
            <a:ext cx="524633" cy="643721"/>
          </a:xfrm>
          <a:prstGeom prst="rect">
            <a:avLst/>
          </a:prstGeom>
        </p:spPr>
      </p:pic>
      <p:pic>
        <p:nvPicPr>
          <p:cNvPr id="7" name="图片 6">
            <a:extLst>
              <a:ext uri="{FF2B5EF4-FFF2-40B4-BE49-F238E27FC236}">
                <a16:creationId xmlns:a16="http://schemas.microsoft.com/office/drawing/2014/main" id="{4C78F6EB-5489-4EF1-A622-40F47FE5473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68613" y="3252355"/>
            <a:ext cx="524633" cy="643721"/>
          </a:xfrm>
          <a:prstGeom prst="rect">
            <a:avLst/>
          </a:prstGeom>
        </p:spPr>
      </p:pic>
      <p:pic>
        <p:nvPicPr>
          <p:cNvPr id="8" name="图片 7">
            <a:extLst>
              <a:ext uri="{FF2B5EF4-FFF2-40B4-BE49-F238E27FC236}">
                <a16:creationId xmlns:a16="http://schemas.microsoft.com/office/drawing/2014/main" id="{C46B9EB8-8A76-4449-AE1D-0501A55C5AB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86969" y="2996519"/>
            <a:ext cx="524633" cy="643721"/>
          </a:xfrm>
          <a:prstGeom prst="rect">
            <a:avLst/>
          </a:prstGeom>
        </p:spPr>
      </p:pic>
      <p:pic>
        <p:nvPicPr>
          <p:cNvPr id="9" name="图片 8">
            <a:extLst>
              <a:ext uri="{FF2B5EF4-FFF2-40B4-BE49-F238E27FC236}">
                <a16:creationId xmlns:a16="http://schemas.microsoft.com/office/drawing/2014/main" id="{C1BC6ED3-5905-4DE5-B1B5-94A94F9E17B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79968" y="4753201"/>
            <a:ext cx="524633" cy="643721"/>
          </a:xfrm>
          <a:prstGeom prst="rect">
            <a:avLst/>
          </a:prstGeom>
        </p:spPr>
      </p:pic>
      <p:pic>
        <p:nvPicPr>
          <p:cNvPr id="10" name="图片 9">
            <a:extLst>
              <a:ext uri="{FF2B5EF4-FFF2-40B4-BE49-F238E27FC236}">
                <a16:creationId xmlns:a16="http://schemas.microsoft.com/office/drawing/2014/main" id="{8CC66AEA-997B-44D2-8B20-A66DC6EC792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79152" y="4229808"/>
            <a:ext cx="524633" cy="643721"/>
          </a:xfrm>
          <a:prstGeom prst="rect">
            <a:avLst/>
          </a:prstGeom>
        </p:spPr>
      </p:pic>
      <p:pic>
        <p:nvPicPr>
          <p:cNvPr id="11" name="图片 10">
            <a:extLst>
              <a:ext uri="{FF2B5EF4-FFF2-40B4-BE49-F238E27FC236}">
                <a16:creationId xmlns:a16="http://schemas.microsoft.com/office/drawing/2014/main" id="{60343FFD-40F6-438B-81A5-D635A710153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85020" y="4251070"/>
            <a:ext cx="524633" cy="643721"/>
          </a:xfrm>
          <a:prstGeom prst="rect">
            <a:avLst/>
          </a:prstGeom>
        </p:spPr>
      </p:pic>
      <p:pic>
        <p:nvPicPr>
          <p:cNvPr id="12" name="图片 11">
            <a:extLst>
              <a:ext uri="{FF2B5EF4-FFF2-40B4-BE49-F238E27FC236}">
                <a16:creationId xmlns:a16="http://schemas.microsoft.com/office/drawing/2014/main" id="{7CB772DC-533C-4B9A-B6E2-8F00640E360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37863" y="3463389"/>
            <a:ext cx="524633" cy="643721"/>
          </a:xfrm>
          <a:prstGeom prst="rect">
            <a:avLst/>
          </a:prstGeom>
        </p:spPr>
      </p:pic>
      <p:pic>
        <p:nvPicPr>
          <p:cNvPr id="13" name="图片 12">
            <a:extLst>
              <a:ext uri="{FF2B5EF4-FFF2-40B4-BE49-F238E27FC236}">
                <a16:creationId xmlns:a16="http://schemas.microsoft.com/office/drawing/2014/main" id="{4F7CD66C-17B2-49AF-BA29-9CEE5A43EA1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38881" y="4968386"/>
            <a:ext cx="524633" cy="643721"/>
          </a:xfrm>
          <a:prstGeom prst="rect">
            <a:avLst/>
          </a:prstGeom>
        </p:spPr>
      </p:pic>
      <p:pic>
        <p:nvPicPr>
          <p:cNvPr id="14" name="图片 13">
            <a:extLst>
              <a:ext uri="{FF2B5EF4-FFF2-40B4-BE49-F238E27FC236}">
                <a16:creationId xmlns:a16="http://schemas.microsoft.com/office/drawing/2014/main" id="{015B1F4E-C69E-41DF-AD46-0966B7F4795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93487" y="4093125"/>
            <a:ext cx="524633" cy="643721"/>
          </a:xfrm>
          <a:prstGeom prst="rect">
            <a:avLst/>
          </a:prstGeom>
        </p:spPr>
      </p:pic>
      <p:pic>
        <p:nvPicPr>
          <p:cNvPr id="15" name="图片 14">
            <a:extLst>
              <a:ext uri="{FF2B5EF4-FFF2-40B4-BE49-F238E27FC236}">
                <a16:creationId xmlns:a16="http://schemas.microsoft.com/office/drawing/2014/main" id="{4A9E4866-C607-41C5-A5BF-25D8DCB6129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07661" y="5056169"/>
            <a:ext cx="524633" cy="643721"/>
          </a:xfrm>
          <a:prstGeom prst="rect">
            <a:avLst/>
          </a:prstGeom>
        </p:spPr>
      </p:pic>
      <p:pic>
        <p:nvPicPr>
          <p:cNvPr id="16" name="图片 15">
            <a:extLst>
              <a:ext uri="{FF2B5EF4-FFF2-40B4-BE49-F238E27FC236}">
                <a16:creationId xmlns:a16="http://schemas.microsoft.com/office/drawing/2014/main" id="{AC98F3BD-C901-41B9-BC68-3370D5543A1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97670" y="5254740"/>
            <a:ext cx="524633" cy="643721"/>
          </a:xfrm>
          <a:prstGeom prst="rect">
            <a:avLst/>
          </a:prstGeom>
        </p:spPr>
      </p:pic>
      <p:grpSp>
        <p:nvGrpSpPr>
          <p:cNvPr id="17" name="组合 16">
            <a:extLst>
              <a:ext uri="{FF2B5EF4-FFF2-40B4-BE49-F238E27FC236}">
                <a16:creationId xmlns:a16="http://schemas.microsoft.com/office/drawing/2014/main" id="{170E2FD1-2B08-4051-976C-3F2951C84B2A}"/>
              </a:ext>
            </a:extLst>
          </p:cNvPr>
          <p:cNvGrpSpPr/>
          <p:nvPr/>
        </p:nvGrpSpPr>
        <p:grpSpPr>
          <a:xfrm>
            <a:off x="6074569" y="3088706"/>
            <a:ext cx="596866" cy="765877"/>
            <a:chOff x="4602000" y="2996952"/>
            <a:chExt cx="596866" cy="765877"/>
          </a:xfrm>
        </p:grpSpPr>
        <p:sp>
          <p:nvSpPr>
            <p:cNvPr id="18" name="闪电形 17">
              <a:extLst>
                <a:ext uri="{FF2B5EF4-FFF2-40B4-BE49-F238E27FC236}">
                  <a16:creationId xmlns:a16="http://schemas.microsoft.com/office/drawing/2014/main" id="{72F9D363-7362-4752-88CB-1628539DDA39}"/>
                </a:ext>
              </a:extLst>
            </p:cNvPr>
            <p:cNvSpPr/>
            <p:nvPr/>
          </p:nvSpPr>
          <p:spPr>
            <a:xfrm>
              <a:off x="4602000" y="3513204"/>
              <a:ext cx="397187" cy="249625"/>
            </a:xfrm>
            <a:prstGeom prst="lightningBolt">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Char char="p"/>
              </a:pPr>
              <a:endParaRPr kumimoji="0" lang="zh-CN" altLang="en-US" sz="1800" b="1" i="0" u="none" strike="noStrike" cap="none" normalizeH="0" baseline="0">
                <a:ln>
                  <a:noFill/>
                </a:ln>
                <a:solidFill>
                  <a:schemeClr val="accent2"/>
                </a:solidFill>
                <a:effectLst/>
                <a:latin typeface="Verdana" panose="020B0604030504040204" pitchFamily="34" charset="0"/>
                <a:ea typeface="楷体_GB2312" pitchFamily="49" charset="-122"/>
              </a:endParaRPr>
            </a:p>
          </p:txBody>
        </p:sp>
        <p:pic>
          <p:nvPicPr>
            <p:cNvPr id="19" name="Shape 107">
              <a:extLst>
                <a:ext uri="{FF2B5EF4-FFF2-40B4-BE49-F238E27FC236}">
                  <a16:creationId xmlns:a16="http://schemas.microsoft.com/office/drawing/2014/main" id="{D6F4B457-295D-42F9-9405-418A16F30940}"/>
                </a:ext>
              </a:extLst>
            </p:cNvPr>
            <p:cNvPicPr preferRelativeResize="0"/>
            <p:nvPr/>
          </p:nvPicPr>
          <p:blipFill rotWithShape="1">
            <a:blip r:embed="rId6">
              <a:alphaModFix/>
            </a:blip>
            <a:srcRect/>
            <a:stretch/>
          </p:blipFill>
          <p:spPr>
            <a:xfrm>
              <a:off x="4658866" y="2996952"/>
              <a:ext cx="540000" cy="540000"/>
            </a:xfrm>
            <a:prstGeom prst="rect">
              <a:avLst/>
            </a:prstGeom>
            <a:noFill/>
            <a:ln>
              <a:noFill/>
            </a:ln>
          </p:spPr>
        </p:pic>
      </p:grpSp>
      <p:grpSp>
        <p:nvGrpSpPr>
          <p:cNvPr id="20" name="组合 19">
            <a:extLst>
              <a:ext uri="{FF2B5EF4-FFF2-40B4-BE49-F238E27FC236}">
                <a16:creationId xmlns:a16="http://schemas.microsoft.com/office/drawing/2014/main" id="{9B314813-2E37-46EF-97E4-77A8AA639B50}"/>
              </a:ext>
            </a:extLst>
          </p:cNvPr>
          <p:cNvGrpSpPr/>
          <p:nvPr/>
        </p:nvGrpSpPr>
        <p:grpSpPr>
          <a:xfrm>
            <a:off x="4403493" y="4086898"/>
            <a:ext cx="569865" cy="775081"/>
            <a:chOff x="2734231" y="3969120"/>
            <a:chExt cx="569865" cy="775081"/>
          </a:xfrm>
        </p:grpSpPr>
        <p:sp>
          <p:nvSpPr>
            <p:cNvPr id="21" name="闪电形 20">
              <a:extLst>
                <a:ext uri="{FF2B5EF4-FFF2-40B4-BE49-F238E27FC236}">
                  <a16:creationId xmlns:a16="http://schemas.microsoft.com/office/drawing/2014/main" id="{C4F60651-D102-4A8A-A39D-6A97440B24B7}"/>
                </a:ext>
              </a:extLst>
            </p:cNvPr>
            <p:cNvSpPr/>
            <p:nvPr/>
          </p:nvSpPr>
          <p:spPr>
            <a:xfrm>
              <a:off x="2734231" y="4494576"/>
              <a:ext cx="397187" cy="249625"/>
            </a:xfrm>
            <a:prstGeom prst="lightningBolt">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Char char="p"/>
              </a:pPr>
              <a:endParaRPr kumimoji="0" lang="zh-CN" altLang="en-US" sz="1800" b="1" i="0" u="none" strike="noStrike" cap="none" normalizeH="0" baseline="0">
                <a:ln>
                  <a:noFill/>
                </a:ln>
                <a:solidFill>
                  <a:schemeClr val="accent2"/>
                </a:solidFill>
                <a:effectLst/>
                <a:latin typeface="Verdana" panose="020B0604030504040204" pitchFamily="34" charset="0"/>
                <a:ea typeface="楷体_GB2312" pitchFamily="49" charset="-122"/>
              </a:endParaRPr>
            </a:p>
          </p:txBody>
        </p:sp>
        <p:pic>
          <p:nvPicPr>
            <p:cNvPr id="22" name="Shape 111">
              <a:extLst>
                <a:ext uri="{FF2B5EF4-FFF2-40B4-BE49-F238E27FC236}">
                  <a16:creationId xmlns:a16="http://schemas.microsoft.com/office/drawing/2014/main" id="{047E321C-D1EB-4B15-B90B-435BAFD3D931}"/>
                </a:ext>
              </a:extLst>
            </p:cNvPr>
            <p:cNvPicPr preferRelativeResize="0"/>
            <p:nvPr/>
          </p:nvPicPr>
          <p:blipFill rotWithShape="1">
            <a:blip r:embed="rId7">
              <a:alphaModFix/>
            </a:blip>
            <a:srcRect/>
            <a:stretch/>
          </p:blipFill>
          <p:spPr>
            <a:xfrm>
              <a:off x="2764096" y="3969120"/>
              <a:ext cx="540000" cy="540000"/>
            </a:xfrm>
            <a:prstGeom prst="rect">
              <a:avLst/>
            </a:prstGeom>
            <a:noFill/>
            <a:ln>
              <a:noFill/>
            </a:ln>
          </p:spPr>
        </p:pic>
      </p:grpSp>
      <p:grpSp>
        <p:nvGrpSpPr>
          <p:cNvPr id="23" name="组合 22">
            <a:extLst>
              <a:ext uri="{FF2B5EF4-FFF2-40B4-BE49-F238E27FC236}">
                <a16:creationId xmlns:a16="http://schemas.microsoft.com/office/drawing/2014/main" id="{7D9D1D7A-A040-4889-B45E-AF8A026B1B16}"/>
              </a:ext>
            </a:extLst>
          </p:cNvPr>
          <p:cNvGrpSpPr/>
          <p:nvPr/>
        </p:nvGrpSpPr>
        <p:grpSpPr>
          <a:xfrm>
            <a:off x="7121921" y="4803360"/>
            <a:ext cx="540000" cy="813752"/>
            <a:chOff x="5796136" y="4762088"/>
            <a:chExt cx="540000" cy="813752"/>
          </a:xfrm>
        </p:grpSpPr>
        <p:sp>
          <p:nvSpPr>
            <p:cNvPr id="24" name="闪电形 23">
              <a:extLst>
                <a:ext uri="{FF2B5EF4-FFF2-40B4-BE49-F238E27FC236}">
                  <a16:creationId xmlns:a16="http://schemas.microsoft.com/office/drawing/2014/main" id="{03CCB9C3-211F-4BDB-B3A3-E33C90F0CEC8}"/>
                </a:ext>
              </a:extLst>
            </p:cNvPr>
            <p:cNvSpPr/>
            <p:nvPr/>
          </p:nvSpPr>
          <p:spPr>
            <a:xfrm>
              <a:off x="5877776" y="5326215"/>
              <a:ext cx="397187" cy="249625"/>
            </a:xfrm>
            <a:prstGeom prst="lightningBolt">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Char char="p"/>
              </a:pPr>
              <a:endParaRPr kumimoji="0" lang="zh-CN" altLang="en-US" sz="1800" b="1" i="0" u="none" strike="noStrike" cap="none" normalizeH="0" baseline="0">
                <a:ln>
                  <a:noFill/>
                </a:ln>
                <a:solidFill>
                  <a:schemeClr val="accent2"/>
                </a:solidFill>
                <a:effectLst/>
                <a:latin typeface="Verdana" panose="020B0604030504040204" pitchFamily="34" charset="0"/>
                <a:ea typeface="楷体_GB2312" pitchFamily="49" charset="-122"/>
              </a:endParaRPr>
            </a:p>
          </p:txBody>
        </p:sp>
        <p:grpSp>
          <p:nvGrpSpPr>
            <p:cNvPr id="25" name="组合 24">
              <a:extLst>
                <a:ext uri="{FF2B5EF4-FFF2-40B4-BE49-F238E27FC236}">
                  <a16:creationId xmlns:a16="http://schemas.microsoft.com/office/drawing/2014/main" id="{D31AD647-3542-48F7-AA19-2C657F54E3DE}"/>
                </a:ext>
              </a:extLst>
            </p:cNvPr>
            <p:cNvGrpSpPr/>
            <p:nvPr/>
          </p:nvGrpSpPr>
          <p:grpSpPr>
            <a:xfrm>
              <a:off x="5796136" y="4762088"/>
              <a:ext cx="540000" cy="540000"/>
              <a:chOff x="7740352" y="4777013"/>
              <a:chExt cx="914400" cy="914400"/>
            </a:xfrm>
          </p:grpSpPr>
          <p:sp>
            <p:nvSpPr>
              <p:cNvPr id="26" name="椭圆 25">
                <a:extLst>
                  <a:ext uri="{FF2B5EF4-FFF2-40B4-BE49-F238E27FC236}">
                    <a16:creationId xmlns:a16="http://schemas.microsoft.com/office/drawing/2014/main" id="{0E8ACA68-162C-4EB8-9766-8E8B68DB1B0D}"/>
                  </a:ext>
                </a:extLst>
              </p:cNvPr>
              <p:cNvSpPr/>
              <p:nvPr/>
            </p:nvSpPr>
            <p:spPr>
              <a:xfrm>
                <a:off x="7740352" y="4777013"/>
                <a:ext cx="914400" cy="914400"/>
              </a:xfrm>
              <a:prstGeom prst="ellipse">
                <a:avLst/>
              </a:prstGeom>
              <a:solidFill>
                <a:srgbClr val="C0000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Char char="p"/>
                </a:pPr>
                <a:endParaRPr kumimoji="0" lang="zh-CN" altLang="en-US" sz="1800" b="1" i="0" u="none" strike="noStrike" cap="none" normalizeH="0" baseline="0">
                  <a:ln>
                    <a:noFill/>
                  </a:ln>
                  <a:solidFill>
                    <a:srgbClr val="C00000"/>
                  </a:solidFill>
                  <a:effectLst/>
                  <a:latin typeface="Verdana" panose="020B0604030504040204" pitchFamily="34" charset="0"/>
                  <a:ea typeface="楷体_GB2312" pitchFamily="49" charset="-122"/>
                </a:endParaRPr>
              </a:p>
            </p:txBody>
          </p:sp>
          <p:pic>
            <p:nvPicPr>
              <p:cNvPr id="27" name="图形 26" descr="虫子">
                <a:extLst>
                  <a:ext uri="{FF2B5EF4-FFF2-40B4-BE49-F238E27FC236}">
                    <a16:creationId xmlns:a16="http://schemas.microsoft.com/office/drawing/2014/main" id="{82569C74-0073-4C9B-AED6-72CD6B19E77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9620893">
                <a:off x="7862631" y="4892534"/>
                <a:ext cx="683358" cy="683358"/>
              </a:xfrm>
              <a:prstGeom prst="rect">
                <a:avLst/>
              </a:prstGeom>
            </p:spPr>
          </p:pic>
        </p:grpSp>
      </p:grpSp>
      <p:sp>
        <p:nvSpPr>
          <p:cNvPr id="28" name="圆角矩形标注 27">
            <a:extLst>
              <a:ext uri="{FF2B5EF4-FFF2-40B4-BE49-F238E27FC236}">
                <a16:creationId xmlns:a16="http://schemas.microsoft.com/office/drawing/2014/main" id="{C1832855-8394-43FE-8F2E-FC7DD1AFFC2F}"/>
              </a:ext>
            </a:extLst>
          </p:cNvPr>
          <p:cNvSpPr/>
          <p:nvPr/>
        </p:nvSpPr>
        <p:spPr bwMode="gray">
          <a:xfrm>
            <a:off x="6401435" y="2338269"/>
            <a:ext cx="2181908" cy="559832"/>
          </a:xfrm>
          <a:prstGeom prst="wedgeRoundRectCallout">
            <a:avLst>
              <a:gd name="adj1" fmla="val -40374"/>
              <a:gd name="adj2" fmla="val 100622"/>
              <a:gd name="adj3" fmla="val 16667"/>
            </a:avLst>
          </a:prstGeom>
          <a:solidFill>
            <a:schemeClr val="bg1"/>
          </a:solidFill>
          <a:ln>
            <a:solidFill>
              <a:srgbClr val="FF0000"/>
            </a:solidFill>
            <a:headEnd type="triangle" w="med" len="med"/>
            <a:tailEnd type="triangl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b="1" dirty="0">
                <a:solidFill>
                  <a:srgbClr val="FF0000"/>
                </a:solidFill>
              </a:rPr>
              <a:t>Power failure</a:t>
            </a:r>
          </a:p>
        </p:txBody>
      </p:sp>
      <p:sp>
        <p:nvSpPr>
          <p:cNvPr id="29" name="圆角矩形标注 27">
            <a:extLst>
              <a:ext uri="{FF2B5EF4-FFF2-40B4-BE49-F238E27FC236}">
                <a16:creationId xmlns:a16="http://schemas.microsoft.com/office/drawing/2014/main" id="{DCF5C417-AB4D-4685-A394-12BB7925E69B}"/>
              </a:ext>
            </a:extLst>
          </p:cNvPr>
          <p:cNvSpPr/>
          <p:nvPr/>
        </p:nvSpPr>
        <p:spPr bwMode="gray">
          <a:xfrm>
            <a:off x="1254841" y="4047467"/>
            <a:ext cx="2733109" cy="558217"/>
          </a:xfrm>
          <a:prstGeom prst="wedgeRoundRectCallout">
            <a:avLst>
              <a:gd name="adj1" fmla="val 64081"/>
              <a:gd name="adj2" fmla="val -12694"/>
              <a:gd name="adj3" fmla="val 16667"/>
            </a:avLst>
          </a:prstGeom>
          <a:solidFill>
            <a:schemeClr val="bg1"/>
          </a:solidFill>
          <a:ln>
            <a:solidFill>
              <a:srgbClr val="FF0000"/>
            </a:solidFill>
            <a:headEnd type="triangle" w="med" len="med"/>
            <a:tailEnd type="triangl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b="1" dirty="0">
                <a:solidFill>
                  <a:srgbClr val="FF0000"/>
                </a:solidFill>
              </a:rPr>
              <a:t>Hardware failure</a:t>
            </a:r>
          </a:p>
        </p:txBody>
      </p:sp>
      <p:sp>
        <p:nvSpPr>
          <p:cNvPr id="30" name="圆角矩形标注 27">
            <a:extLst>
              <a:ext uri="{FF2B5EF4-FFF2-40B4-BE49-F238E27FC236}">
                <a16:creationId xmlns:a16="http://schemas.microsoft.com/office/drawing/2014/main" id="{0984558B-D2D6-49C1-8D0B-D73E16A58ABD}"/>
              </a:ext>
            </a:extLst>
          </p:cNvPr>
          <p:cNvSpPr/>
          <p:nvPr/>
        </p:nvSpPr>
        <p:spPr bwMode="gray">
          <a:xfrm>
            <a:off x="7743172" y="5520000"/>
            <a:ext cx="2734973" cy="559832"/>
          </a:xfrm>
          <a:prstGeom prst="wedgeRoundRectCallout">
            <a:avLst>
              <a:gd name="adj1" fmla="val -51823"/>
              <a:gd name="adj2" fmla="val -95006"/>
              <a:gd name="adj3" fmla="val 16667"/>
            </a:avLst>
          </a:prstGeom>
          <a:solidFill>
            <a:schemeClr val="bg1"/>
          </a:solidFill>
          <a:ln>
            <a:solidFill>
              <a:srgbClr val="FF0000"/>
            </a:solidFill>
            <a:headEnd type="triangle" w="med" len="med"/>
            <a:tailEnd type="triangl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b="1" dirty="0">
                <a:solidFill>
                  <a:srgbClr val="FF0000"/>
                </a:solidFill>
              </a:rPr>
              <a:t>Software failure</a:t>
            </a:r>
          </a:p>
        </p:txBody>
      </p:sp>
      <p:sp>
        <p:nvSpPr>
          <p:cNvPr id="32" name="文本占位符 2">
            <a:extLst>
              <a:ext uri="{FF2B5EF4-FFF2-40B4-BE49-F238E27FC236}">
                <a16:creationId xmlns:a16="http://schemas.microsoft.com/office/drawing/2014/main" id="{FD806FE1-48C6-44D0-8EE4-37CDC8DF4479}"/>
              </a:ext>
            </a:extLst>
          </p:cNvPr>
          <p:cNvSpPr txBox="1">
            <a:spLocks/>
          </p:cNvSpPr>
          <p:nvPr/>
        </p:nvSpPr>
        <p:spPr>
          <a:xfrm>
            <a:off x="748740" y="1166625"/>
            <a:ext cx="10826749" cy="49244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noAutofit/>
          </a:bodyPr>
          <a:lstStyle>
            <a:lvl1pPr indent="0" defTabSz="1219170" fontAlgn="base">
              <a:lnSpc>
                <a:spcPct val="100000"/>
              </a:lnSpc>
              <a:spcBef>
                <a:spcPts val="1600"/>
              </a:spcBef>
              <a:spcAft>
                <a:spcPct val="0"/>
              </a:spcAft>
              <a:buClr>
                <a:schemeClr val="accent1"/>
              </a:buClr>
              <a:buFont typeface="Wingdings" panose="05000000000000000000" pitchFamily="2" charset="2"/>
              <a:buNone/>
              <a:defRPr lang="en-US" sz="2400" b="1">
                <a:solidFill>
                  <a:schemeClr val="accent1"/>
                </a:solidFill>
                <a:latin typeface="Calibri" pitchFamily="34" charset="0"/>
              </a:defRPr>
            </a:lvl1pPr>
            <a:lvl2pPr marL="731502" indent="-365751" defTabSz="1219170" fontAlgn="base">
              <a:lnSpc>
                <a:spcPct val="100000"/>
              </a:lnSpc>
              <a:spcBef>
                <a:spcPts val="800"/>
              </a:spcBef>
              <a:spcAft>
                <a:spcPct val="0"/>
              </a:spcAft>
              <a:buClr>
                <a:schemeClr val="accent1"/>
              </a:buClr>
              <a:buSzPct val="90000"/>
              <a:buFont typeface="Wingdings" panose="05000000000000000000" pitchFamily="2" charset="2"/>
              <a:buChar char="p"/>
              <a:defRPr lang="en-US" sz="2933" b="1"/>
            </a:lvl2pPr>
            <a:lvl3pPr marL="1097253" indent="-365751" defTabSz="1219170" fontAlgn="base">
              <a:lnSpc>
                <a:spcPct val="100000"/>
              </a:lnSpc>
              <a:spcBef>
                <a:spcPts val="800"/>
              </a:spcBef>
              <a:spcAft>
                <a:spcPct val="0"/>
              </a:spcAft>
              <a:buClr>
                <a:schemeClr val="accent1"/>
              </a:buClr>
              <a:buFont typeface="Arial" pitchFamily="34" charset="0"/>
              <a:buChar char="•"/>
              <a:defRPr lang="en-US" sz="2667" b="1"/>
            </a:lvl3pPr>
            <a:lvl4pPr marL="1463003" indent="-365751" defTabSz="1219170" fontAlgn="base">
              <a:lnSpc>
                <a:spcPct val="100000"/>
              </a:lnSpc>
              <a:spcBef>
                <a:spcPts val="800"/>
              </a:spcBef>
              <a:spcAft>
                <a:spcPct val="0"/>
              </a:spcAft>
              <a:buClr>
                <a:schemeClr val="accent1"/>
              </a:buClr>
              <a:buFont typeface="Arial" pitchFamily="34" charset="0"/>
              <a:buChar char="–"/>
              <a:defRPr lang="en-US" sz="2400" b="1"/>
            </a:lvl4pPr>
            <a:lvl5pPr marL="1828754" indent="-365751" defTabSz="1219170" fontAlgn="base">
              <a:lnSpc>
                <a:spcPct val="100000"/>
              </a:lnSpc>
              <a:spcBef>
                <a:spcPts val="800"/>
              </a:spcBef>
              <a:spcAft>
                <a:spcPct val="0"/>
              </a:spcAft>
              <a:buClr>
                <a:schemeClr val="accent1"/>
              </a:buClr>
              <a:buFont typeface="Arial" pitchFamily="34" charset="0"/>
              <a:buChar char="•"/>
              <a:defRPr lang="en-US" sz="2133" b="1"/>
            </a:lvl5pPr>
            <a:lvl6pPr marL="3352716" indent="-304792" defTabSz="1219170">
              <a:spcBef>
                <a:spcPct val="20000"/>
              </a:spcBef>
              <a:buFont typeface="Arial" pitchFamily="34" charset="0"/>
              <a:buChar char="•"/>
              <a:defRPr sz="2667"/>
            </a:lvl6pPr>
            <a:lvl7pPr marL="3962301" indent="-304792" defTabSz="1219170">
              <a:spcBef>
                <a:spcPct val="20000"/>
              </a:spcBef>
              <a:buFont typeface="Arial" pitchFamily="34" charset="0"/>
              <a:buChar char="•"/>
              <a:defRPr sz="2667"/>
            </a:lvl7pPr>
            <a:lvl8pPr marL="4571886" indent="-304792" defTabSz="1219170">
              <a:spcBef>
                <a:spcPct val="20000"/>
              </a:spcBef>
              <a:buFont typeface="Arial" pitchFamily="34" charset="0"/>
              <a:buChar char="•"/>
              <a:defRPr sz="2667"/>
            </a:lvl8pPr>
            <a:lvl9pPr marL="5181470" indent="-304792" defTabSz="1219170">
              <a:spcBef>
                <a:spcPct val="20000"/>
              </a:spcBef>
              <a:buFont typeface="Arial" pitchFamily="34" charset="0"/>
              <a:buChar char="•"/>
              <a:defRPr sz="2667"/>
            </a:lvl9pPr>
          </a:lstStyle>
          <a:p>
            <a:r>
              <a:rPr lang="en-US" altLang="zh-CN" dirty="0">
                <a:solidFill>
                  <a:srgbClr val="FF0000"/>
                </a:solidFill>
              </a:rPr>
              <a:t>Large-scale distributed systems are commonly built on thousands of commodity machines (nodes)</a:t>
            </a:r>
          </a:p>
          <a:p>
            <a:endParaRPr lang="zh-CN" altLang="en-US" dirty="0">
              <a:solidFill>
                <a:srgbClr val="FF0000"/>
              </a:solidFill>
            </a:endParaRPr>
          </a:p>
        </p:txBody>
      </p:sp>
    </p:spTree>
    <p:custDataLst>
      <p:tags r:id="rId1"/>
    </p:custDataLst>
    <p:extLst>
      <p:ext uri="{BB962C8B-B14F-4D97-AF65-F5344CB8AC3E}">
        <p14:creationId xmlns:p14="http://schemas.microsoft.com/office/powerpoint/2010/main" val="3598759517"/>
      </p:ext>
    </p:extLst>
  </p:cSld>
  <p:clrMapOvr>
    <a:masterClrMapping/>
  </p:clrMapOvr>
  <p:transition advTm="16001">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 fill="hold"/>
                                        <p:tgtEl>
                                          <p:spTgt spid="17"/>
                                        </p:tgtEl>
                                        <p:attrNameLst>
                                          <p:attrName>ppt_w</p:attrName>
                                        </p:attrNameLst>
                                      </p:cBhvr>
                                      <p:tavLst>
                                        <p:tav tm="0">
                                          <p:val>
                                            <p:fltVal val="0"/>
                                          </p:val>
                                        </p:tav>
                                        <p:tav tm="100000">
                                          <p:val>
                                            <p:strVal val="#ppt_w"/>
                                          </p:val>
                                        </p:tav>
                                      </p:tavLst>
                                    </p:anim>
                                    <p:anim calcmode="lin" valueType="num">
                                      <p:cBhvr>
                                        <p:cTn id="8" dur="100" fill="hold"/>
                                        <p:tgtEl>
                                          <p:spTgt spid="17"/>
                                        </p:tgtEl>
                                        <p:attrNameLst>
                                          <p:attrName>ppt_h</p:attrName>
                                        </p:attrNameLst>
                                      </p:cBhvr>
                                      <p:tavLst>
                                        <p:tav tm="0">
                                          <p:val>
                                            <p:fltVal val="0"/>
                                          </p:val>
                                        </p:tav>
                                        <p:tav tm="100000">
                                          <p:val>
                                            <p:strVal val="#ppt_h"/>
                                          </p:val>
                                        </p:tav>
                                      </p:tavLst>
                                    </p:anim>
                                    <p:animEffect transition="in" filter="fade">
                                      <p:cBhvr>
                                        <p:cTn id="9" dur="100"/>
                                        <p:tgtEl>
                                          <p:spTgt spid="17"/>
                                        </p:tgtEl>
                                      </p:cBhvr>
                                    </p:animEffect>
                                  </p:childTnLst>
                                </p:cTn>
                              </p:par>
                            </p:childTnLst>
                          </p:cTn>
                        </p:par>
                        <p:par>
                          <p:cTn id="10" fill="hold">
                            <p:stCondLst>
                              <p:cond delay="100"/>
                            </p:stCondLst>
                            <p:childTnLst>
                              <p:par>
                                <p:cTn id="11" presetID="1" presetClass="entr" presetSubtype="0" fill="hold" grpId="0" nodeType="after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100" fill="hold"/>
                                        <p:tgtEl>
                                          <p:spTgt spid="20"/>
                                        </p:tgtEl>
                                        <p:attrNameLst>
                                          <p:attrName>ppt_w</p:attrName>
                                        </p:attrNameLst>
                                      </p:cBhvr>
                                      <p:tavLst>
                                        <p:tav tm="0">
                                          <p:val>
                                            <p:fltVal val="0"/>
                                          </p:val>
                                        </p:tav>
                                        <p:tav tm="100000">
                                          <p:val>
                                            <p:strVal val="#ppt_w"/>
                                          </p:val>
                                        </p:tav>
                                      </p:tavLst>
                                    </p:anim>
                                    <p:anim calcmode="lin" valueType="num">
                                      <p:cBhvr>
                                        <p:cTn id="18" dur="100" fill="hold"/>
                                        <p:tgtEl>
                                          <p:spTgt spid="20"/>
                                        </p:tgtEl>
                                        <p:attrNameLst>
                                          <p:attrName>ppt_h</p:attrName>
                                        </p:attrNameLst>
                                      </p:cBhvr>
                                      <p:tavLst>
                                        <p:tav tm="0">
                                          <p:val>
                                            <p:fltVal val="0"/>
                                          </p:val>
                                        </p:tav>
                                        <p:tav tm="100000">
                                          <p:val>
                                            <p:strVal val="#ppt_h"/>
                                          </p:val>
                                        </p:tav>
                                      </p:tavLst>
                                    </p:anim>
                                    <p:animEffect transition="in" filter="fade">
                                      <p:cBhvr>
                                        <p:cTn id="19" dur="100"/>
                                        <p:tgtEl>
                                          <p:spTgt spid="20"/>
                                        </p:tgtEl>
                                      </p:cBhvr>
                                    </p:animEffect>
                                  </p:childTnLst>
                                </p:cTn>
                              </p:par>
                            </p:childTnLst>
                          </p:cTn>
                        </p:par>
                        <p:par>
                          <p:cTn id="20" fill="hold">
                            <p:stCondLst>
                              <p:cond delay="100"/>
                            </p:stCondLst>
                            <p:childTnLst>
                              <p:par>
                                <p:cTn id="21" presetID="1" presetClass="entr" presetSubtype="0"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p:cTn id="27" dur="100" fill="hold"/>
                                        <p:tgtEl>
                                          <p:spTgt spid="23"/>
                                        </p:tgtEl>
                                        <p:attrNameLst>
                                          <p:attrName>ppt_w</p:attrName>
                                        </p:attrNameLst>
                                      </p:cBhvr>
                                      <p:tavLst>
                                        <p:tav tm="0">
                                          <p:val>
                                            <p:fltVal val="0"/>
                                          </p:val>
                                        </p:tav>
                                        <p:tav tm="100000">
                                          <p:val>
                                            <p:strVal val="#ppt_w"/>
                                          </p:val>
                                        </p:tav>
                                      </p:tavLst>
                                    </p:anim>
                                    <p:anim calcmode="lin" valueType="num">
                                      <p:cBhvr>
                                        <p:cTn id="28" dur="100" fill="hold"/>
                                        <p:tgtEl>
                                          <p:spTgt spid="23"/>
                                        </p:tgtEl>
                                        <p:attrNameLst>
                                          <p:attrName>ppt_h</p:attrName>
                                        </p:attrNameLst>
                                      </p:cBhvr>
                                      <p:tavLst>
                                        <p:tav tm="0">
                                          <p:val>
                                            <p:fltVal val="0"/>
                                          </p:val>
                                        </p:tav>
                                        <p:tav tm="100000">
                                          <p:val>
                                            <p:strVal val="#ppt_h"/>
                                          </p:val>
                                        </p:tav>
                                      </p:tavLst>
                                    </p:anim>
                                    <p:animEffect transition="in" filter="fade">
                                      <p:cBhvr>
                                        <p:cTn id="29" dur="100"/>
                                        <p:tgtEl>
                                          <p:spTgt spid="23"/>
                                        </p:tgtEl>
                                      </p:cBhvr>
                                    </p:animEffect>
                                  </p:childTnLst>
                                </p:cTn>
                              </p:par>
                            </p:childTnLst>
                          </p:cTn>
                        </p:par>
                        <p:par>
                          <p:cTn id="30" fill="hold">
                            <p:stCondLst>
                              <p:cond delay="100"/>
                            </p:stCondLst>
                            <p:childTnLst>
                              <p:par>
                                <p:cTn id="31" presetID="1" presetClass="entr" presetSubtype="0"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B3F927E-C21C-44A9-B07C-FFA809577750}"/>
              </a:ext>
            </a:extLst>
          </p:cNvPr>
          <p:cNvSpPr>
            <a:spLocks noGrp="1"/>
          </p:cNvSpPr>
          <p:nvPr>
            <p:ph type="title"/>
          </p:nvPr>
        </p:nvSpPr>
        <p:spPr>
          <a:xfrm>
            <a:off x="748740" y="311085"/>
            <a:ext cx="10826496" cy="849639"/>
          </a:xfrm>
        </p:spPr>
        <p:txBody>
          <a:bodyPr/>
          <a:lstStyle/>
          <a:p>
            <a:r>
              <a:rPr lang="en-US" altLang="zh-CN" dirty="0"/>
              <a:t>RQ1: Root cause</a:t>
            </a:r>
            <a:endParaRPr lang="zh-CN" altLang="en-US" dirty="0"/>
          </a:p>
        </p:txBody>
      </p:sp>
      <p:graphicFrame>
        <p:nvGraphicFramePr>
          <p:cNvPr id="27" name="图示 26">
            <a:extLst>
              <a:ext uri="{FF2B5EF4-FFF2-40B4-BE49-F238E27FC236}">
                <a16:creationId xmlns:a16="http://schemas.microsoft.com/office/drawing/2014/main" id="{8C0F872A-6C21-44B6-B910-B126DD6A6C19}"/>
              </a:ext>
            </a:extLst>
          </p:cNvPr>
          <p:cNvGraphicFramePr/>
          <p:nvPr/>
        </p:nvGraphicFramePr>
        <p:xfrm>
          <a:off x="748740" y="1218477"/>
          <a:ext cx="2879985" cy="29588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8" name="矩形 27">
            <a:extLst>
              <a:ext uri="{FF2B5EF4-FFF2-40B4-BE49-F238E27FC236}">
                <a16:creationId xmlns:a16="http://schemas.microsoft.com/office/drawing/2014/main" id="{1895920E-4F1F-4B20-9858-DCDDB57CCB76}"/>
              </a:ext>
            </a:extLst>
          </p:cNvPr>
          <p:cNvSpPr/>
          <p:nvPr/>
        </p:nvSpPr>
        <p:spPr>
          <a:xfrm>
            <a:off x="1698076" y="3700129"/>
            <a:ext cx="2262158" cy="369332"/>
          </a:xfrm>
          <a:prstGeom prst="rect">
            <a:avLst/>
          </a:prstGeom>
        </p:spPr>
        <p:txBody>
          <a:bodyPr wrap="none">
            <a:spAutoFit/>
          </a:bodyPr>
          <a:lstStyle/>
          <a:p>
            <a:pPr lvl="0"/>
            <a:r>
              <a:rPr lang="en-US" altLang="zh-CN" b="1" dirty="0"/>
              <a:t>No crash detection</a:t>
            </a:r>
          </a:p>
        </p:txBody>
      </p:sp>
      <p:cxnSp>
        <p:nvCxnSpPr>
          <p:cNvPr id="29" name="Elbow Connector 38">
            <a:extLst>
              <a:ext uri="{FF2B5EF4-FFF2-40B4-BE49-F238E27FC236}">
                <a16:creationId xmlns:a16="http://schemas.microsoft.com/office/drawing/2014/main" id="{CC42F2BB-D571-4E97-B416-5535B21951E8}"/>
              </a:ext>
            </a:extLst>
          </p:cNvPr>
          <p:cNvCxnSpPr/>
          <p:nvPr/>
        </p:nvCxnSpPr>
        <p:spPr>
          <a:xfrm rot="16200000" flipH="1">
            <a:off x="1457439" y="3644159"/>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51" name="矩形 50">
            <a:extLst>
              <a:ext uri="{FF2B5EF4-FFF2-40B4-BE49-F238E27FC236}">
                <a16:creationId xmlns:a16="http://schemas.microsoft.com/office/drawing/2014/main" id="{D967019E-F908-412C-8202-707C47FB11D8}"/>
              </a:ext>
            </a:extLst>
          </p:cNvPr>
          <p:cNvSpPr/>
          <p:nvPr/>
        </p:nvSpPr>
        <p:spPr>
          <a:xfrm>
            <a:off x="1698076" y="3992700"/>
            <a:ext cx="3557384" cy="369332"/>
          </a:xfrm>
          <a:prstGeom prst="rect">
            <a:avLst/>
          </a:prstGeom>
        </p:spPr>
        <p:txBody>
          <a:bodyPr wrap="none">
            <a:spAutoFit/>
          </a:bodyPr>
          <a:lstStyle/>
          <a:p>
            <a:r>
              <a:rPr lang="en-US" altLang="zh-CN" b="1" dirty="0"/>
              <a:t>Untimely crash / reboot detection</a:t>
            </a:r>
          </a:p>
        </p:txBody>
      </p:sp>
      <p:cxnSp>
        <p:nvCxnSpPr>
          <p:cNvPr id="52" name="Elbow Connector 38">
            <a:extLst>
              <a:ext uri="{FF2B5EF4-FFF2-40B4-BE49-F238E27FC236}">
                <a16:creationId xmlns:a16="http://schemas.microsoft.com/office/drawing/2014/main" id="{E788F4A9-4396-4D0C-A5E0-37651C8ED0A5}"/>
              </a:ext>
            </a:extLst>
          </p:cNvPr>
          <p:cNvCxnSpPr/>
          <p:nvPr/>
        </p:nvCxnSpPr>
        <p:spPr>
          <a:xfrm rot="16200000" flipH="1">
            <a:off x="1457439" y="3936730"/>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40" name="矩形 39">
            <a:extLst>
              <a:ext uri="{FF2B5EF4-FFF2-40B4-BE49-F238E27FC236}">
                <a16:creationId xmlns:a16="http://schemas.microsoft.com/office/drawing/2014/main" id="{09CC3A0D-0AA4-4000-A52B-F5169AEB6260}"/>
              </a:ext>
            </a:extLst>
          </p:cNvPr>
          <p:cNvSpPr/>
          <p:nvPr/>
        </p:nvSpPr>
        <p:spPr>
          <a:xfrm>
            <a:off x="985408" y="4654603"/>
            <a:ext cx="8931478" cy="1200329"/>
          </a:xfrm>
          <a:prstGeom prst="rect">
            <a:avLst/>
          </a:prstGeom>
          <a:solidFill>
            <a:srgbClr val="EAA6A7"/>
          </a:solidFill>
          <a:ln w="28575" cmpd="sng">
            <a:solidFill>
              <a:srgbClr val="C00000"/>
            </a:solidFill>
          </a:ln>
        </p:spPr>
        <p:txBody>
          <a:bodyPr wrap="square" rtlCol="0">
            <a:spAutoFit/>
          </a:bodyPr>
          <a:lstStyle/>
          <a:p>
            <a:pPr algn="just"/>
            <a:r>
              <a:rPr lang="en-US" altLang="zh-CN" sz="2400" i="1" dirty="0"/>
              <a:t>Implication: </a:t>
            </a:r>
          </a:p>
          <a:p>
            <a:pPr marL="342900" indent="-342900" algn="just">
              <a:buFont typeface="Wingdings" panose="05000000000000000000" pitchFamily="2" charset="2"/>
              <a:buChar char="ü"/>
            </a:pPr>
            <a:r>
              <a:rPr lang="en-US" altLang="zh-CN" sz="2400" dirty="0"/>
              <a:t>Crashes and reboots can happen </a:t>
            </a:r>
            <a:r>
              <a:rPr lang="en-US" altLang="zh-CN" sz="2400" dirty="0">
                <a:solidFill>
                  <a:srgbClr val="FF0000"/>
                </a:solidFill>
              </a:rPr>
              <a:t>at any time</a:t>
            </a:r>
          </a:p>
          <a:p>
            <a:pPr marL="342900" indent="-342900" algn="just">
              <a:buFont typeface="Wingdings" panose="05000000000000000000" pitchFamily="2" charset="2"/>
              <a:buChar char="ü"/>
            </a:pPr>
            <a:r>
              <a:rPr lang="en-US" altLang="zh-CN" sz="2400" dirty="0">
                <a:solidFill>
                  <a:srgbClr val="FF0000"/>
                </a:solidFill>
              </a:rPr>
              <a:t>Missing/untimely</a:t>
            </a:r>
            <a:r>
              <a:rPr lang="en-US" altLang="zh-CN" sz="2400" dirty="0"/>
              <a:t> crash/reboot detection indicates CR bugs</a:t>
            </a:r>
          </a:p>
        </p:txBody>
      </p:sp>
    </p:spTree>
    <p:extLst>
      <p:ext uri="{BB962C8B-B14F-4D97-AF65-F5344CB8AC3E}">
        <p14:creationId xmlns:p14="http://schemas.microsoft.com/office/powerpoint/2010/main" val="4173450238"/>
      </p:ext>
    </p:extLst>
  </p:cSld>
  <p:clrMapOvr>
    <a:masterClrMapping/>
  </p:clrMapOvr>
  <p:transition advTm="16531">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图示 26">
            <a:extLst>
              <a:ext uri="{FF2B5EF4-FFF2-40B4-BE49-F238E27FC236}">
                <a16:creationId xmlns:a16="http://schemas.microsoft.com/office/drawing/2014/main" id="{8C0F872A-6C21-44B6-B910-B126DD6A6C19}"/>
              </a:ext>
            </a:extLst>
          </p:cNvPr>
          <p:cNvGraphicFramePr/>
          <p:nvPr/>
        </p:nvGraphicFramePr>
        <p:xfrm>
          <a:off x="748739" y="1235411"/>
          <a:ext cx="2879985" cy="38920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标题 2">
            <a:extLst>
              <a:ext uri="{FF2B5EF4-FFF2-40B4-BE49-F238E27FC236}">
                <a16:creationId xmlns:a16="http://schemas.microsoft.com/office/drawing/2014/main" id="{EB3F927E-C21C-44A9-B07C-FFA809577750}"/>
              </a:ext>
            </a:extLst>
          </p:cNvPr>
          <p:cNvSpPr>
            <a:spLocks noGrp="1"/>
          </p:cNvSpPr>
          <p:nvPr>
            <p:ph type="title"/>
          </p:nvPr>
        </p:nvSpPr>
        <p:spPr>
          <a:xfrm>
            <a:off x="748740" y="311085"/>
            <a:ext cx="10826496" cy="849639"/>
          </a:xfrm>
        </p:spPr>
        <p:txBody>
          <a:bodyPr/>
          <a:lstStyle/>
          <a:p>
            <a:r>
              <a:rPr lang="en-US" altLang="zh-CN" dirty="0"/>
              <a:t>RQ1: Root cause</a:t>
            </a:r>
            <a:endParaRPr lang="zh-CN" altLang="en-US" dirty="0"/>
          </a:p>
        </p:txBody>
      </p:sp>
      <p:sp>
        <p:nvSpPr>
          <p:cNvPr id="2" name="矩形 1">
            <a:extLst>
              <a:ext uri="{FF2B5EF4-FFF2-40B4-BE49-F238E27FC236}">
                <a16:creationId xmlns:a16="http://schemas.microsoft.com/office/drawing/2014/main" id="{90A02961-6D88-4093-90F3-BACD422A3D1B}"/>
              </a:ext>
            </a:extLst>
          </p:cNvPr>
          <p:cNvSpPr/>
          <p:nvPr/>
        </p:nvSpPr>
        <p:spPr>
          <a:xfrm>
            <a:off x="1705734" y="4448475"/>
            <a:ext cx="4031873" cy="646331"/>
          </a:xfrm>
          <a:prstGeom prst="rect">
            <a:avLst/>
          </a:prstGeom>
        </p:spPr>
        <p:txBody>
          <a:bodyPr wrap="none">
            <a:spAutoFit/>
          </a:bodyPr>
          <a:lstStyle/>
          <a:p>
            <a:r>
              <a:rPr lang="en-US" altLang="zh-CN" b="1" dirty="0"/>
              <a:t>Consider wrong states as correct </a:t>
            </a:r>
            <a:endParaRPr lang="zh-CN" altLang="en-US" b="1" dirty="0"/>
          </a:p>
          <a:p>
            <a:endParaRPr lang="zh-CN" altLang="en-US" b="1" dirty="0"/>
          </a:p>
        </p:txBody>
      </p:sp>
      <p:sp>
        <p:nvSpPr>
          <p:cNvPr id="4" name="矩形 3">
            <a:extLst>
              <a:ext uri="{FF2B5EF4-FFF2-40B4-BE49-F238E27FC236}">
                <a16:creationId xmlns:a16="http://schemas.microsoft.com/office/drawing/2014/main" id="{2D676683-550A-4B8C-AC6F-EE2B77EE9B78}"/>
              </a:ext>
            </a:extLst>
          </p:cNvPr>
          <p:cNvSpPr/>
          <p:nvPr/>
        </p:nvSpPr>
        <p:spPr>
          <a:xfrm>
            <a:off x="1698077" y="4746964"/>
            <a:ext cx="2685351" cy="369332"/>
          </a:xfrm>
          <a:prstGeom prst="rect">
            <a:avLst/>
          </a:prstGeom>
        </p:spPr>
        <p:txBody>
          <a:bodyPr wrap="none">
            <a:spAutoFit/>
          </a:bodyPr>
          <a:lstStyle/>
          <a:p>
            <a:r>
              <a:rPr lang="en-US" altLang="zh-CN" b="1" dirty="0"/>
              <a:t>Miss the correct states</a:t>
            </a:r>
            <a:endParaRPr lang="zh-CN" altLang="en-US" b="1" dirty="0"/>
          </a:p>
        </p:txBody>
      </p:sp>
      <p:sp>
        <p:nvSpPr>
          <p:cNvPr id="5" name="矩形 4">
            <a:extLst>
              <a:ext uri="{FF2B5EF4-FFF2-40B4-BE49-F238E27FC236}">
                <a16:creationId xmlns:a16="http://schemas.microsoft.com/office/drawing/2014/main" id="{1137A8EA-5413-401B-8C2D-1E06EFE99054}"/>
              </a:ext>
            </a:extLst>
          </p:cNvPr>
          <p:cNvSpPr/>
          <p:nvPr/>
        </p:nvSpPr>
        <p:spPr>
          <a:xfrm>
            <a:off x="1705734" y="5037177"/>
            <a:ext cx="3082895" cy="369332"/>
          </a:xfrm>
          <a:prstGeom prst="rect">
            <a:avLst/>
          </a:prstGeom>
        </p:spPr>
        <p:txBody>
          <a:bodyPr wrap="none">
            <a:spAutoFit/>
          </a:bodyPr>
          <a:lstStyle/>
          <a:p>
            <a:r>
              <a:rPr lang="en-US" altLang="zh-CN" b="1" dirty="0"/>
              <a:t>Incorrect data parser logic</a:t>
            </a:r>
            <a:endParaRPr lang="zh-CN" altLang="en-US" b="1" dirty="0"/>
          </a:p>
        </p:txBody>
      </p:sp>
      <p:cxnSp>
        <p:nvCxnSpPr>
          <p:cNvPr id="53" name="Elbow Connector 38">
            <a:extLst>
              <a:ext uri="{FF2B5EF4-FFF2-40B4-BE49-F238E27FC236}">
                <a16:creationId xmlns:a16="http://schemas.microsoft.com/office/drawing/2014/main" id="{3957E9D2-14B2-4FFC-BE67-2B8601FDF860}"/>
              </a:ext>
            </a:extLst>
          </p:cNvPr>
          <p:cNvCxnSpPr/>
          <p:nvPr/>
        </p:nvCxnSpPr>
        <p:spPr>
          <a:xfrm rot="16200000" flipH="1">
            <a:off x="1457440" y="4392504"/>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54" name="Elbow Connector 38">
            <a:extLst>
              <a:ext uri="{FF2B5EF4-FFF2-40B4-BE49-F238E27FC236}">
                <a16:creationId xmlns:a16="http://schemas.microsoft.com/office/drawing/2014/main" id="{9282812E-DBFF-4728-9028-77335798D690}"/>
              </a:ext>
            </a:extLst>
          </p:cNvPr>
          <p:cNvCxnSpPr/>
          <p:nvPr/>
        </p:nvCxnSpPr>
        <p:spPr>
          <a:xfrm rot="16200000" flipH="1">
            <a:off x="1457440" y="4686802"/>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55" name="Elbow Connector 38">
            <a:extLst>
              <a:ext uri="{FF2B5EF4-FFF2-40B4-BE49-F238E27FC236}">
                <a16:creationId xmlns:a16="http://schemas.microsoft.com/office/drawing/2014/main" id="{FF3A52FB-C1DB-4D48-938B-155817DA684C}"/>
              </a:ext>
            </a:extLst>
          </p:cNvPr>
          <p:cNvCxnSpPr/>
          <p:nvPr/>
        </p:nvCxnSpPr>
        <p:spPr>
          <a:xfrm rot="16200000" flipH="1">
            <a:off x="1457440" y="4981206"/>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1985109"/>
      </p:ext>
    </p:extLst>
  </p:cSld>
  <p:clrMapOvr>
    <a:masterClrMapping/>
  </p:clrMapOvr>
  <p:transition advTm="6063">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图示 26">
            <a:extLst>
              <a:ext uri="{FF2B5EF4-FFF2-40B4-BE49-F238E27FC236}">
                <a16:creationId xmlns:a16="http://schemas.microsoft.com/office/drawing/2014/main" id="{8C0F872A-6C21-44B6-B910-B126DD6A6C19}"/>
              </a:ext>
            </a:extLst>
          </p:cNvPr>
          <p:cNvGraphicFramePr/>
          <p:nvPr/>
        </p:nvGraphicFramePr>
        <p:xfrm>
          <a:off x="748739" y="1235411"/>
          <a:ext cx="2879985" cy="38920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标题 2">
            <a:extLst>
              <a:ext uri="{FF2B5EF4-FFF2-40B4-BE49-F238E27FC236}">
                <a16:creationId xmlns:a16="http://schemas.microsoft.com/office/drawing/2014/main" id="{EB3F927E-C21C-44A9-B07C-FFA809577750}"/>
              </a:ext>
            </a:extLst>
          </p:cNvPr>
          <p:cNvSpPr>
            <a:spLocks noGrp="1"/>
          </p:cNvSpPr>
          <p:nvPr>
            <p:ph type="title"/>
          </p:nvPr>
        </p:nvSpPr>
        <p:spPr>
          <a:xfrm>
            <a:off x="748740" y="311085"/>
            <a:ext cx="10826496" cy="849639"/>
          </a:xfrm>
        </p:spPr>
        <p:txBody>
          <a:bodyPr/>
          <a:lstStyle/>
          <a:p>
            <a:r>
              <a:rPr lang="en-US" altLang="zh-CN" dirty="0"/>
              <a:t>RQ1: Root cause</a:t>
            </a:r>
            <a:endParaRPr lang="zh-CN" altLang="en-US" dirty="0"/>
          </a:p>
        </p:txBody>
      </p:sp>
      <p:sp>
        <p:nvSpPr>
          <p:cNvPr id="2" name="矩形 1">
            <a:extLst>
              <a:ext uri="{FF2B5EF4-FFF2-40B4-BE49-F238E27FC236}">
                <a16:creationId xmlns:a16="http://schemas.microsoft.com/office/drawing/2014/main" id="{90A02961-6D88-4093-90F3-BACD422A3D1B}"/>
              </a:ext>
            </a:extLst>
          </p:cNvPr>
          <p:cNvSpPr/>
          <p:nvPr/>
        </p:nvSpPr>
        <p:spPr>
          <a:xfrm>
            <a:off x="1705734" y="4448475"/>
            <a:ext cx="4031873" cy="646331"/>
          </a:xfrm>
          <a:prstGeom prst="rect">
            <a:avLst/>
          </a:prstGeom>
        </p:spPr>
        <p:txBody>
          <a:bodyPr wrap="none">
            <a:spAutoFit/>
          </a:bodyPr>
          <a:lstStyle/>
          <a:p>
            <a:r>
              <a:rPr lang="en-US" altLang="zh-CN" b="1" dirty="0">
                <a:solidFill>
                  <a:srgbClr val="FF0000"/>
                </a:solidFill>
              </a:rPr>
              <a:t>Consider wrong states as correct </a:t>
            </a:r>
            <a:endParaRPr lang="zh-CN" altLang="en-US" b="1" dirty="0">
              <a:solidFill>
                <a:srgbClr val="FF0000"/>
              </a:solidFill>
            </a:endParaRPr>
          </a:p>
          <a:p>
            <a:endParaRPr lang="zh-CN" altLang="en-US" b="1" dirty="0"/>
          </a:p>
        </p:txBody>
      </p:sp>
      <p:sp>
        <p:nvSpPr>
          <p:cNvPr id="4" name="矩形 3">
            <a:extLst>
              <a:ext uri="{FF2B5EF4-FFF2-40B4-BE49-F238E27FC236}">
                <a16:creationId xmlns:a16="http://schemas.microsoft.com/office/drawing/2014/main" id="{2D676683-550A-4B8C-AC6F-EE2B77EE9B78}"/>
              </a:ext>
            </a:extLst>
          </p:cNvPr>
          <p:cNvSpPr/>
          <p:nvPr/>
        </p:nvSpPr>
        <p:spPr>
          <a:xfrm>
            <a:off x="1698077" y="4746964"/>
            <a:ext cx="2685351" cy="369332"/>
          </a:xfrm>
          <a:prstGeom prst="rect">
            <a:avLst/>
          </a:prstGeom>
        </p:spPr>
        <p:txBody>
          <a:bodyPr wrap="none">
            <a:spAutoFit/>
          </a:bodyPr>
          <a:lstStyle/>
          <a:p>
            <a:r>
              <a:rPr lang="en-US" altLang="zh-CN" b="1" dirty="0"/>
              <a:t>Miss the correct states</a:t>
            </a:r>
            <a:endParaRPr lang="zh-CN" altLang="en-US" b="1" dirty="0"/>
          </a:p>
        </p:txBody>
      </p:sp>
      <p:sp>
        <p:nvSpPr>
          <p:cNvPr id="5" name="矩形 4">
            <a:extLst>
              <a:ext uri="{FF2B5EF4-FFF2-40B4-BE49-F238E27FC236}">
                <a16:creationId xmlns:a16="http://schemas.microsoft.com/office/drawing/2014/main" id="{1137A8EA-5413-401B-8C2D-1E06EFE99054}"/>
              </a:ext>
            </a:extLst>
          </p:cNvPr>
          <p:cNvSpPr/>
          <p:nvPr/>
        </p:nvSpPr>
        <p:spPr>
          <a:xfrm>
            <a:off x="1705734" y="5037177"/>
            <a:ext cx="3082895" cy="369332"/>
          </a:xfrm>
          <a:prstGeom prst="rect">
            <a:avLst/>
          </a:prstGeom>
        </p:spPr>
        <p:txBody>
          <a:bodyPr wrap="none">
            <a:spAutoFit/>
          </a:bodyPr>
          <a:lstStyle/>
          <a:p>
            <a:r>
              <a:rPr lang="en-US" altLang="zh-CN" b="1" dirty="0"/>
              <a:t>Incorrect data parser logic</a:t>
            </a:r>
            <a:endParaRPr lang="zh-CN" altLang="en-US" b="1" dirty="0"/>
          </a:p>
        </p:txBody>
      </p:sp>
      <p:cxnSp>
        <p:nvCxnSpPr>
          <p:cNvPr id="53" name="Elbow Connector 38">
            <a:extLst>
              <a:ext uri="{FF2B5EF4-FFF2-40B4-BE49-F238E27FC236}">
                <a16:creationId xmlns:a16="http://schemas.microsoft.com/office/drawing/2014/main" id="{3957E9D2-14B2-4FFC-BE67-2B8601FDF860}"/>
              </a:ext>
            </a:extLst>
          </p:cNvPr>
          <p:cNvCxnSpPr/>
          <p:nvPr/>
        </p:nvCxnSpPr>
        <p:spPr>
          <a:xfrm rot="16200000" flipH="1">
            <a:off x="1457440" y="4392504"/>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54" name="Elbow Connector 38">
            <a:extLst>
              <a:ext uri="{FF2B5EF4-FFF2-40B4-BE49-F238E27FC236}">
                <a16:creationId xmlns:a16="http://schemas.microsoft.com/office/drawing/2014/main" id="{9282812E-DBFF-4728-9028-77335798D690}"/>
              </a:ext>
            </a:extLst>
          </p:cNvPr>
          <p:cNvCxnSpPr/>
          <p:nvPr/>
        </p:nvCxnSpPr>
        <p:spPr>
          <a:xfrm rot="16200000" flipH="1">
            <a:off x="1457440" y="4686802"/>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55" name="Elbow Connector 38">
            <a:extLst>
              <a:ext uri="{FF2B5EF4-FFF2-40B4-BE49-F238E27FC236}">
                <a16:creationId xmlns:a16="http://schemas.microsoft.com/office/drawing/2014/main" id="{FF3A52FB-C1DB-4D48-938B-155817DA684C}"/>
              </a:ext>
            </a:extLst>
          </p:cNvPr>
          <p:cNvCxnSpPr/>
          <p:nvPr/>
        </p:nvCxnSpPr>
        <p:spPr>
          <a:xfrm rot="16200000" flipH="1">
            <a:off x="1457440" y="4981206"/>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24" name="矩形 23">
            <a:extLst>
              <a:ext uri="{FF2B5EF4-FFF2-40B4-BE49-F238E27FC236}">
                <a16:creationId xmlns:a16="http://schemas.microsoft.com/office/drawing/2014/main" id="{16C9DA52-EAB5-4153-BE9B-AA3A03176AC1}"/>
              </a:ext>
            </a:extLst>
          </p:cNvPr>
          <p:cNvSpPr/>
          <p:nvPr/>
        </p:nvSpPr>
        <p:spPr>
          <a:xfrm>
            <a:off x="9192792" y="6362249"/>
            <a:ext cx="2519826" cy="369332"/>
          </a:xfrm>
          <a:prstGeom prst="rect">
            <a:avLst/>
          </a:prstGeom>
        </p:spPr>
        <p:txBody>
          <a:bodyPr wrap="square">
            <a:spAutoFit/>
          </a:bodyPr>
          <a:lstStyle/>
          <a:p>
            <a:r>
              <a:rPr lang="en-US" altLang="zh-CN" dirty="0">
                <a:latin typeface="Gill Sans"/>
              </a:rPr>
              <a:t>Ex: ZOOKEEPER-975</a:t>
            </a:r>
            <a:endParaRPr lang="zh-CN" altLang="en-US" dirty="0">
              <a:latin typeface="Gill Sans"/>
            </a:endParaRPr>
          </a:p>
        </p:txBody>
      </p:sp>
      <p:cxnSp>
        <p:nvCxnSpPr>
          <p:cNvPr id="25" name="Shape 557">
            <a:extLst>
              <a:ext uri="{FF2B5EF4-FFF2-40B4-BE49-F238E27FC236}">
                <a16:creationId xmlns:a16="http://schemas.microsoft.com/office/drawing/2014/main" id="{AAD0FEAC-9256-4C3C-AEE9-1BDB76900721}"/>
              </a:ext>
            </a:extLst>
          </p:cNvPr>
          <p:cNvCxnSpPr>
            <a:cxnSpLocks/>
          </p:cNvCxnSpPr>
          <p:nvPr/>
        </p:nvCxnSpPr>
        <p:spPr>
          <a:xfrm>
            <a:off x="9370710" y="1944597"/>
            <a:ext cx="0" cy="3277246"/>
          </a:xfrm>
          <a:prstGeom prst="straightConnector1">
            <a:avLst/>
          </a:prstGeom>
          <a:noFill/>
          <a:ln w="38100" cap="flat" cmpd="sng">
            <a:solidFill>
              <a:srgbClr val="7F7F7F"/>
            </a:solidFill>
            <a:prstDash val="solid"/>
            <a:round/>
            <a:headEnd type="none" w="sm" len="sm"/>
            <a:tailEnd type="none" w="sm" len="sm"/>
          </a:ln>
        </p:spPr>
      </p:cxnSp>
      <p:sp>
        <p:nvSpPr>
          <p:cNvPr id="26" name="Shape 556">
            <a:extLst>
              <a:ext uri="{FF2B5EF4-FFF2-40B4-BE49-F238E27FC236}">
                <a16:creationId xmlns:a16="http://schemas.microsoft.com/office/drawing/2014/main" id="{F838FC78-55D1-4502-B595-0248363BC6CB}"/>
              </a:ext>
            </a:extLst>
          </p:cNvPr>
          <p:cNvSpPr txBox="1"/>
          <p:nvPr/>
        </p:nvSpPr>
        <p:spPr>
          <a:xfrm>
            <a:off x="9056148" y="1502849"/>
            <a:ext cx="629124" cy="364768"/>
          </a:xfrm>
          <a:prstGeom prst="rect">
            <a:avLst/>
          </a:prstGeom>
          <a:solidFill>
            <a:schemeClr val="bg1">
              <a:lumMod val="85000"/>
            </a:schemeClr>
          </a:solidFill>
          <a:ln>
            <a:noFill/>
          </a:ln>
        </p:spPr>
        <p:txBody>
          <a:bodyPr spcFirstLastPara="1" wrap="square" lIns="91425" tIns="45700" rIns="91425" bIns="45700" anchor="t" anchorCtr="0">
            <a:noAutofit/>
          </a:bodyPr>
          <a:lstStyle>
            <a:defPPr>
              <a:defRPr lang="en-US"/>
            </a:defPPr>
            <a:lvl1pPr algn="ctr">
              <a:defRPr sz="1600" b="1">
                <a:solidFill>
                  <a:schemeClr val="dk1"/>
                </a:solidFill>
                <a:latin typeface="Arial"/>
                <a:ea typeface="Arial"/>
                <a:cs typeface="Arial"/>
              </a:defRPr>
            </a:lvl1pPr>
          </a:lstStyle>
          <a:p>
            <a:r>
              <a:rPr lang="en-US" b="0" i="1" dirty="0">
                <a:sym typeface="Arial"/>
              </a:rPr>
              <a:t>N1</a:t>
            </a:r>
            <a:endParaRPr b="0" i="1" dirty="0">
              <a:sym typeface="Arial"/>
            </a:endParaRPr>
          </a:p>
        </p:txBody>
      </p:sp>
      <p:cxnSp>
        <p:nvCxnSpPr>
          <p:cNvPr id="28" name="Shape 557">
            <a:extLst>
              <a:ext uri="{FF2B5EF4-FFF2-40B4-BE49-F238E27FC236}">
                <a16:creationId xmlns:a16="http://schemas.microsoft.com/office/drawing/2014/main" id="{D1B6EFF0-776B-4808-B3D3-6E87A0E55A94}"/>
              </a:ext>
            </a:extLst>
          </p:cNvPr>
          <p:cNvCxnSpPr>
            <a:cxnSpLocks/>
          </p:cNvCxnSpPr>
          <p:nvPr/>
        </p:nvCxnSpPr>
        <p:spPr>
          <a:xfrm>
            <a:off x="10268935" y="1944597"/>
            <a:ext cx="0" cy="3277246"/>
          </a:xfrm>
          <a:prstGeom prst="straightConnector1">
            <a:avLst/>
          </a:prstGeom>
          <a:noFill/>
          <a:ln w="38100" cap="flat" cmpd="sng">
            <a:solidFill>
              <a:srgbClr val="7F7F7F"/>
            </a:solidFill>
            <a:prstDash val="solid"/>
            <a:round/>
            <a:headEnd type="none" w="sm" len="sm"/>
            <a:tailEnd type="none" w="sm" len="sm"/>
          </a:ln>
        </p:spPr>
      </p:cxnSp>
      <p:sp>
        <p:nvSpPr>
          <p:cNvPr id="29" name="Shape 556">
            <a:extLst>
              <a:ext uri="{FF2B5EF4-FFF2-40B4-BE49-F238E27FC236}">
                <a16:creationId xmlns:a16="http://schemas.microsoft.com/office/drawing/2014/main" id="{114771C8-105F-437C-9600-A347C47C7DC7}"/>
              </a:ext>
            </a:extLst>
          </p:cNvPr>
          <p:cNvSpPr txBox="1"/>
          <p:nvPr/>
        </p:nvSpPr>
        <p:spPr>
          <a:xfrm>
            <a:off x="9954373" y="1502849"/>
            <a:ext cx="629124" cy="364768"/>
          </a:xfrm>
          <a:prstGeom prst="rect">
            <a:avLst/>
          </a:prstGeom>
          <a:solidFill>
            <a:schemeClr val="bg1">
              <a:lumMod val="85000"/>
            </a:schemeClr>
          </a:solidFill>
          <a:ln>
            <a:noFill/>
          </a:ln>
        </p:spPr>
        <p:txBody>
          <a:bodyPr spcFirstLastPara="1" wrap="square" lIns="91425" tIns="45700" rIns="91425" bIns="45700" anchor="t" anchorCtr="0">
            <a:noAutofit/>
          </a:bodyPr>
          <a:lstStyle>
            <a:defPPr>
              <a:defRPr lang="en-US"/>
            </a:defPPr>
            <a:lvl1pPr algn="ctr">
              <a:defRPr sz="1600" b="1">
                <a:solidFill>
                  <a:schemeClr val="dk1"/>
                </a:solidFill>
                <a:latin typeface="Arial"/>
                <a:ea typeface="Arial"/>
                <a:cs typeface="Arial"/>
              </a:defRPr>
            </a:lvl1pPr>
          </a:lstStyle>
          <a:p>
            <a:r>
              <a:rPr lang="en-US" b="0" i="1" dirty="0">
                <a:sym typeface="Arial"/>
              </a:rPr>
              <a:t>N2</a:t>
            </a:r>
            <a:endParaRPr b="0" i="1" dirty="0">
              <a:sym typeface="Arial"/>
            </a:endParaRPr>
          </a:p>
        </p:txBody>
      </p:sp>
      <p:sp>
        <p:nvSpPr>
          <p:cNvPr id="36" name="Shape 556">
            <a:extLst>
              <a:ext uri="{FF2B5EF4-FFF2-40B4-BE49-F238E27FC236}">
                <a16:creationId xmlns:a16="http://schemas.microsoft.com/office/drawing/2014/main" id="{3A92FD90-4C1C-47E1-AA76-0C45969D6FC5}"/>
              </a:ext>
            </a:extLst>
          </p:cNvPr>
          <p:cNvSpPr txBox="1"/>
          <p:nvPr/>
        </p:nvSpPr>
        <p:spPr>
          <a:xfrm>
            <a:off x="7657658" y="2097840"/>
            <a:ext cx="1686002" cy="323509"/>
          </a:xfrm>
          <a:prstGeom prst="rect">
            <a:avLst/>
          </a:prstGeom>
          <a:noFill/>
          <a:ln>
            <a:noFill/>
          </a:ln>
        </p:spPr>
        <p:txBody>
          <a:bodyPr spcFirstLastPara="1" wrap="square" lIns="91425" tIns="45700" rIns="91425" bIns="45700" anchor="t" anchorCtr="0">
            <a:noAutofit/>
          </a:bodyPr>
          <a:lstStyle/>
          <a:p>
            <a:pPr algn="r"/>
            <a:r>
              <a:rPr lang="en-US" altLang="zh-CN" sz="1600" b="1" i="1" dirty="0">
                <a:solidFill>
                  <a:schemeClr val="dk1"/>
                </a:solidFill>
                <a:latin typeface="Arial"/>
                <a:ea typeface="Arial"/>
                <a:cs typeface="Arial"/>
                <a:sym typeface="Arial"/>
              </a:rPr>
              <a:t>“Vote for me?”</a:t>
            </a:r>
            <a:endParaRPr sz="1600" b="1" i="1" dirty="0">
              <a:solidFill>
                <a:schemeClr val="dk1"/>
              </a:solidFill>
              <a:latin typeface="Arial"/>
              <a:ea typeface="Arial"/>
              <a:cs typeface="Arial"/>
              <a:sym typeface="Arial"/>
            </a:endParaRPr>
          </a:p>
        </p:txBody>
      </p:sp>
      <p:cxnSp>
        <p:nvCxnSpPr>
          <p:cNvPr id="37" name="直接箭头连接符 36">
            <a:extLst>
              <a:ext uri="{FF2B5EF4-FFF2-40B4-BE49-F238E27FC236}">
                <a16:creationId xmlns:a16="http://schemas.microsoft.com/office/drawing/2014/main" id="{41536F91-D034-4FF8-B435-0F32CC989169}"/>
              </a:ext>
            </a:extLst>
          </p:cNvPr>
          <p:cNvCxnSpPr>
            <a:cxnSpLocks/>
          </p:cNvCxnSpPr>
          <p:nvPr/>
        </p:nvCxnSpPr>
        <p:spPr>
          <a:xfrm>
            <a:off x="9338223" y="2302876"/>
            <a:ext cx="930712" cy="118473"/>
          </a:xfrm>
          <a:prstGeom prst="straightConnector1">
            <a:avLst/>
          </a:prstGeom>
          <a:noFill/>
          <a:ln w="28575" cap="flat" cmpd="sng">
            <a:solidFill>
              <a:schemeClr val="tx1"/>
            </a:solidFill>
            <a:prstDash val="solid"/>
            <a:round/>
            <a:headEnd type="none" w="sm" len="sm"/>
            <a:tailEnd type="triangle" w="med" len="med"/>
          </a:ln>
        </p:spPr>
      </p:cxnSp>
      <p:sp>
        <p:nvSpPr>
          <p:cNvPr id="38" name="Shape 556">
            <a:extLst>
              <a:ext uri="{FF2B5EF4-FFF2-40B4-BE49-F238E27FC236}">
                <a16:creationId xmlns:a16="http://schemas.microsoft.com/office/drawing/2014/main" id="{78C78DCA-903F-4699-AA82-852922829C1A}"/>
              </a:ext>
            </a:extLst>
          </p:cNvPr>
          <p:cNvSpPr txBox="1"/>
          <p:nvPr/>
        </p:nvSpPr>
        <p:spPr>
          <a:xfrm>
            <a:off x="10301064" y="2598406"/>
            <a:ext cx="1142197" cy="284996"/>
          </a:xfrm>
          <a:prstGeom prst="rect">
            <a:avLst/>
          </a:prstGeom>
          <a:noFill/>
          <a:ln>
            <a:noFill/>
          </a:ln>
        </p:spPr>
        <p:txBody>
          <a:bodyPr spcFirstLastPara="1" wrap="square" lIns="91425" tIns="45700" rIns="91425" bIns="45700" anchor="t" anchorCtr="0">
            <a:noAutofit/>
          </a:bodyPr>
          <a:lstStyle/>
          <a:p>
            <a:r>
              <a:rPr lang="en-US" altLang="zh-CN" sz="1600" b="1" i="1" dirty="0">
                <a:solidFill>
                  <a:schemeClr val="dk1"/>
                </a:solidFill>
                <a:latin typeface="Arial"/>
                <a:ea typeface="Arial"/>
                <a:cs typeface="Arial"/>
                <a:sym typeface="Arial"/>
              </a:rPr>
              <a:t>“Yes”</a:t>
            </a:r>
            <a:endParaRPr sz="1600" b="1" i="1" dirty="0">
              <a:solidFill>
                <a:schemeClr val="dk1"/>
              </a:solidFill>
              <a:latin typeface="Arial"/>
              <a:ea typeface="Arial"/>
              <a:cs typeface="Arial"/>
              <a:sym typeface="Arial"/>
            </a:endParaRPr>
          </a:p>
        </p:txBody>
      </p:sp>
      <p:cxnSp>
        <p:nvCxnSpPr>
          <p:cNvPr id="39" name="直接箭头连接符 38">
            <a:extLst>
              <a:ext uri="{FF2B5EF4-FFF2-40B4-BE49-F238E27FC236}">
                <a16:creationId xmlns:a16="http://schemas.microsoft.com/office/drawing/2014/main" id="{F2DFCB87-63FD-4812-9783-550A6C12AEB3}"/>
              </a:ext>
            </a:extLst>
          </p:cNvPr>
          <p:cNvCxnSpPr>
            <a:cxnSpLocks/>
          </p:cNvCxnSpPr>
          <p:nvPr/>
        </p:nvCxnSpPr>
        <p:spPr>
          <a:xfrm flipH="1">
            <a:off x="9954373" y="2777329"/>
            <a:ext cx="303688" cy="272839"/>
          </a:xfrm>
          <a:prstGeom prst="straightConnector1">
            <a:avLst/>
          </a:prstGeom>
          <a:noFill/>
          <a:ln w="28575" cap="flat" cmpd="sng">
            <a:solidFill>
              <a:schemeClr val="tx1"/>
            </a:solidFill>
            <a:prstDash val="solid"/>
            <a:round/>
            <a:headEnd type="none" w="sm" len="sm"/>
            <a:tailEnd type="triangle" w="med" len="med"/>
          </a:ln>
        </p:spPr>
      </p:cxnSp>
      <p:cxnSp>
        <p:nvCxnSpPr>
          <p:cNvPr id="44" name="直接连接符 43">
            <a:extLst>
              <a:ext uri="{FF2B5EF4-FFF2-40B4-BE49-F238E27FC236}">
                <a16:creationId xmlns:a16="http://schemas.microsoft.com/office/drawing/2014/main" id="{D652CF89-2FBF-4222-B13F-2A0F1615DA11}"/>
              </a:ext>
            </a:extLst>
          </p:cNvPr>
          <p:cNvCxnSpPr>
            <a:cxnSpLocks/>
          </p:cNvCxnSpPr>
          <p:nvPr/>
        </p:nvCxnSpPr>
        <p:spPr>
          <a:xfrm>
            <a:off x="9370710" y="2663000"/>
            <a:ext cx="0" cy="440804"/>
          </a:xfrm>
          <a:prstGeom prst="line">
            <a:avLst/>
          </a:prstGeom>
          <a:noFill/>
          <a:ln w="38100" cap="flat" cmpd="sng">
            <a:solidFill>
              <a:schemeClr val="bg1">
                <a:lumMod val="85000"/>
              </a:schemeClr>
            </a:solidFill>
            <a:prstDash val="solid"/>
            <a:round/>
            <a:headEnd type="none" w="sm" len="sm"/>
            <a:tailEnd type="none" w="sm" len="sm"/>
          </a:ln>
        </p:spPr>
      </p:cxnSp>
      <p:pic>
        <p:nvPicPr>
          <p:cNvPr id="45" name="Shape 564">
            <a:extLst>
              <a:ext uri="{FF2B5EF4-FFF2-40B4-BE49-F238E27FC236}">
                <a16:creationId xmlns:a16="http://schemas.microsoft.com/office/drawing/2014/main" id="{4BDF4477-4CBD-4146-8DCF-519774E20F00}"/>
              </a:ext>
            </a:extLst>
          </p:cNvPr>
          <p:cNvPicPr preferRelativeResize="0"/>
          <p:nvPr/>
        </p:nvPicPr>
        <p:blipFill rotWithShape="1">
          <a:blip r:embed="rId9">
            <a:alphaModFix/>
          </a:blip>
          <a:srcRect/>
          <a:stretch/>
        </p:blipFill>
        <p:spPr>
          <a:xfrm>
            <a:off x="9124360" y="2740904"/>
            <a:ext cx="492700" cy="492700"/>
          </a:xfrm>
          <a:prstGeom prst="rect">
            <a:avLst/>
          </a:prstGeom>
          <a:noFill/>
          <a:ln>
            <a:noFill/>
          </a:ln>
        </p:spPr>
      </p:pic>
      <p:sp>
        <p:nvSpPr>
          <p:cNvPr id="46" name="闪电形 45">
            <a:extLst>
              <a:ext uri="{FF2B5EF4-FFF2-40B4-BE49-F238E27FC236}">
                <a16:creationId xmlns:a16="http://schemas.microsoft.com/office/drawing/2014/main" id="{99577AB6-E6AA-4F57-8B6C-97C0ACC611F0}"/>
              </a:ext>
            </a:extLst>
          </p:cNvPr>
          <p:cNvSpPr/>
          <p:nvPr/>
        </p:nvSpPr>
        <p:spPr>
          <a:xfrm>
            <a:off x="9113952" y="2518822"/>
            <a:ext cx="523921" cy="294090"/>
          </a:xfrm>
          <a:prstGeom prst="lightningBolt">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Char char="p"/>
            </a:pPr>
            <a:endParaRPr kumimoji="0" lang="zh-CN" altLang="en-US" sz="1800" b="1" i="0" u="none" strike="noStrike" cap="none" normalizeH="0" baseline="0">
              <a:ln>
                <a:noFill/>
              </a:ln>
              <a:solidFill>
                <a:schemeClr val="accent2"/>
              </a:solidFill>
              <a:effectLst/>
              <a:latin typeface="Verdana" panose="020B0604030504040204" pitchFamily="34" charset="0"/>
              <a:ea typeface="楷体_GB2312" pitchFamily="49" charset="-122"/>
            </a:endParaRPr>
          </a:p>
        </p:txBody>
      </p:sp>
    </p:spTree>
    <p:custDataLst>
      <p:tags r:id="rId1"/>
    </p:custDataLst>
    <p:extLst>
      <p:ext uri="{BB962C8B-B14F-4D97-AF65-F5344CB8AC3E}">
        <p14:creationId xmlns:p14="http://schemas.microsoft.com/office/powerpoint/2010/main" val="2767805533"/>
      </p:ext>
    </p:extLst>
  </p:cSld>
  <p:clrMapOvr>
    <a:masterClrMapping/>
  </p:clrMapOvr>
  <p:transition advTm="19476">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8" grpId="0"/>
      <p:bldP spid="4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图示 26">
            <a:extLst>
              <a:ext uri="{FF2B5EF4-FFF2-40B4-BE49-F238E27FC236}">
                <a16:creationId xmlns:a16="http://schemas.microsoft.com/office/drawing/2014/main" id="{8C0F872A-6C21-44B6-B910-B126DD6A6C19}"/>
              </a:ext>
            </a:extLst>
          </p:cNvPr>
          <p:cNvGraphicFramePr/>
          <p:nvPr/>
        </p:nvGraphicFramePr>
        <p:xfrm>
          <a:off x="748739" y="1235411"/>
          <a:ext cx="2879985" cy="38920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标题 2">
            <a:extLst>
              <a:ext uri="{FF2B5EF4-FFF2-40B4-BE49-F238E27FC236}">
                <a16:creationId xmlns:a16="http://schemas.microsoft.com/office/drawing/2014/main" id="{EB3F927E-C21C-44A9-B07C-FFA809577750}"/>
              </a:ext>
            </a:extLst>
          </p:cNvPr>
          <p:cNvSpPr>
            <a:spLocks noGrp="1"/>
          </p:cNvSpPr>
          <p:nvPr>
            <p:ph type="title"/>
          </p:nvPr>
        </p:nvSpPr>
        <p:spPr>
          <a:xfrm>
            <a:off x="748740" y="311085"/>
            <a:ext cx="10826496" cy="849639"/>
          </a:xfrm>
        </p:spPr>
        <p:txBody>
          <a:bodyPr/>
          <a:lstStyle/>
          <a:p>
            <a:r>
              <a:rPr lang="en-US" altLang="zh-CN" dirty="0"/>
              <a:t>RQ1: Root cause</a:t>
            </a:r>
            <a:endParaRPr lang="zh-CN" altLang="en-US" dirty="0"/>
          </a:p>
        </p:txBody>
      </p:sp>
      <p:sp>
        <p:nvSpPr>
          <p:cNvPr id="2" name="矩形 1">
            <a:extLst>
              <a:ext uri="{FF2B5EF4-FFF2-40B4-BE49-F238E27FC236}">
                <a16:creationId xmlns:a16="http://schemas.microsoft.com/office/drawing/2014/main" id="{90A02961-6D88-4093-90F3-BACD422A3D1B}"/>
              </a:ext>
            </a:extLst>
          </p:cNvPr>
          <p:cNvSpPr/>
          <p:nvPr/>
        </p:nvSpPr>
        <p:spPr>
          <a:xfrm>
            <a:off x="1705734" y="4448475"/>
            <a:ext cx="4031873" cy="646331"/>
          </a:xfrm>
          <a:prstGeom prst="rect">
            <a:avLst/>
          </a:prstGeom>
        </p:spPr>
        <p:txBody>
          <a:bodyPr wrap="none">
            <a:spAutoFit/>
          </a:bodyPr>
          <a:lstStyle/>
          <a:p>
            <a:r>
              <a:rPr lang="en-US" altLang="zh-CN" b="1" dirty="0">
                <a:solidFill>
                  <a:srgbClr val="FF0000"/>
                </a:solidFill>
              </a:rPr>
              <a:t>Consider wrong states as correct </a:t>
            </a:r>
            <a:endParaRPr lang="zh-CN" altLang="en-US" b="1" dirty="0">
              <a:solidFill>
                <a:srgbClr val="FF0000"/>
              </a:solidFill>
            </a:endParaRPr>
          </a:p>
          <a:p>
            <a:endParaRPr lang="zh-CN" altLang="en-US" b="1" dirty="0"/>
          </a:p>
        </p:txBody>
      </p:sp>
      <p:sp>
        <p:nvSpPr>
          <p:cNvPr id="4" name="矩形 3">
            <a:extLst>
              <a:ext uri="{FF2B5EF4-FFF2-40B4-BE49-F238E27FC236}">
                <a16:creationId xmlns:a16="http://schemas.microsoft.com/office/drawing/2014/main" id="{2D676683-550A-4B8C-AC6F-EE2B77EE9B78}"/>
              </a:ext>
            </a:extLst>
          </p:cNvPr>
          <p:cNvSpPr/>
          <p:nvPr/>
        </p:nvSpPr>
        <p:spPr>
          <a:xfrm>
            <a:off x="1698077" y="4746964"/>
            <a:ext cx="2685351" cy="369332"/>
          </a:xfrm>
          <a:prstGeom prst="rect">
            <a:avLst/>
          </a:prstGeom>
        </p:spPr>
        <p:txBody>
          <a:bodyPr wrap="none">
            <a:spAutoFit/>
          </a:bodyPr>
          <a:lstStyle/>
          <a:p>
            <a:r>
              <a:rPr lang="en-US" altLang="zh-CN" b="1" dirty="0"/>
              <a:t>Miss the correct states</a:t>
            </a:r>
            <a:endParaRPr lang="zh-CN" altLang="en-US" b="1" dirty="0"/>
          </a:p>
        </p:txBody>
      </p:sp>
      <p:sp>
        <p:nvSpPr>
          <p:cNvPr id="5" name="矩形 4">
            <a:extLst>
              <a:ext uri="{FF2B5EF4-FFF2-40B4-BE49-F238E27FC236}">
                <a16:creationId xmlns:a16="http://schemas.microsoft.com/office/drawing/2014/main" id="{1137A8EA-5413-401B-8C2D-1E06EFE99054}"/>
              </a:ext>
            </a:extLst>
          </p:cNvPr>
          <p:cNvSpPr/>
          <p:nvPr/>
        </p:nvSpPr>
        <p:spPr>
          <a:xfrm>
            <a:off x="1705734" y="5037177"/>
            <a:ext cx="3082895" cy="369332"/>
          </a:xfrm>
          <a:prstGeom prst="rect">
            <a:avLst/>
          </a:prstGeom>
        </p:spPr>
        <p:txBody>
          <a:bodyPr wrap="none">
            <a:spAutoFit/>
          </a:bodyPr>
          <a:lstStyle/>
          <a:p>
            <a:r>
              <a:rPr lang="en-US" altLang="zh-CN" b="1" dirty="0"/>
              <a:t>Incorrect data parser logic</a:t>
            </a:r>
            <a:endParaRPr lang="zh-CN" altLang="en-US" b="1" dirty="0"/>
          </a:p>
        </p:txBody>
      </p:sp>
      <p:cxnSp>
        <p:nvCxnSpPr>
          <p:cNvPr id="53" name="Elbow Connector 38">
            <a:extLst>
              <a:ext uri="{FF2B5EF4-FFF2-40B4-BE49-F238E27FC236}">
                <a16:creationId xmlns:a16="http://schemas.microsoft.com/office/drawing/2014/main" id="{3957E9D2-14B2-4FFC-BE67-2B8601FDF860}"/>
              </a:ext>
            </a:extLst>
          </p:cNvPr>
          <p:cNvCxnSpPr/>
          <p:nvPr/>
        </p:nvCxnSpPr>
        <p:spPr>
          <a:xfrm rot="16200000" flipH="1">
            <a:off x="1457440" y="4392504"/>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54" name="Elbow Connector 38">
            <a:extLst>
              <a:ext uri="{FF2B5EF4-FFF2-40B4-BE49-F238E27FC236}">
                <a16:creationId xmlns:a16="http://schemas.microsoft.com/office/drawing/2014/main" id="{9282812E-DBFF-4728-9028-77335798D690}"/>
              </a:ext>
            </a:extLst>
          </p:cNvPr>
          <p:cNvCxnSpPr/>
          <p:nvPr/>
        </p:nvCxnSpPr>
        <p:spPr>
          <a:xfrm rot="16200000" flipH="1">
            <a:off x="1457440" y="4686802"/>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55" name="Elbow Connector 38">
            <a:extLst>
              <a:ext uri="{FF2B5EF4-FFF2-40B4-BE49-F238E27FC236}">
                <a16:creationId xmlns:a16="http://schemas.microsoft.com/office/drawing/2014/main" id="{FF3A52FB-C1DB-4D48-938B-155817DA684C}"/>
              </a:ext>
            </a:extLst>
          </p:cNvPr>
          <p:cNvCxnSpPr/>
          <p:nvPr/>
        </p:nvCxnSpPr>
        <p:spPr>
          <a:xfrm rot="16200000" flipH="1">
            <a:off x="1457440" y="4981206"/>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24" name="矩形 23">
            <a:extLst>
              <a:ext uri="{FF2B5EF4-FFF2-40B4-BE49-F238E27FC236}">
                <a16:creationId xmlns:a16="http://schemas.microsoft.com/office/drawing/2014/main" id="{16C9DA52-EAB5-4153-BE9B-AA3A03176AC1}"/>
              </a:ext>
            </a:extLst>
          </p:cNvPr>
          <p:cNvSpPr/>
          <p:nvPr/>
        </p:nvSpPr>
        <p:spPr>
          <a:xfrm>
            <a:off x="9192792" y="6362249"/>
            <a:ext cx="2519826" cy="369332"/>
          </a:xfrm>
          <a:prstGeom prst="rect">
            <a:avLst/>
          </a:prstGeom>
        </p:spPr>
        <p:txBody>
          <a:bodyPr wrap="square">
            <a:spAutoFit/>
          </a:bodyPr>
          <a:lstStyle/>
          <a:p>
            <a:r>
              <a:rPr lang="en-US" altLang="zh-CN" dirty="0">
                <a:latin typeface="Gill Sans"/>
              </a:rPr>
              <a:t>Ex: ZOOKEEPER-975</a:t>
            </a:r>
            <a:endParaRPr lang="zh-CN" altLang="en-US" dirty="0">
              <a:latin typeface="Gill Sans"/>
            </a:endParaRPr>
          </a:p>
        </p:txBody>
      </p:sp>
      <p:cxnSp>
        <p:nvCxnSpPr>
          <p:cNvPr id="25" name="Shape 557">
            <a:extLst>
              <a:ext uri="{FF2B5EF4-FFF2-40B4-BE49-F238E27FC236}">
                <a16:creationId xmlns:a16="http://schemas.microsoft.com/office/drawing/2014/main" id="{AAD0FEAC-9256-4C3C-AEE9-1BDB76900721}"/>
              </a:ext>
            </a:extLst>
          </p:cNvPr>
          <p:cNvCxnSpPr>
            <a:cxnSpLocks/>
          </p:cNvCxnSpPr>
          <p:nvPr/>
        </p:nvCxnSpPr>
        <p:spPr>
          <a:xfrm>
            <a:off x="9370710" y="1944597"/>
            <a:ext cx="0" cy="3277246"/>
          </a:xfrm>
          <a:prstGeom prst="straightConnector1">
            <a:avLst/>
          </a:prstGeom>
          <a:noFill/>
          <a:ln w="38100" cap="flat" cmpd="sng">
            <a:solidFill>
              <a:srgbClr val="7F7F7F"/>
            </a:solidFill>
            <a:prstDash val="solid"/>
            <a:round/>
            <a:headEnd type="none" w="sm" len="sm"/>
            <a:tailEnd type="none" w="sm" len="sm"/>
          </a:ln>
        </p:spPr>
      </p:cxnSp>
      <p:sp>
        <p:nvSpPr>
          <p:cNvPr id="26" name="Shape 556">
            <a:extLst>
              <a:ext uri="{FF2B5EF4-FFF2-40B4-BE49-F238E27FC236}">
                <a16:creationId xmlns:a16="http://schemas.microsoft.com/office/drawing/2014/main" id="{F838FC78-55D1-4502-B595-0248363BC6CB}"/>
              </a:ext>
            </a:extLst>
          </p:cNvPr>
          <p:cNvSpPr txBox="1"/>
          <p:nvPr/>
        </p:nvSpPr>
        <p:spPr>
          <a:xfrm>
            <a:off x="9056148" y="1502849"/>
            <a:ext cx="629124" cy="364768"/>
          </a:xfrm>
          <a:prstGeom prst="rect">
            <a:avLst/>
          </a:prstGeom>
          <a:solidFill>
            <a:schemeClr val="bg1">
              <a:lumMod val="85000"/>
            </a:schemeClr>
          </a:solidFill>
          <a:ln>
            <a:noFill/>
          </a:ln>
        </p:spPr>
        <p:txBody>
          <a:bodyPr spcFirstLastPara="1" wrap="square" lIns="91425" tIns="45700" rIns="91425" bIns="45700" anchor="t" anchorCtr="0">
            <a:noAutofit/>
          </a:bodyPr>
          <a:lstStyle>
            <a:defPPr>
              <a:defRPr lang="en-US"/>
            </a:defPPr>
            <a:lvl1pPr algn="ctr">
              <a:defRPr sz="1600" b="1">
                <a:solidFill>
                  <a:schemeClr val="dk1"/>
                </a:solidFill>
                <a:latin typeface="Arial"/>
                <a:ea typeface="Arial"/>
                <a:cs typeface="Arial"/>
              </a:defRPr>
            </a:lvl1pPr>
          </a:lstStyle>
          <a:p>
            <a:r>
              <a:rPr lang="en-US" b="0" i="1" dirty="0">
                <a:sym typeface="Arial"/>
              </a:rPr>
              <a:t>N1</a:t>
            </a:r>
            <a:endParaRPr b="0" i="1" dirty="0">
              <a:sym typeface="Arial"/>
            </a:endParaRPr>
          </a:p>
        </p:txBody>
      </p:sp>
      <p:cxnSp>
        <p:nvCxnSpPr>
          <p:cNvPr id="28" name="Shape 557">
            <a:extLst>
              <a:ext uri="{FF2B5EF4-FFF2-40B4-BE49-F238E27FC236}">
                <a16:creationId xmlns:a16="http://schemas.microsoft.com/office/drawing/2014/main" id="{D1B6EFF0-776B-4808-B3D3-6E87A0E55A94}"/>
              </a:ext>
            </a:extLst>
          </p:cNvPr>
          <p:cNvCxnSpPr>
            <a:cxnSpLocks/>
          </p:cNvCxnSpPr>
          <p:nvPr/>
        </p:nvCxnSpPr>
        <p:spPr>
          <a:xfrm>
            <a:off x="10268935" y="1944597"/>
            <a:ext cx="0" cy="3277246"/>
          </a:xfrm>
          <a:prstGeom prst="straightConnector1">
            <a:avLst/>
          </a:prstGeom>
          <a:noFill/>
          <a:ln w="38100" cap="flat" cmpd="sng">
            <a:solidFill>
              <a:srgbClr val="7F7F7F"/>
            </a:solidFill>
            <a:prstDash val="solid"/>
            <a:round/>
            <a:headEnd type="none" w="sm" len="sm"/>
            <a:tailEnd type="none" w="sm" len="sm"/>
          </a:ln>
        </p:spPr>
      </p:cxnSp>
      <p:sp>
        <p:nvSpPr>
          <p:cNvPr id="29" name="Shape 556">
            <a:extLst>
              <a:ext uri="{FF2B5EF4-FFF2-40B4-BE49-F238E27FC236}">
                <a16:creationId xmlns:a16="http://schemas.microsoft.com/office/drawing/2014/main" id="{114771C8-105F-437C-9600-A347C47C7DC7}"/>
              </a:ext>
            </a:extLst>
          </p:cNvPr>
          <p:cNvSpPr txBox="1"/>
          <p:nvPr/>
        </p:nvSpPr>
        <p:spPr>
          <a:xfrm>
            <a:off x="9954373" y="1502849"/>
            <a:ext cx="629124" cy="364768"/>
          </a:xfrm>
          <a:prstGeom prst="rect">
            <a:avLst/>
          </a:prstGeom>
          <a:solidFill>
            <a:schemeClr val="bg1">
              <a:lumMod val="85000"/>
            </a:schemeClr>
          </a:solidFill>
          <a:ln>
            <a:noFill/>
          </a:ln>
        </p:spPr>
        <p:txBody>
          <a:bodyPr spcFirstLastPara="1" wrap="square" lIns="91425" tIns="45700" rIns="91425" bIns="45700" anchor="t" anchorCtr="0">
            <a:noAutofit/>
          </a:bodyPr>
          <a:lstStyle>
            <a:defPPr>
              <a:defRPr lang="en-US"/>
            </a:defPPr>
            <a:lvl1pPr algn="ctr">
              <a:defRPr sz="1600" b="1">
                <a:solidFill>
                  <a:schemeClr val="dk1"/>
                </a:solidFill>
                <a:latin typeface="Arial"/>
                <a:ea typeface="Arial"/>
                <a:cs typeface="Arial"/>
              </a:defRPr>
            </a:lvl1pPr>
          </a:lstStyle>
          <a:p>
            <a:r>
              <a:rPr lang="en-US" b="0" i="1" dirty="0">
                <a:sym typeface="Arial"/>
              </a:rPr>
              <a:t>N2</a:t>
            </a:r>
            <a:endParaRPr b="0" i="1" dirty="0">
              <a:sym typeface="Arial"/>
            </a:endParaRPr>
          </a:p>
        </p:txBody>
      </p:sp>
      <p:sp>
        <p:nvSpPr>
          <p:cNvPr id="15" name="Shape 556">
            <a:extLst>
              <a:ext uri="{FF2B5EF4-FFF2-40B4-BE49-F238E27FC236}">
                <a16:creationId xmlns:a16="http://schemas.microsoft.com/office/drawing/2014/main" id="{CD19120C-F0F9-46B2-87AF-A420EF024EE3}"/>
              </a:ext>
            </a:extLst>
          </p:cNvPr>
          <p:cNvSpPr txBox="1"/>
          <p:nvPr/>
        </p:nvSpPr>
        <p:spPr>
          <a:xfrm>
            <a:off x="7657658" y="2097840"/>
            <a:ext cx="1686002" cy="323509"/>
          </a:xfrm>
          <a:prstGeom prst="rect">
            <a:avLst/>
          </a:prstGeom>
          <a:noFill/>
          <a:ln>
            <a:noFill/>
          </a:ln>
        </p:spPr>
        <p:txBody>
          <a:bodyPr spcFirstLastPara="1" wrap="square" lIns="91425" tIns="45700" rIns="91425" bIns="45700" anchor="t" anchorCtr="0">
            <a:noAutofit/>
          </a:bodyPr>
          <a:lstStyle/>
          <a:p>
            <a:pPr algn="r"/>
            <a:r>
              <a:rPr lang="en-US" altLang="zh-CN" sz="1600" b="1" i="1" dirty="0">
                <a:solidFill>
                  <a:schemeClr val="dk1"/>
                </a:solidFill>
                <a:latin typeface="Arial"/>
                <a:ea typeface="Arial"/>
                <a:cs typeface="Arial"/>
                <a:sym typeface="Arial"/>
              </a:rPr>
              <a:t>“Vote for me?”</a:t>
            </a:r>
            <a:endParaRPr sz="1600" b="1" i="1" dirty="0">
              <a:solidFill>
                <a:schemeClr val="dk1"/>
              </a:solidFill>
              <a:latin typeface="Arial"/>
              <a:ea typeface="Arial"/>
              <a:cs typeface="Arial"/>
              <a:sym typeface="Arial"/>
            </a:endParaRPr>
          </a:p>
        </p:txBody>
      </p:sp>
      <p:cxnSp>
        <p:nvCxnSpPr>
          <p:cNvPr id="16" name="直接箭头连接符 15">
            <a:extLst>
              <a:ext uri="{FF2B5EF4-FFF2-40B4-BE49-F238E27FC236}">
                <a16:creationId xmlns:a16="http://schemas.microsoft.com/office/drawing/2014/main" id="{716954A1-8DCD-4FA4-ADF7-410694B70AB9}"/>
              </a:ext>
            </a:extLst>
          </p:cNvPr>
          <p:cNvCxnSpPr>
            <a:cxnSpLocks/>
          </p:cNvCxnSpPr>
          <p:nvPr/>
        </p:nvCxnSpPr>
        <p:spPr>
          <a:xfrm>
            <a:off x="9338223" y="2302876"/>
            <a:ext cx="930712" cy="118473"/>
          </a:xfrm>
          <a:prstGeom prst="straightConnector1">
            <a:avLst/>
          </a:prstGeom>
          <a:noFill/>
          <a:ln w="28575" cap="flat" cmpd="sng">
            <a:solidFill>
              <a:schemeClr val="tx1"/>
            </a:solidFill>
            <a:prstDash val="solid"/>
            <a:round/>
            <a:headEnd type="none" w="sm" len="sm"/>
            <a:tailEnd type="triangle" w="med" len="med"/>
          </a:ln>
        </p:spPr>
      </p:cxnSp>
      <p:sp>
        <p:nvSpPr>
          <p:cNvPr id="17" name="Shape 556">
            <a:extLst>
              <a:ext uri="{FF2B5EF4-FFF2-40B4-BE49-F238E27FC236}">
                <a16:creationId xmlns:a16="http://schemas.microsoft.com/office/drawing/2014/main" id="{A6E004AA-E846-47AF-B5F0-E6CC21710860}"/>
              </a:ext>
            </a:extLst>
          </p:cNvPr>
          <p:cNvSpPr txBox="1"/>
          <p:nvPr/>
        </p:nvSpPr>
        <p:spPr>
          <a:xfrm>
            <a:off x="10301064" y="2598406"/>
            <a:ext cx="1142197" cy="284996"/>
          </a:xfrm>
          <a:prstGeom prst="rect">
            <a:avLst/>
          </a:prstGeom>
          <a:noFill/>
          <a:ln>
            <a:noFill/>
          </a:ln>
        </p:spPr>
        <p:txBody>
          <a:bodyPr spcFirstLastPara="1" wrap="square" lIns="91425" tIns="45700" rIns="91425" bIns="45700" anchor="t" anchorCtr="0">
            <a:noAutofit/>
          </a:bodyPr>
          <a:lstStyle/>
          <a:p>
            <a:r>
              <a:rPr lang="en-US" altLang="zh-CN" sz="1600" b="1" i="1" dirty="0">
                <a:solidFill>
                  <a:schemeClr val="dk1"/>
                </a:solidFill>
                <a:latin typeface="Arial"/>
                <a:ea typeface="Arial"/>
                <a:cs typeface="Arial"/>
                <a:sym typeface="Arial"/>
              </a:rPr>
              <a:t>“Yes”</a:t>
            </a:r>
            <a:endParaRPr sz="1600" b="1" i="1" dirty="0">
              <a:solidFill>
                <a:schemeClr val="dk1"/>
              </a:solidFill>
              <a:latin typeface="Arial"/>
              <a:ea typeface="Arial"/>
              <a:cs typeface="Arial"/>
              <a:sym typeface="Arial"/>
            </a:endParaRPr>
          </a:p>
        </p:txBody>
      </p:sp>
      <p:cxnSp>
        <p:nvCxnSpPr>
          <p:cNvPr id="21" name="直接连接符 20">
            <a:extLst>
              <a:ext uri="{FF2B5EF4-FFF2-40B4-BE49-F238E27FC236}">
                <a16:creationId xmlns:a16="http://schemas.microsoft.com/office/drawing/2014/main" id="{4D8DF940-CE08-4EE3-8C8A-4DC5F5D86ED6}"/>
              </a:ext>
            </a:extLst>
          </p:cNvPr>
          <p:cNvCxnSpPr>
            <a:cxnSpLocks/>
          </p:cNvCxnSpPr>
          <p:nvPr/>
        </p:nvCxnSpPr>
        <p:spPr>
          <a:xfrm>
            <a:off x="9370710" y="2663000"/>
            <a:ext cx="0" cy="440804"/>
          </a:xfrm>
          <a:prstGeom prst="line">
            <a:avLst/>
          </a:prstGeom>
          <a:noFill/>
          <a:ln w="38100" cap="flat" cmpd="sng">
            <a:solidFill>
              <a:schemeClr val="bg1">
                <a:lumMod val="85000"/>
              </a:schemeClr>
            </a:solidFill>
            <a:prstDash val="solid"/>
            <a:round/>
            <a:headEnd type="none" w="sm" len="sm"/>
            <a:tailEnd type="none" w="sm" len="sm"/>
          </a:ln>
        </p:spPr>
      </p:cxnSp>
      <p:pic>
        <p:nvPicPr>
          <p:cNvPr id="20" name="Shape 564">
            <a:extLst>
              <a:ext uri="{FF2B5EF4-FFF2-40B4-BE49-F238E27FC236}">
                <a16:creationId xmlns:a16="http://schemas.microsoft.com/office/drawing/2014/main" id="{41233F2A-7ED2-4ABB-8D9F-A2BF93972671}"/>
              </a:ext>
            </a:extLst>
          </p:cNvPr>
          <p:cNvPicPr preferRelativeResize="0"/>
          <p:nvPr/>
        </p:nvPicPr>
        <p:blipFill rotWithShape="1">
          <a:blip r:embed="rId9">
            <a:alphaModFix/>
          </a:blip>
          <a:srcRect/>
          <a:stretch/>
        </p:blipFill>
        <p:spPr>
          <a:xfrm>
            <a:off x="9124360" y="2740904"/>
            <a:ext cx="492700" cy="492700"/>
          </a:xfrm>
          <a:prstGeom prst="rect">
            <a:avLst/>
          </a:prstGeom>
          <a:noFill/>
          <a:ln>
            <a:noFill/>
          </a:ln>
        </p:spPr>
      </p:pic>
      <p:sp>
        <p:nvSpPr>
          <p:cNvPr id="19" name="闪电形 18">
            <a:extLst>
              <a:ext uri="{FF2B5EF4-FFF2-40B4-BE49-F238E27FC236}">
                <a16:creationId xmlns:a16="http://schemas.microsoft.com/office/drawing/2014/main" id="{2D43CB6B-EAB3-4695-823F-782FA058F5DA}"/>
              </a:ext>
            </a:extLst>
          </p:cNvPr>
          <p:cNvSpPr/>
          <p:nvPr/>
        </p:nvSpPr>
        <p:spPr>
          <a:xfrm>
            <a:off x="9113952" y="2518822"/>
            <a:ext cx="523921" cy="294090"/>
          </a:xfrm>
          <a:prstGeom prst="lightningBolt">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Char char="p"/>
            </a:pPr>
            <a:endParaRPr kumimoji="0" lang="zh-CN" altLang="en-US" sz="1800" b="1" i="0" u="none" strike="noStrike" cap="none" normalizeH="0" baseline="0">
              <a:ln>
                <a:noFill/>
              </a:ln>
              <a:solidFill>
                <a:schemeClr val="accent2"/>
              </a:solidFill>
              <a:effectLst/>
              <a:latin typeface="Verdana" panose="020B0604030504040204" pitchFamily="34" charset="0"/>
              <a:ea typeface="楷体_GB2312" pitchFamily="49" charset="-122"/>
            </a:endParaRPr>
          </a:p>
        </p:txBody>
      </p:sp>
      <p:cxnSp>
        <p:nvCxnSpPr>
          <p:cNvPr id="23" name="直接箭头连接符 22">
            <a:extLst>
              <a:ext uri="{FF2B5EF4-FFF2-40B4-BE49-F238E27FC236}">
                <a16:creationId xmlns:a16="http://schemas.microsoft.com/office/drawing/2014/main" id="{BFED7628-1975-4E9F-8766-BB7AE9B34850}"/>
              </a:ext>
            </a:extLst>
          </p:cNvPr>
          <p:cNvCxnSpPr>
            <a:cxnSpLocks/>
          </p:cNvCxnSpPr>
          <p:nvPr/>
        </p:nvCxnSpPr>
        <p:spPr>
          <a:xfrm flipH="1">
            <a:off x="9397761" y="2777329"/>
            <a:ext cx="860300" cy="772909"/>
          </a:xfrm>
          <a:prstGeom prst="straightConnector1">
            <a:avLst/>
          </a:prstGeom>
          <a:noFill/>
          <a:ln w="28575" cap="flat" cmpd="sng">
            <a:solidFill>
              <a:srgbClr val="FF0000"/>
            </a:solidFill>
            <a:prstDash val="solid"/>
            <a:round/>
            <a:headEnd type="none" w="sm" len="sm"/>
            <a:tailEnd type="triangle" w="med" len="med"/>
          </a:ln>
        </p:spPr>
      </p:cxnSp>
      <p:sp>
        <p:nvSpPr>
          <p:cNvPr id="30" name="Shape 556">
            <a:extLst>
              <a:ext uri="{FF2B5EF4-FFF2-40B4-BE49-F238E27FC236}">
                <a16:creationId xmlns:a16="http://schemas.microsoft.com/office/drawing/2014/main" id="{0788ECD9-A98B-40B3-B63F-24F5F4441538}"/>
              </a:ext>
            </a:extLst>
          </p:cNvPr>
          <p:cNvSpPr txBox="1"/>
          <p:nvPr/>
        </p:nvSpPr>
        <p:spPr>
          <a:xfrm>
            <a:off x="6853290" y="3528889"/>
            <a:ext cx="2519826" cy="323509"/>
          </a:xfrm>
          <a:prstGeom prst="rect">
            <a:avLst/>
          </a:prstGeom>
          <a:noFill/>
          <a:ln>
            <a:noFill/>
          </a:ln>
        </p:spPr>
        <p:txBody>
          <a:bodyPr spcFirstLastPara="1" wrap="square" lIns="91425" tIns="45700" rIns="91425" bIns="45700" anchor="t" anchorCtr="0">
            <a:noAutofit/>
          </a:bodyPr>
          <a:lstStyle/>
          <a:p>
            <a:pPr algn="r"/>
            <a:r>
              <a:rPr lang="en-US" altLang="zh-CN" sz="1600" b="1" dirty="0">
                <a:solidFill>
                  <a:srgbClr val="FF0000"/>
                </a:solidFill>
                <a:latin typeface="Arial"/>
                <a:ea typeface="Arial"/>
                <a:cs typeface="Arial"/>
                <a:sym typeface="Arial"/>
              </a:rPr>
              <a:t>Take the stale message</a:t>
            </a:r>
            <a:endParaRPr sz="1600" b="1" dirty="0">
              <a:solidFill>
                <a:srgbClr val="FF0000"/>
              </a:solidFill>
              <a:latin typeface="Arial"/>
              <a:ea typeface="Arial"/>
              <a:cs typeface="Arial"/>
              <a:sym typeface="Arial"/>
            </a:endParaRPr>
          </a:p>
        </p:txBody>
      </p:sp>
      <p:sp>
        <p:nvSpPr>
          <p:cNvPr id="31" name="Shape 556">
            <a:extLst>
              <a:ext uri="{FF2B5EF4-FFF2-40B4-BE49-F238E27FC236}">
                <a16:creationId xmlns:a16="http://schemas.microsoft.com/office/drawing/2014/main" id="{E103B660-C5BE-4269-BC3C-70609A79E043}"/>
              </a:ext>
            </a:extLst>
          </p:cNvPr>
          <p:cNvSpPr txBox="1"/>
          <p:nvPr/>
        </p:nvSpPr>
        <p:spPr>
          <a:xfrm>
            <a:off x="7056078" y="3885102"/>
            <a:ext cx="2319444" cy="323509"/>
          </a:xfrm>
          <a:prstGeom prst="rect">
            <a:avLst/>
          </a:prstGeom>
          <a:noFill/>
          <a:ln>
            <a:noFill/>
          </a:ln>
        </p:spPr>
        <p:txBody>
          <a:bodyPr spcFirstLastPara="1" wrap="square" lIns="91425" tIns="45700" rIns="91425" bIns="45700" anchor="t" anchorCtr="0">
            <a:noAutofit/>
          </a:bodyPr>
          <a:lstStyle/>
          <a:p>
            <a:pPr algn="r"/>
            <a:r>
              <a:rPr lang="en-US" altLang="zh-CN" sz="1600" b="1" dirty="0">
                <a:solidFill>
                  <a:srgbClr val="FF0000"/>
                </a:solidFill>
                <a:latin typeface="Arial"/>
                <a:ea typeface="Arial"/>
                <a:cs typeface="Arial"/>
                <a:sym typeface="Arial"/>
              </a:rPr>
              <a:t>Go in LEADING state</a:t>
            </a:r>
            <a:endParaRPr sz="1600" b="1" dirty="0">
              <a:solidFill>
                <a:srgbClr val="FF0000"/>
              </a:solidFill>
              <a:latin typeface="Arial"/>
              <a:ea typeface="Arial"/>
              <a:cs typeface="Arial"/>
              <a:sym typeface="Arial"/>
            </a:endParaRPr>
          </a:p>
        </p:txBody>
      </p:sp>
      <p:sp>
        <p:nvSpPr>
          <p:cNvPr id="32" name="矩形: 圆角 31">
            <a:extLst>
              <a:ext uri="{FF2B5EF4-FFF2-40B4-BE49-F238E27FC236}">
                <a16:creationId xmlns:a16="http://schemas.microsoft.com/office/drawing/2014/main" id="{91DB7DFF-CA5D-455F-9BCB-51C0F6D5F163}"/>
              </a:ext>
            </a:extLst>
          </p:cNvPr>
          <p:cNvSpPr/>
          <p:nvPr/>
        </p:nvSpPr>
        <p:spPr bwMode="gray">
          <a:xfrm>
            <a:off x="6336409" y="4403069"/>
            <a:ext cx="2696674" cy="713227"/>
          </a:xfrm>
          <a:prstGeom prst="roundRect">
            <a:avLst/>
          </a:prstGeom>
          <a:solidFill>
            <a:srgbClr val="FF0000"/>
          </a:solidFill>
          <a:ln>
            <a:headEnd type="triangle" w="med" len="med"/>
            <a:tailEnd type="triangl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b="1" dirty="0">
                <a:solidFill>
                  <a:schemeClr val="bg1"/>
                </a:solidFill>
              </a:rPr>
              <a:t>Performance degradation!</a:t>
            </a:r>
            <a:endParaRPr lang="zh-CN" altLang="en-US" b="1" dirty="0">
              <a:solidFill>
                <a:schemeClr val="bg1"/>
              </a:solidFill>
            </a:endParaRPr>
          </a:p>
        </p:txBody>
      </p:sp>
      <p:pic>
        <p:nvPicPr>
          <p:cNvPr id="33" name="图片 32">
            <a:extLst>
              <a:ext uri="{FF2B5EF4-FFF2-40B4-BE49-F238E27FC236}">
                <a16:creationId xmlns:a16="http://schemas.microsoft.com/office/drawing/2014/main" id="{6F6F4005-1617-4C9F-A7F1-E729F35CFF1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16638" y="4358386"/>
            <a:ext cx="500422" cy="559478"/>
          </a:xfrm>
          <a:prstGeom prst="rect">
            <a:avLst/>
          </a:prstGeom>
        </p:spPr>
      </p:pic>
    </p:spTree>
    <p:custDataLst>
      <p:tags r:id="rId1"/>
    </p:custDataLst>
    <p:extLst>
      <p:ext uri="{BB962C8B-B14F-4D97-AF65-F5344CB8AC3E}">
        <p14:creationId xmlns:p14="http://schemas.microsoft.com/office/powerpoint/2010/main" val="2594142865"/>
      </p:ext>
    </p:extLst>
  </p:cSld>
  <p:clrMapOvr>
    <a:masterClrMapping/>
  </p:clrMapOvr>
  <p:transition advTm="18335">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图示 26">
            <a:extLst>
              <a:ext uri="{FF2B5EF4-FFF2-40B4-BE49-F238E27FC236}">
                <a16:creationId xmlns:a16="http://schemas.microsoft.com/office/drawing/2014/main" id="{8C0F872A-6C21-44B6-B910-B126DD6A6C19}"/>
              </a:ext>
            </a:extLst>
          </p:cNvPr>
          <p:cNvGraphicFramePr/>
          <p:nvPr/>
        </p:nvGraphicFramePr>
        <p:xfrm>
          <a:off x="748739" y="1235411"/>
          <a:ext cx="2879985" cy="38920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标题 2">
            <a:extLst>
              <a:ext uri="{FF2B5EF4-FFF2-40B4-BE49-F238E27FC236}">
                <a16:creationId xmlns:a16="http://schemas.microsoft.com/office/drawing/2014/main" id="{EB3F927E-C21C-44A9-B07C-FFA809577750}"/>
              </a:ext>
            </a:extLst>
          </p:cNvPr>
          <p:cNvSpPr>
            <a:spLocks noGrp="1"/>
          </p:cNvSpPr>
          <p:nvPr>
            <p:ph type="title"/>
          </p:nvPr>
        </p:nvSpPr>
        <p:spPr>
          <a:xfrm>
            <a:off x="748740" y="311085"/>
            <a:ext cx="10826496" cy="849639"/>
          </a:xfrm>
        </p:spPr>
        <p:txBody>
          <a:bodyPr/>
          <a:lstStyle/>
          <a:p>
            <a:r>
              <a:rPr lang="en-US" altLang="zh-CN" dirty="0"/>
              <a:t>RQ1: Root cause</a:t>
            </a:r>
            <a:endParaRPr lang="zh-CN" altLang="en-US" dirty="0"/>
          </a:p>
        </p:txBody>
      </p:sp>
      <p:sp>
        <p:nvSpPr>
          <p:cNvPr id="2" name="矩形 1">
            <a:extLst>
              <a:ext uri="{FF2B5EF4-FFF2-40B4-BE49-F238E27FC236}">
                <a16:creationId xmlns:a16="http://schemas.microsoft.com/office/drawing/2014/main" id="{90A02961-6D88-4093-90F3-BACD422A3D1B}"/>
              </a:ext>
            </a:extLst>
          </p:cNvPr>
          <p:cNvSpPr/>
          <p:nvPr/>
        </p:nvSpPr>
        <p:spPr>
          <a:xfrm>
            <a:off x="1705734" y="4448475"/>
            <a:ext cx="4031873" cy="646331"/>
          </a:xfrm>
          <a:prstGeom prst="rect">
            <a:avLst/>
          </a:prstGeom>
        </p:spPr>
        <p:txBody>
          <a:bodyPr wrap="none">
            <a:spAutoFit/>
          </a:bodyPr>
          <a:lstStyle/>
          <a:p>
            <a:r>
              <a:rPr lang="en-US" altLang="zh-CN" b="1" dirty="0"/>
              <a:t>Consider wrong states as correct </a:t>
            </a:r>
            <a:endParaRPr lang="zh-CN" altLang="en-US" b="1" dirty="0"/>
          </a:p>
          <a:p>
            <a:endParaRPr lang="zh-CN" altLang="en-US" b="1" dirty="0"/>
          </a:p>
        </p:txBody>
      </p:sp>
      <p:sp>
        <p:nvSpPr>
          <p:cNvPr id="4" name="矩形 3">
            <a:extLst>
              <a:ext uri="{FF2B5EF4-FFF2-40B4-BE49-F238E27FC236}">
                <a16:creationId xmlns:a16="http://schemas.microsoft.com/office/drawing/2014/main" id="{2D676683-550A-4B8C-AC6F-EE2B77EE9B78}"/>
              </a:ext>
            </a:extLst>
          </p:cNvPr>
          <p:cNvSpPr/>
          <p:nvPr/>
        </p:nvSpPr>
        <p:spPr>
          <a:xfrm>
            <a:off x="1698077" y="4746964"/>
            <a:ext cx="2685351" cy="369332"/>
          </a:xfrm>
          <a:prstGeom prst="rect">
            <a:avLst/>
          </a:prstGeom>
        </p:spPr>
        <p:txBody>
          <a:bodyPr wrap="none">
            <a:spAutoFit/>
          </a:bodyPr>
          <a:lstStyle/>
          <a:p>
            <a:r>
              <a:rPr lang="en-US" altLang="zh-CN" b="1" dirty="0"/>
              <a:t>Miss the correct states</a:t>
            </a:r>
            <a:endParaRPr lang="zh-CN" altLang="en-US" b="1" dirty="0"/>
          </a:p>
        </p:txBody>
      </p:sp>
      <p:sp>
        <p:nvSpPr>
          <p:cNvPr id="5" name="矩形 4">
            <a:extLst>
              <a:ext uri="{FF2B5EF4-FFF2-40B4-BE49-F238E27FC236}">
                <a16:creationId xmlns:a16="http://schemas.microsoft.com/office/drawing/2014/main" id="{1137A8EA-5413-401B-8C2D-1E06EFE99054}"/>
              </a:ext>
            </a:extLst>
          </p:cNvPr>
          <p:cNvSpPr/>
          <p:nvPr/>
        </p:nvSpPr>
        <p:spPr>
          <a:xfrm>
            <a:off x="1705734" y="5037177"/>
            <a:ext cx="3082895" cy="369332"/>
          </a:xfrm>
          <a:prstGeom prst="rect">
            <a:avLst/>
          </a:prstGeom>
        </p:spPr>
        <p:txBody>
          <a:bodyPr wrap="none">
            <a:spAutoFit/>
          </a:bodyPr>
          <a:lstStyle/>
          <a:p>
            <a:r>
              <a:rPr lang="en-US" altLang="zh-CN" b="1" dirty="0"/>
              <a:t>Incorrect data parser logic</a:t>
            </a:r>
            <a:endParaRPr lang="zh-CN" altLang="en-US" b="1" dirty="0"/>
          </a:p>
        </p:txBody>
      </p:sp>
      <p:cxnSp>
        <p:nvCxnSpPr>
          <p:cNvPr id="53" name="Elbow Connector 38">
            <a:extLst>
              <a:ext uri="{FF2B5EF4-FFF2-40B4-BE49-F238E27FC236}">
                <a16:creationId xmlns:a16="http://schemas.microsoft.com/office/drawing/2014/main" id="{3957E9D2-14B2-4FFC-BE67-2B8601FDF860}"/>
              </a:ext>
            </a:extLst>
          </p:cNvPr>
          <p:cNvCxnSpPr/>
          <p:nvPr/>
        </p:nvCxnSpPr>
        <p:spPr>
          <a:xfrm rot="16200000" flipH="1">
            <a:off x="1457440" y="4392504"/>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54" name="Elbow Connector 38">
            <a:extLst>
              <a:ext uri="{FF2B5EF4-FFF2-40B4-BE49-F238E27FC236}">
                <a16:creationId xmlns:a16="http://schemas.microsoft.com/office/drawing/2014/main" id="{9282812E-DBFF-4728-9028-77335798D690}"/>
              </a:ext>
            </a:extLst>
          </p:cNvPr>
          <p:cNvCxnSpPr/>
          <p:nvPr/>
        </p:nvCxnSpPr>
        <p:spPr>
          <a:xfrm rot="16200000" flipH="1">
            <a:off x="1457440" y="4686802"/>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55" name="Elbow Connector 38">
            <a:extLst>
              <a:ext uri="{FF2B5EF4-FFF2-40B4-BE49-F238E27FC236}">
                <a16:creationId xmlns:a16="http://schemas.microsoft.com/office/drawing/2014/main" id="{FF3A52FB-C1DB-4D48-938B-155817DA684C}"/>
              </a:ext>
            </a:extLst>
          </p:cNvPr>
          <p:cNvCxnSpPr/>
          <p:nvPr/>
        </p:nvCxnSpPr>
        <p:spPr>
          <a:xfrm rot="16200000" flipH="1">
            <a:off x="1457440" y="4981206"/>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34" name="矩形 33">
            <a:extLst>
              <a:ext uri="{FF2B5EF4-FFF2-40B4-BE49-F238E27FC236}">
                <a16:creationId xmlns:a16="http://schemas.microsoft.com/office/drawing/2014/main" id="{689E1BCF-9852-4B13-AB4A-6EEAFF96B8CB}"/>
              </a:ext>
            </a:extLst>
          </p:cNvPr>
          <p:cNvSpPr/>
          <p:nvPr/>
        </p:nvSpPr>
        <p:spPr>
          <a:xfrm>
            <a:off x="4025225" y="2429156"/>
            <a:ext cx="7284459" cy="1200329"/>
          </a:xfrm>
          <a:prstGeom prst="rect">
            <a:avLst/>
          </a:prstGeom>
          <a:solidFill>
            <a:srgbClr val="EAA6A7"/>
          </a:solidFill>
          <a:ln w="28575" cmpd="sng">
            <a:solidFill>
              <a:srgbClr val="C00000"/>
            </a:solidFill>
          </a:ln>
        </p:spPr>
        <p:txBody>
          <a:bodyPr wrap="square" rtlCol="0">
            <a:spAutoFit/>
          </a:bodyPr>
          <a:lstStyle/>
          <a:p>
            <a:pPr algn="just"/>
            <a:r>
              <a:rPr lang="en-US" altLang="zh-CN" sz="2400" i="1" dirty="0"/>
              <a:t>Implication: </a:t>
            </a:r>
          </a:p>
          <a:p>
            <a:pPr marL="342900" indent="-342900" algn="just">
              <a:buFont typeface="Wingdings" panose="05000000000000000000" pitchFamily="2" charset="2"/>
              <a:buChar char="ü"/>
            </a:pPr>
            <a:r>
              <a:rPr lang="en-US" altLang="zh-CN" sz="2400" dirty="0">
                <a:solidFill>
                  <a:srgbClr val="FF0000"/>
                </a:solidFill>
              </a:rPr>
              <a:t>Inconsistencies</a:t>
            </a:r>
            <a:r>
              <a:rPr lang="en-US" altLang="zh-CN" sz="2400" dirty="0"/>
              <a:t> between states before crash and identified states after crash may indicate CR bugs</a:t>
            </a:r>
          </a:p>
        </p:txBody>
      </p:sp>
    </p:spTree>
    <p:extLst>
      <p:ext uri="{BB962C8B-B14F-4D97-AF65-F5344CB8AC3E}">
        <p14:creationId xmlns:p14="http://schemas.microsoft.com/office/powerpoint/2010/main" val="100387109"/>
      </p:ext>
    </p:extLst>
  </p:cSld>
  <p:clrMapOvr>
    <a:masterClrMapping/>
  </p:clrMapOvr>
  <p:transition advTm="9513">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图示 26">
            <a:extLst>
              <a:ext uri="{FF2B5EF4-FFF2-40B4-BE49-F238E27FC236}">
                <a16:creationId xmlns:a16="http://schemas.microsoft.com/office/drawing/2014/main" id="{8C0F872A-6C21-44B6-B910-B126DD6A6C19}"/>
              </a:ext>
            </a:extLst>
          </p:cNvPr>
          <p:cNvGraphicFramePr/>
          <p:nvPr/>
        </p:nvGraphicFramePr>
        <p:xfrm>
          <a:off x="577293" y="1381328"/>
          <a:ext cx="3222875" cy="45316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标题 2">
            <a:extLst>
              <a:ext uri="{FF2B5EF4-FFF2-40B4-BE49-F238E27FC236}">
                <a16:creationId xmlns:a16="http://schemas.microsoft.com/office/drawing/2014/main" id="{EB3F927E-C21C-44A9-B07C-FFA809577750}"/>
              </a:ext>
            </a:extLst>
          </p:cNvPr>
          <p:cNvSpPr>
            <a:spLocks noGrp="1"/>
          </p:cNvSpPr>
          <p:nvPr>
            <p:ph type="title"/>
          </p:nvPr>
        </p:nvSpPr>
        <p:spPr>
          <a:xfrm>
            <a:off x="748740" y="311085"/>
            <a:ext cx="10826496" cy="849639"/>
          </a:xfrm>
        </p:spPr>
        <p:txBody>
          <a:bodyPr/>
          <a:lstStyle/>
          <a:p>
            <a:r>
              <a:rPr lang="en-US" altLang="zh-CN" dirty="0"/>
              <a:t>RQ1: Root cause</a:t>
            </a:r>
            <a:endParaRPr lang="zh-CN" altLang="en-US" dirty="0"/>
          </a:p>
        </p:txBody>
      </p:sp>
      <p:sp>
        <p:nvSpPr>
          <p:cNvPr id="6" name="矩形 5">
            <a:extLst>
              <a:ext uri="{FF2B5EF4-FFF2-40B4-BE49-F238E27FC236}">
                <a16:creationId xmlns:a16="http://schemas.microsoft.com/office/drawing/2014/main" id="{DBA359F2-52AD-4F2C-BDE0-ED6F00DDE111}"/>
              </a:ext>
            </a:extLst>
          </p:cNvPr>
          <p:cNvSpPr/>
          <p:nvPr/>
        </p:nvSpPr>
        <p:spPr>
          <a:xfrm>
            <a:off x="1686652" y="5149726"/>
            <a:ext cx="3570208" cy="369332"/>
          </a:xfrm>
          <a:prstGeom prst="rect">
            <a:avLst/>
          </a:prstGeom>
        </p:spPr>
        <p:txBody>
          <a:bodyPr wrap="none">
            <a:spAutoFit/>
          </a:bodyPr>
          <a:lstStyle/>
          <a:p>
            <a:r>
              <a:rPr lang="en-US" altLang="zh-CN" b="1" dirty="0"/>
              <a:t>Incorrect handling of leftovers</a:t>
            </a:r>
            <a:endParaRPr lang="zh-CN" altLang="en-US" b="1" dirty="0"/>
          </a:p>
        </p:txBody>
      </p:sp>
      <p:cxnSp>
        <p:nvCxnSpPr>
          <p:cNvPr id="37" name="Elbow Connector 38">
            <a:extLst>
              <a:ext uri="{FF2B5EF4-FFF2-40B4-BE49-F238E27FC236}">
                <a16:creationId xmlns:a16="http://schemas.microsoft.com/office/drawing/2014/main" id="{FC2E4AEE-2260-4A6F-80E1-1F55491E778C}"/>
              </a:ext>
            </a:extLst>
          </p:cNvPr>
          <p:cNvCxnSpPr/>
          <p:nvPr/>
        </p:nvCxnSpPr>
        <p:spPr>
          <a:xfrm rot="16200000" flipH="1">
            <a:off x="1411380" y="5093755"/>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38" name="Elbow Connector 38">
            <a:extLst>
              <a:ext uri="{FF2B5EF4-FFF2-40B4-BE49-F238E27FC236}">
                <a16:creationId xmlns:a16="http://schemas.microsoft.com/office/drawing/2014/main" id="{603AD116-9D9D-4522-A9F3-B16A5448060C}"/>
              </a:ext>
            </a:extLst>
          </p:cNvPr>
          <p:cNvCxnSpPr/>
          <p:nvPr/>
        </p:nvCxnSpPr>
        <p:spPr>
          <a:xfrm rot="16200000" flipH="1">
            <a:off x="1817782" y="5540543"/>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7" name="矩形 6">
            <a:extLst>
              <a:ext uri="{FF2B5EF4-FFF2-40B4-BE49-F238E27FC236}">
                <a16:creationId xmlns:a16="http://schemas.microsoft.com/office/drawing/2014/main" id="{FDFEA457-6E55-4592-8370-A77474FA1887}"/>
              </a:ext>
            </a:extLst>
          </p:cNvPr>
          <p:cNvSpPr/>
          <p:nvPr/>
        </p:nvSpPr>
        <p:spPr>
          <a:xfrm>
            <a:off x="2058548" y="5596514"/>
            <a:ext cx="2608406" cy="369332"/>
          </a:xfrm>
          <a:prstGeom prst="rect">
            <a:avLst/>
          </a:prstGeom>
        </p:spPr>
        <p:txBody>
          <a:bodyPr wrap="none">
            <a:spAutoFit/>
          </a:bodyPr>
          <a:lstStyle/>
          <a:p>
            <a:r>
              <a:rPr lang="en-US" altLang="zh-CN" dirty="0"/>
              <a:t>No handling of leftovers</a:t>
            </a:r>
            <a:endParaRPr lang="zh-CN" altLang="en-US" dirty="0"/>
          </a:p>
        </p:txBody>
      </p:sp>
      <p:sp>
        <p:nvSpPr>
          <p:cNvPr id="8" name="矩形 7">
            <a:extLst>
              <a:ext uri="{FF2B5EF4-FFF2-40B4-BE49-F238E27FC236}">
                <a16:creationId xmlns:a16="http://schemas.microsoft.com/office/drawing/2014/main" id="{BE901414-13F3-4F04-92AD-545C7E69F1E2}"/>
              </a:ext>
            </a:extLst>
          </p:cNvPr>
          <p:cNvSpPr/>
          <p:nvPr/>
        </p:nvSpPr>
        <p:spPr>
          <a:xfrm>
            <a:off x="1781056" y="5912986"/>
            <a:ext cx="3570208" cy="369332"/>
          </a:xfrm>
          <a:prstGeom prst="rect">
            <a:avLst/>
          </a:prstGeom>
        </p:spPr>
        <p:txBody>
          <a:bodyPr wrap="none">
            <a:spAutoFit/>
          </a:bodyPr>
          <a:lstStyle/>
          <a:p>
            <a:r>
              <a:rPr lang="en-US" altLang="zh-CN" dirty="0"/>
              <a:t> Untimely handling of leftovers </a:t>
            </a:r>
            <a:endParaRPr lang="zh-CN" altLang="en-US" dirty="0"/>
          </a:p>
        </p:txBody>
      </p:sp>
      <p:cxnSp>
        <p:nvCxnSpPr>
          <p:cNvPr id="10" name="Elbow Connector 38">
            <a:extLst>
              <a:ext uri="{FF2B5EF4-FFF2-40B4-BE49-F238E27FC236}">
                <a16:creationId xmlns:a16="http://schemas.microsoft.com/office/drawing/2014/main" id="{91E158D2-5170-4ACB-9AC9-6F87437D4EB3}"/>
              </a:ext>
            </a:extLst>
          </p:cNvPr>
          <p:cNvCxnSpPr/>
          <p:nvPr/>
        </p:nvCxnSpPr>
        <p:spPr>
          <a:xfrm rot="16200000" flipH="1">
            <a:off x="1817783" y="5858227"/>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11" name="Shape 557">
            <a:extLst>
              <a:ext uri="{FF2B5EF4-FFF2-40B4-BE49-F238E27FC236}">
                <a16:creationId xmlns:a16="http://schemas.microsoft.com/office/drawing/2014/main" id="{88FB6684-DD39-493B-83A2-839B86852CA1}"/>
              </a:ext>
            </a:extLst>
          </p:cNvPr>
          <p:cNvCxnSpPr>
            <a:cxnSpLocks/>
          </p:cNvCxnSpPr>
          <p:nvPr/>
        </p:nvCxnSpPr>
        <p:spPr>
          <a:xfrm>
            <a:off x="8659927" y="2253217"/>
            <a:ext cx="0" cy="2113304"/>
          </a:xfrm>
          <a:prstGeom prst="straightConnector1">
            <a:avLst/>
          </a:prstGeom>
          <a:noFill/>
          <a:ln w="38100" cap="flat" cmpd="sng">
            <a:solidFill>
              <a:srgbClr val="7F7F7F"/>
            </a:solidFill>
            <a:prstDash val="solid"/>
            <a:round/>
            <a:headEnd type="none" w="sm" len="sm"/>
            <a:tailEnd type="none" w="sm" len="sm"/>
          </a:ln>
        </p:spPr>
      </p:cxnSp>
      <p:cxnSp>
        <p:nvCxnSpPr>
          <p:cNvPr id="12" name="Shape 557">
            <a:extLst>
              <a:ext uri="{FF2B5EF4-FFF2-40B4-BE49-F238E27FC236}">
                <a16:creationId xmlns:a16="http://schemas.microsoft.com/office/drawing/2014/main" id="{33C0745A-A4A1-4DD4-9265-B6B6B2BF9922}"/>
              </a:ext>
            </a:extLst>
          </p:cNvPr>
          <p:cNvCxnSpPr>
            <a:cxnSpLocks/>
          </p:cNvCxnSpPr>
          <p:nvPr/>
        </p:nvCxnSpPr>
        <p:spPr>
          <a:xfrm>
            <a:off x="7505606" y="2259490"/>
            <a:ext cx="0" cy="1415656"/>
          </a:xfrm>
          <a:prstGeom prst="straightConnector1">
            <a:avLst/>
          </a:prstGeom>
          <a:noFill/>
          <a:ln w="38100" cap="flat" cmpd="sng">
            <a:solidFill>
              <a:srgbClr val="7F7F7F"/>
            </a:solidFill>
            <a:prstDash val="solid"/>
            <a:round/>
            <a:headEnd type="none" w="sm" len="sm"/>
            <a:tailEnd type="none" w="sm" len="sm"/>
          </a:ln>
        </p:spPr>
      </p:cxnSp>
      <p:sp>
        <p:nvSpPr>
          <p:cNvPr id="13" name="Shape 556">
            <a:extLst>
              <a:ext uri="{FF2B5EF4-FFF2-40B4-BE49-F238E27FC236}">
                <a16:creationId xmlns:a16="http://schemas.microsoft.com/office/drawing/2014/main" id="{58D74EE1-A296-4494-88F4-EB54AA030B3A}"/>
              </a:ext>
            </a:extLst>
          </p:cNvPr>
          <p:cNvSpPr txBox="1"/>
          <p:nvPr/>
        </p:nvSpPr>
        <p:spPr>
          <a:xfrm>
            <a:off x="8345365" y="1811469"/>
            <a:ext cx="629124" cy="364768"/>
          </a:xfrm>
          <a:prstGeom prst="rect">
            <a:avLst/>
          </a:prstGeom>
          <a:solidFill>
            <a:schemeClr val="bg1">
              <a:lumMod val="85000"/>
            </a:schemeClr>
          </a:solidFill>
          <a:ln>
            <a:noFill/>
          </a:ln>
        </p:spPr>
        <p:txBody>
          <a:bodyPr spcFirstLastPara="1" wrap="square" lIns="91425" tIns="45700" rIns="91425" bIns="45700" anchor="t" anchorCtr="0">
            <a:noAutofit/>
          </a:bodyPr>
          <a:lstStyle>
            <a:defPPr>
              <a:defRPr lang="en-US"/>
            </a:defPPr>
            <a:lvl1pPr algn="ctr">
              <a:defRPr sz="1600" b="1">
                <a:solidFill>
                  <a:schemeClr val="dk1"/>
                </a:solidFill>
                <a:latin typeface="Arial"/>
                <a:ea typeface="Arial"/>
                <a:cs typeface="Arial"/>
              </a:defRPr>
            </a:lvl1pPr>
          </a:lstStyle>
          <a:p>
            <a:r>
              <a:rPr lang="en-US" b="0" i="1" dirty="0">
                <a:sym typeface="Arial"/>
              </a:rPr>
              <a:t>N2</a:t>
            </a:r>
            <a:endParaRPr b="0" i="1" dirty="0">
              <a:sym typeface="Arial"/>
            </a:endParaRPr>
          </a:p>
        </p:txBody>
      </p:sp>
      <p:sp>
        <p:nvSpPr>
          <p:cNvPr id="14" name="Shape 556">
            <a:extLst>
              <a:ext uri="{FF2B5EF4-FFF2-40B4-BE49-F238E27FC236}">
                <a16:creationId xmlns:a16="http://schemas.microsoft.com/office/drawing/2014/main" id="{49F48824-9A0B-4771-A6D9-0B4BFB1469DD}"/>
              </a:ext>
            </a:extLst>
          </p:cNvPr>
          <p:cNvSpPr txBox="1"/>
          <p:nvPr/>
        </p:nvSpPr>
        <p:spPr>
          <a:xfrm>
            <a:off x="7191043" y="1817452"/>
            <a:ext cx="629123" cy="364768"/>
          </a:xfrm>
          <a:prstGeom prst="rect">
            <a:avLst/>
          </a:prstGeom>
          <a:solidFill>
            <a:schemeClr val="bg1">
              <a:lumMod val="85000"/>
            </a:schemeClr>
          </a:solidFill>
          <a:ln>
            <a:noFill/>
          </a:ln>
        </p:spPr>
        <p:txBody>
          <a:bodyPr spcFirstLastPara="1" wrap="square" lIns="91425" tIns="45700" rIns="91425" bIns="45700" anchor="t" anchorCtr="0">
            <a:noAutofit/>
          </a:bodyPr>
          <a:lstStyle/>
          <a:p>
            <a:pPr algn="ctr"/>
            <a:r>
              <a:rPr lang="en-US" sz="1600" i="1" dirty="0">
                <a:solidFill>
                  <a:schemeClr val="dk1"/>
                </a:solidFill>
                <a:latin typeface="Arial"/>
                <a:ea typeface="Arial"/>
                <a:cs typeface="Arial"/>
                <a:sym typeface="Arial"/>
              </a:rPr>
              <a:t>N1</a:t>
            </a:r>
            <a:endParaRPr sz="1600" i="1" dirty="0">
              <a:solidFill>
                <a:schemeClr val="dk1"/>
              </a:solidFill>
              <a:latin typeface="Arial"/>
              <a:ea typeface="Arial"/>
              <a:cs typeface="Arial"/>
              <a:sym typeface="Arial"/>
            </a:endParaRPr>
          </a:p>
        </p:txBody>
      </p:sp>
      <p:cxnSp>
        <p:nvCxnSpPr>
          <p:cNvPr id="15" name="直接箭头连接符 14">
            <a:extLst>
              <a:ext uri="{FF2B5EF4-FFF2-40B4-BE49-F238E27FC236}">
                <a16:creationId xmlns:a16="http://schemas.microsoft.com/office/drawing/2014/main" id="{09E6C163-215E-4E84-9CB2-7EB00C4DF067}"/>
              </a:ext>
            </a:extLst>
          </p:cNvPr>
          <p:cNvCxnSpPr>
            <a:cxnSpLocks/>
          </p:cNvCxnSpPr>
          <p:nvPr/>
        </p:nvCxnSpPr>
        <p:spPr>
          <a:xfrm>
            <a:off x="7523836" y="2466236"/>
            <a:ext cx="1145573" cy="90704"/>
          </a:xfrm>
          <a:prstGeom prst="straightConnector1">
            <a:avLst/>
          </a:prstGeom>
          <a:noFill/>
          <a:ln w="28575" cap="flat" cmpd="sng">
            <a:solidFill>
              <a:schemeClr val="tx1"/>
            </a:solidFill>
            <a:prstDash val="solid"/>
            <a:round/>
            <a:headEnd type="none" w="sm" len="sm"/>
            <a:tailEnd type="triangle" w="med" len="med"/>
          </a:ln>
        </p:spPr>
      </p:cxnSp>
      <p:sp>
        <p:nvSpPr>
          <p:cNvPr id="2" name="流程图: 磁盘 1">
            <a:extLst>
              <a:ext uri="{FF2B5EF4-FFF2-40B4-BE49-F238E27FC236}">
                <a16:creationId xmlns:a16="http://schemas.microsoft.com/office/drawing/2014/main" id="{86F3CC04-9148-42CA-A480-551F3D46073E}"/>
              </a:ext>
            </a:extLst>
          </p:cNvPr>
          <p:cNvSpPr/>
          <p:nvPr/>
        </p:nvSpPr>
        <p:spPr bwMode="gray">
          <a:xfrm>
            <a:off x="8607328" y="2942692"/>
            <a:ext cx="629111" cy="380703"/>
          </a:xfrm>
          <a:prstGeom prst="flowChartMagneticDisk">
            <a:avLst/>
          </a:prstGeom>
          <a:ln>
            <a:prstDash val="dash"/>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r>
              <a:rPr lang="en-US" altLang="zh-CN" b="1" dirty="0">
                <a:solidFill>
                  <a:schemeClr val="tx1"/>
                </a:solidFill>
              </a:rPr>
              <a:t>v</a:t>
            </a:r>
            <a:endParaRPr lang="zh-CN" altLang="en-US" b="1" dirty="0">
              <a:solidFill>
                <a:schemeClr val="tx1"/>
              </a:solidFill>
            </a:endParaRPr>
          </a:p>
        </p:txBody>
      </p:sp>
      <p:sp>
        <p:nvSpPr>
          <p:cNvPr id="18" name="矩形 17">
            <a:extLst>
              <a:ext uri="{FF2B5EF4-FFF2-40B4-BE49-F238E27FC236}">
                <a16:creationId xmlns:a16="http://schemas.microsoft.com/office/drawing/2014/main" id="{05BC2320-4E9E-444E-858D-FD638A3C9C76}"/>
              </a:ext>
            </a:extLst>
          </p:cNvPr>
          <p:cNvSpPr/>
          <p:nvPr/>
        </p:nvSpPr>
        <p:spPr>
          <a:xfrm>
            <a:off x="5599629" y="2276190"/>
            <a:ext cx="1878267" cy="369332"/>
          </a:xfrm>
          <a:prstGeom prst="rect">
            <a:avLst/>
          </a:prstGeom>
          <a:noFill/>
          <a:ln>
            <a:noFill/>
          </a:ln>
        </p:spPr>
        <p:txBody>
          <a:bodyPr spcFirstLastPara="1" wrap="square" lIns="91425" tIns="45700" rIns="91425" bIns="45700" anchor="t" anchorCtr="0">
            <a:noAutofit/>
          </a:bodyPr>
          <a:lstStyle/>
          <a:p>
            <a:pPr algn="r"/>
            <a:r>
              <a:rPr lang="en-US" altLang="zh-CN" sz="1600" b="1" i="1" dirty="0">
                <a:solidFill>
                  <a:schemeClr val="dk1"/>
                </a:solidFill>
                <a:latin typeface="Arial"/>
                <a:cs typeface="Arial"/>
              </a:rPr>
              <a:t>“Message”</a:t>
            </a:r>
            <a:endParaRPr lang="zh-CN" altLang="en-US" sz="1600" b="1" i="1" dirty="0">
              <a:solidFill>
                <a:schemeClr val="dk1"/>
              </a:solidFill>
              <a:latin typeface="Arial"/>
              <a:cs typeface="Arial"/>
            </a:endParaRPr>
          </a:p>
        </p:txBody>
      </p:sp>
      <p:sp>
        <p:nvSpPr>
          <p:cNvPr id="19" name="矩形 18">
            <a:extLst>
              <a:ext uri="{FF2B5EF4-FFF2-40B4-BE49-F238E27FC236}">
                <a16:creationId xmlns:a16="http://schemas.microsoft.com/office/drawing/2014/main" id="{DED1451A-AEB3-4B1A-8376-F2BC27489B3C}"/>
              </a:ext>
            </a:extLst>
          </p:cNvPr>
          <p:cNvSpPr/>
          <p:nvPr/>
        </p:nvSpPr>
        <p:spPr>
          <a:xfrm>
            <a:off x="8687638" y="2547672"/>
            <a:ext cx="2523398" cy="279310"/>
          </a:xfrm>
          <a:prstGeom prst="rect">
            <a:avLst/>
          </a:prstGeom>
          <a:noFill/>
          <a:ln>
            <a:noFill/>
          </a:ln>
        </p:spPr>
        <p:txBody>
          <a:bodyPr spcFirstLastPara="1" wrap="square" lIns="91425" tIns="45700" rIns="91425" bIns="45700" anchor="t" anchorCtr="0">
            <a:noAutofit/>
          </a:bodyPr>
          <a:lstStyle/>
          <a:p>
            <a:r>
              <a:rPr lang="en-US" altLang="zh-CN" sz="1600" b="1" dirty="0">
                <a:solidFill>
                  <a:schemeClr val="dk1"/>
                </a:solidFill>
                <a:latin typeface="Arial"/>
                <a:cs typeface="Arial"/>
              </a:rPr>
              <a:t>Modify in-memory state</a:t>
            </a:r>
            <a:endParaRPr lang="zh-CN" altLang="en-US" sz="1600" b="1" dirty="0">
              <a:solidFill>
                <a:schemeClr val="dk1"/>
              </a:solidFill>
              <a:latin typeface="Arial"/>
              <a:cs typeface="Arial"/>
            </a:endParaRPr>
          </a:p>
        </p:txBody>
      </p:sp>
      <p:sp>
        <p:nvSpPr>
          <p:cNvPr id="22" name="对话气泡: 矩形 21">
            <a:extLst>
              <a:ext uri="{FF2B5EF4-FFF2-40B4-BE49-F238E27FC236}">
                <a16:creationId xmlns:a16="http://schemas.microsoft.com/office/drawing/2014/main" id="{4857A074-2467-4F82-809C-525266941A1C}"/>
              </a:ext>
            </a:extLst>
          </p:cNvPr>
          <p:cNvSpPr/>
          <p:nvPr/>
        </p:nvSpPr>
        <p:spPr bwMode="gray">
          <a:xfrm>
            <a:off x="9540001" y="3083682"/>
            <a:ext cx="1665058" cy="424803"/>
          </a:xfrm>
          <a:prstGeom prst="wedgeRectCallout">
            <a:avLst>
              <a:gd name="adj1" fmla="val -59844"/>
              <a:gd name="adj2" fmla="val -26006"/>
            </a:avLst>
          </a:prstGeom>
          <a:solidFill>
            <a:schemeClr val="bg1"/>
          </a:solidFill>
          <a:ln>
            <a:solidFill>
              <a:srgbClr val="FF0000"/>
            </a:solidFill>
            <a:headEnd type="triangle" w="med" len="med"/>
            <a:tailEnd type="triangl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b="1" dirty="0">
                <a:solidFill>
                  <a:srgbClr val="FF0000"/>
                </a:solidFill>
              </a:rPr>
              <a:t>Leftover of </a:t>
            </a:r>
            <a:r>
              <a:rPr lang="en-US" altLang="zh-CN" sz="1600" b="1" i="1" dirty="0">
                <a:solidFill>
                  <a:srgbClr val="FF0000"/>
                </a:solidFill>
              </a:rPr>
              <a:t>N1</a:t>
            </a:r>
            <a:r>
              <a:rPr lang="en-US" altLang="zh-CN" sz="1600" b="1" dirty="0">
                <a:solidFill>
                  <a:srgbClr val="FF0000"/>
                </a:solidFill>
              </a:rPr>
              <a:t>!</a:t>
            </a:r>
            <a:endParaRPr lang="en-US" altLang="zh-CN" sz="1600" b="1" dirty="0">
              <a:solidFill>
                <a:schemeClr val="tx1"/>
              </a:solidFill>
            </a:endParaRPr>
          </a:p>
        </p:txBody>
      </p:sp>
      <p:cxnSp>
        <p:nvCxnSpPr>
          <p:cNvPr id="23" name="直接连接符 22">
            <a:extLst>
              <a:ext uri="{FF2B5EF4-FFF2-40B4-BE49-F238E27FC236}">
                <a16:creationId xmlns:a16="http://schemas.microsoft.com/office/drawing/2014/main" id="{6957EE53-DB9F-49EE-A3B5-E8E9C190918B}"/>
              </a:ext>
            </a:extLst>
          </p:cNvPr>
          <p:cNvCxnSpPr>
            <a:cxnSpLocks/>
          </p:cNvCxnSpPr>
          <p:nvPr/>
        </p:nvCxnSpPr>
        <p:spPr>
          <a:xfrm flipH="1">
            <a:off x="7504329" y="2945203"/>
            <a:ext cx="1" cy="732454"/>
          </a:xfrm>
          <a:prstGeom prst="line">
            <a:avLst/>
          </a:prstGeom>
          <a:noFill/>
          <a:ln w="38100" cap="flat" cmpd="sng">
            <a:solidFill>
              <a:schemeClr val="bg1">
                <a:lumMod val="85000"/>
              </a:schemeClr>
            </a:solidFill>
            <a:prstDash val="solid"/>
            <a:round/>
            <a:headEnd type="none" w="sm" len="sm"/>
            <a:tailEnd type="none" w="sm" len="sm"/>
          </a:ln>
        </p:spPr>
      </p:cxnSp>
      <p:sp>
        <p:nvSpPr>
          <p:cNvPr id="17" name="闪电形 16">
            <a:extLst>
              <a:ext uri="{FF2B5EF4-FFF2-40B4-BE49-F238E27FC236}">
                <a16:creationId xmlns:a16="http://schemas.microsoft.com/office/drawing/2014/main" id="{C83BCDA3-6F7E-4B3C-A8F5-D168B90BD582}"/>
              </a:ext>
            </a:extLst>
          </p:cNvPr>
          <p:cNvSpPr/>
          <p:nvPr/>
        </p:nvSpPr>
        <p:spPr>
          <a:xfrm>
            <a:off x="7243643" y="2769959"/>
            <a:ext cx="523921" cy="294090"/>
          </a:xfrm>
          <a:prstGeom prst="lightningBolt">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Char char="p"/>
            </a:pPr>
            <a:endParaRPr kumimoji="0" lang="zh-CN" altLang="en-US" sz="1800" b="1" i="0" u="none" strike="noStrike" cap="none" normalizeH="0" baseline="0">
              <a:ln>
                <a:noFill/>
              </a:ln>
              <a:solidFill>
                <a:schemeClr val="accent2"/>
              </a:solidFill>
              <a:effectLst/>
              <a:latin typeface="Verdana" panose="020B0604030504040204" pitchFamily="34" charset="0"/>
              <a:ea typeface="楷体_GB2312" pitchFamily="49" charset="-122"/>
            </a:endParaRPr>
          </a:p>
        </p:txBody>
      </p:sp>
    </p:spTree>
    <p:custDataLst>
      <p:tags r:id="rId1"/>
    </p:custDataLst>
    <p:extLst>
      <p:ext uri="{BB962C8B-B14F-4D97-AF65-F5344CB8AC3E}">
        <p14:creationId xmlns:p14="http://schemas.microsoft.com/office/powerpoint/2010/main" val="3287348995"/>
      </p:ext>
    </p:extLst>
  </p:cSld>
  <p:clrMapOvr>
    <a:masterClrMapping/>
  </p:clrMapOvr>
  <p:transition advTm="34519">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 grpId="0" animBg="1"/>
      <p:bldP spid="18" grpId="0"/>
      <p:bldP spid="19" grpId="0"/>
      <p:bldP spid="22" grpId="0" animBg="1"/>
      <p:bldP spid="1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图示 26">
            <a:extLst>
              <a:ext uri="{FF2B5EF4-FFF2-40B4-BE49-F238E27FC236}">
                <a16:creationId xmlns:a16="http://schemas.microsoft.com/office/drawing/2014/main" id="{8C0F872A-6C21-44B6-B910-B126DD6A6C19}"/>
              </a:ext>
            </a:extLst>
          </p:cNvPr>
          <p:cNvGraphicFramePr/>
          <p:nvPr/>
        </p:nvGraphicFramePr>
        <p:xfrm>
          <a:off x="577293" y="1381328"/>
          <a:ext cx="3222875" cy="45316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标题 2">
            <a:extLst>
              <a:ext uri="{FF2B5EF4-FFF2-40B4-BE49-F238E27FC236}">
                <a16:creationId xmlns:a16="http://schemas.microsoft.com/office/drawing/2014/main" id="{EB3F927E-C21C-44A9-B07C-FFA809577750}"/>
              </a:ext>
            </a:extLst>
          </p:cNvPr>
          <p:cNvSpPr>
            <a:spLocks noGrp="1"/>
          </p:cNvSpPr>
          <p:nvPr>
            <p:ph type="title"/>
          </p:nvPr>
        </p:nvSpPr>
        <p:spPr>
          <a:xfrm>
            <a:off x="748740" y="311085"/>
            <a:ext cx="10826496" cy="849639"/>
          </a:xfrm>
        </p:spPr>
        <p:txBody>
          <a:bodyPr/>
          <a:lstStyle/>
          <a:p>
            <a:r>
              <a:rPr lang="en-US" altLang="zh-CN" dirty="0"/>
              <a:t>RQ1: Root cause</a:t>
            </a:r>
            <a:endParaRPr lang="zh-CN" altLang="en-US" dirty="0"/>
          </a:p>
        </p:txBody>
      </p:sp>
      <p:sp>
        <p:nvSpPr>
          <p:cNvPr id="6" name="矩形 5">
            <a:extLst>
              <a:ext uri="{FF2B5EF4-FFF2-40B4-BE49-F238E27FC236}">
                <a16:creationId xmlns:a16="http://schemas.microsoft.com/office/drawing/2014/main" id="{DBA359F2-52AD-4F2C-BDE0-ED6F00DDE111}"/>
              </a:ext>
            </a:extLst>
          </p:cNvPr>
          <p:cNvSpPr/>
          <p:nvPr/>
        </p:nvSpPr>
        <p:spPr>
          <a:xfrm>
            <a:off x="1686652" y="5149726"/>
            <a:ext cx="3570208" cy="369332"/>
          </a:xfrm>
          <a:prstGeom prst="rect">
            <a:avLst/>
          </a:prstGeom>
        </p:spPr>
        <p:txBody>
          <a:bodyPr wrap="none">
            <a:spAutoFit/>
          </a:bodyPr>
          <a:lstStyle/>
          <a:p>
            <a:r>
              <a:rPr lang="en-US" altLang="zh-CN" b="1" dirty="0"/>
              <a:t>Incorrect handling of leftovers</a:t>
            </a:r>
            <a:endParaRPr lang="zh-CN" altLang="en-US" b="1" dirty="0"/>
          </a:p>
        </p:txBody>
      </p:sp>
      <p:cxnSp>
        <p:nvCxnSpPr>
          <p:cNvPr id="37" name="Elbow Connector 38">
            <a:extLst>
              <a:ext uri="{FF2B5EF4-FFF2-40B4-BE49-F238E27FC236}">
                <a16:creationId xmlns:a16="http://schemas.microsoft.com/office/drawing/2014/main" id="{FC2E4AEE-2260-4A6F-80E1-1F55491E778C}"/>
              </a:ext>
            </a:extLst>
          </p:cNvPr>
          <p:cNvCxnSpPr/>
          <p:nvPr/>
        </p:nvCxnSpPr>
        <p:spPr>
          <a:xfrm rot="16200000" flipH="1">
            <a:off x="1411380" y="5093755"/>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38" name="Elbow Connector 38">
            <a:extLst>
              <a:ext uri="{FF2B5EF4-FFF2-40B4-BE49-F238E27FC236}">
                <a16:creationId xmlns:a16="http://schemas.microsoft.com/office/drawing/2014/main" id="{603AD116-9D9D-4522-A9F3-B16A5448060C}"/>
              </a:ext>
            </a:extLst>
          </p:cNvPr>
          <p:cNvCxnSpPr/>
          <p:nvPr/>
        </p:nvCxnSpPr>
        <p:spPr>
          <a:xfrm rot="16200000" flipH="1">
            <a:off x="1817782" y="5540543"/>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7" name="矩形 6">
            <a:extLst>
              <a:ext uri="{FF2B5EF4-FFF2-40B4-BE49-F238E27FC236}">
                <a16:creationId xmlns:a16="http://schemas.microsoft.com/office/drawing/2014/main" id="{FDFEA457-6E55-4592-8370-A77474FA1887}"/>
              </a:ext>
            </a:extLst>
          </p:cNvPr>
          <p:cNvSpPr/>
          <p:nvPr/>
        </p:nvSpPr>
        <p:spPr>
          <a:xfrm>
            <a:off x="2058548" y="5596514"/>
            <a:ext cx="2608406" cy="369332"/>
          </a:xfrm>
          <a:prstGeom prst="rect">
            <a:avLst/>
          </a:prstGeom>
        </p:spPr>
        <p:txBody>
          <a:bodyPr wrap="none">
            <a:spAutoFit/>
          </a:bodyPr>
          <a:lstStyle/>
          <a:p>
            <a:r>
              <a:rPr lang="en-US" altLang="zh-CN" dirty="0">
                <a:solidFill>
                  <a:srgbClr val="C00000"/>
                </a:solidFill>
              </a:rPr>
              <a:t>No handling of leftovers</a:t>
            </a:r>
            <a:endParaRPr lang="zh-CN" altLang="en-US" dirty="0">
              <a:solidFill>
                <a:srgbClr val="C00000"/>
              </a:solidFill>
            </a:endParaRPr>
          </a:p>
        </p:txBody>
      </p:sp>
      <p:sp>
        <p:nvSpPr>
          <p:cNvPr id="8" name="矩形 7">
            <a:extLst>
              <a:ext uri="{FF2B5EF4-FFF2-40B4-BE49-F238E27FC236}">
                <a16:creationId xmlns:a16="http://schemas.microsoft.com/office/drawing/2014/main" id="{BE901414-13F3-4F04-92AD-545C7E69F1E2}"/>
              </a:ext>
            </a:extLst>
          </p:cNvPr>
          <p:cNvSpPr/>
          <p:nvPr/>
        </p:nvSpPr>
        <p:spPr>
          <a:xfrm>
            <a:off x="1781056" y="5912986"/>
            <a:ext cx="3570208" cy="369332"/>
          </a:xfrm>
          <a:prstGeom prst="rect">
            <a:avLst/>
          </a:prstGeom>
        </p:spPr>
        <p:txBody>
          <a:bodyPr wrap="none">
            <a:spAutoFit/>
          </a:bodyPr>
          <a:lstStyle/>
          <a:p>
            <a:r>
              <a:rPr lang="en-US" altLang="zh-CN" dirty="0"/>
              <a:t> Untimely handling of leftovers </a:t>
            </a:r>
            <a:endParaRPr lang="zh-CN" altLang="en-US" dirty="0"/>
          </a:p>
        </p:txBody>
      </p:sp>
      <p:cxnSp>
        <p:nvCxnSpPr>
          <p:cNvPr id="10" name="Elbow Connector 38">
            <a:extLst>
              <a:ext uri="{FF2B5EF4-FFF2-40B4-BE49-F238E27FC236}">
                <a16:creationId xmlns:a16="http://schemas.microsoft.com/office/drawing/2014/main" id="{91E158D2-5170-4ACB-9AC9-6F87437D4EB3}"/>
              </a:ext>
            </a:extLst>
          </p:cNvPr>
          <p:cNvCxnSpPr/>
          <p:nvPr/>
        </p:nvCxnSpPr>
        <p:spPr>
          <a:xfrm rot="16200000" flipH="1">
            <a:off x="1817783" y="5858227"/>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31" name="Shape 557">
            <a:extLst>
              <a:ext uri="{FF2B5EF4-FFF2-40B4-BE49-F238E27FC236}">
                <a16:creationId xmlns:a16="http://schemas.microsoft.com/office/drawing/2014/main" id="{ACCDB227-9A3D-4417-BE9C-709FEEFBBCA3}"/>
              </a:ext>
            </a:extLst>
          </p:cNvPr>
          <p:cNvCxnSpPr>
            <a:cxnSpLocks/>
          </p:cNvCxnSpPr>
          <p:nvPr/>
        </p:nvCxnSpPr>
        <p:spPr>
          <a:xfrm>
            <a:off x="8429603" y="1823076"/>
            <a:ext cx="0" cy="3860785"/>
          </a:xfrm>
          <a:prstGeom prst="straightConnector1">
            <a:avLst/>
          </a:prstGeom>
          <a:noFill/>
          <a:ln w="38100" cap="flat" cmpd="sng">
            <a:solidFill>
              <a:srgbClr val="7F7F7F"/>
            </a:solidFill>
            <a:prstDash val="solid"/>
            <a:round/>
            <a:headEnd type="none" w="sm" len="sm"/>
            <a:tailEnd type="none" w="sm" len="sm"/>
          </a:ln>
        </p:spPr>
      </p:cxnSp>
      <p:cxnSp>
        <p:nvCxnSpPr>
          <p:cNvPr id="32" name="Shape 557">
            <a:extLst>
              <a:ext uri="{FF2B5EF4-FFF2-40B4-BE49-F238E27FC236}">
                <a16:creationId xmlns:a16="http://schemas.microsoft.com/office/drawing/2014/main" id="{2DD99910-9911-4E8A-81C2-F5BACE0B738E}"/>
              </a:ext>
            </a:extLst>
          </p:cNvPr>
          <p:cNvCxnSpPr>
            <a:cxnSpLocks/>
          </p:cNvCxnSpPr>
          <p:nvPr/>
        </p:nvCxnSpPr>
        <p:spPr>
          <a:xfrm>
            <a:off x="7275282" y="1829349"/>
            <a:ext cx="0" cy="2926522"/>
          </a:xfrm>
          <a:prstGeom prst="straightConnector1">
            <a:avLst/>
          </a:prstGeom>
          <a:noFill/>
          <a:ln w="38100" cap="flat" cmpd="sng">
            <a:solidFill>
              <a:srgbClr val="7F7F7F"/>
            </a:solidFill>
            <a:prstDash val="solid"/>
            <a:round/>
            <a:headEnd type="none" w="sm" len="sm"/>
            <a:tailEnd type="none" w="sm" len="sm"/>
          </a:ln>
        </p:spPr>
      </p:cxnSp>
      <p:sp>
        <p:nvSpPr>
          <p:cNvPr id="33" name="Shape 556">
            <a:extLst>
              <a:ext uri="{FF2B5EF4-FFF2-40B4-BE49-F238E27FC236}">
                <a16:creationId xmlns:a16="http://schemas.microsoft.com/office/drawing/2014/main" id="{FFFEAB14-F09F-4FB6-AF5E-95B10FDB0449}"/>
              </a:ext>
            </a:extLst>
          </p:cNvPr>
          <p:cNvSpPr txBox="1"/>
          <p:nvPr/>
        </p:nvSpPr>
        <p:spPr>
          <a:xfrm>
            <a:off x="8115041" y="1381328"/>
            <a:ext cx="629124" cy="364768"/>
          </a:xfrm>
          <a:prstGeom prst="rect">
            <a:avLst/>
          </a:prstGeom>
          <a:solidFill>
            <a:schemeClr val="bg1">
              <a:lumMod val="85000"/>
            </a:schemeClr>
          </a:solidFill>
          <a:ln>
            <a:noFill/>
          </a:ln>
        </p:spPr>
        <p:txBody>
          <a:bodyPr spcFirstLastPara="1" wrap="square" lIns="91425" tIns="45700" rIns="91425" bIns="45700" anchor="t" anchorCtr="0">
            <a:noAutofit/>
          </a:bodyPr>
          <a:lstStyle>
            <a:defPPr>
              <a:defRPr lang="en-US"/>
            </a:defPPr>
            <a:lvl1pPr algn="ctr">
              <a:defRPr sz="1600" b="1">
                <a:solidFill>
                  <a:schemeClr val="dk1"/>
                </a:solidFill>
                <a:latin typeface="Arial"/>
                <a:ea typeface="Arial"/>
                <a:cs typeface="Arial"/>
              </a:defRPr>
            </a:lvl1pPr>
          </a:lstStyle>
          <a:p>
            <a:r>
              <a:rPr lang="en-US" b="0" i="1" dirty="0">
                <a:sym typeface="Arial"/>
              </a:rPr>
              <a:t>AM</a:t>
            </a:r>
            <a:endParaRPr b="0" i="1" dirty="0">
              <a:sym typeface="Arial"/>
            </a:endParaRPr>
          </a:p>
        </p:txBody>
      </p:sp>
      <p:sp>
        <p:nvSpPr>
          <p:cNvPr id="34" name="Shape 556">
            <a:extLst>
              <a:ext uri="{FF2B5EF4-FFF2-40B4-BE49-F238E27FC236}">
                <a16:creationId xmlns:a16="http://schemas.microsoft.com/office/drawing/2014/main" id="{FD9239C8-5F05-4A19-85D6-4DB4A78CE1CE}"/>
              </a:ext>
            </a:extLst>
          </p:cNvPr>
          <p:cNvSpPr txBox="1"/>
          <p:nvPr/>
        </p:nvSpPr>
        <p:spPr>
          <a:xfrm>
            <a:off x="6960719" y="1387311"/>
            <a:ext cx="629123" cy="364768"/>
          </a:xfrm>
          <a:prstGeom prst="rect">
            <a:avLst/>
          </a:prstGeom>
          <a:solidFill>
            <a:schemeClr val="bg1">
              <a:lumMod val="85000"/>
            </a:schemeClr>
          </a:solidFill>
          <a:ln>
            <a:noFill/>
          </a:ln>
        </p:spPr>
        <p:txBody>
          <a:bodyPr spcFirstLastPara="1" wrap="square" lIns="91425" tIns="45700" rIns="91425" bIns="45700" anchor="t" anchorCtr="0">
            <a:noAutofit/>
          </a:bodyPr>
          <a:lstStyle/>
          <a:p>
            <a:pPr algn="ctr"/>
            <a:r>
              <a:rPr lang="en-US" sz="1600" i="1" dirty="0">
                <a:solidFill>
                  <a:schemeClr val="dk1"/>
                </a:solidFill>
                <a:latin typeface="Arial"/>
                <a:ea typeface="Arial"/>
                <a:cs typeface="Arial"/>
                <a:sym typeface="Arial"/>
              </a:rPr>
              <a:t>TA1</a:t>
            </a:r>
            <a:endParaRPr sz="1600" i="1" dirty="0">
              <a:solidFill>
                <a:schemeClr val="dk1"/>
              </a:solidFill>
              <a:latin typeface="Arial"/>
              <a:ea typeface="Arial"/>
              <a:cs typeface="Arial"/>
              <a:sym typeface="Arial"/>
            </a:endParaRPr>
          </a:p>
        </p:txBody>
      </p:sp>
      <p:sp>
        <p:nvSpPr>
          <p:cNvPr id="79" name="矩形 78">
            <a:extLst>
              <a:ext uri="{FF2B5EF4-FFF2-40B4-BE49-F238E27FC236}">
                <a16:creationId xmlns:a16="http://schemas.microsoft.com/office/drawing/2014/main" id="{B44D49A5-B1C5-40CE-B240-652AB5121265}"/>
              </a:ext>
            </a:extLst>
          </p:cNvPr>
          <p:cNvSpPr/>
          <p:nvPr/>
        </p:nvSpPr>
        <p:spPr>
          <a:xfrm>
            <a:off x="9192792" y="6362249"/>
            <a:ext cx="2519826" cy="369332"/>
          </a:xfrm>
          <a:prstGeom prst="rect">
            <a:avLst/>
          </a:prstGeom>
        </p:spPr>
        <p:txBody>
          <a:bodyPr wrap="square">
            <a:spAutoFit/>
          </a:bodyPr>
          <a:lstStyle/>
          <a:p>
            <a:r>
              <a:rPr lang="en-US" altLang="zh-CN" dirty="0">
                <a:latin typeface="Gill Sans"/>
              </a:rPr>
              <a:t>Ex: MAPREDUCE-3858</a:t>
            </a:r>
            <a:endParaRPr lang="zh-CN" altLang="en-US" dirty="0">
              <a:latin typeface="Gill Sans"/>
            </a:endParaRPr>
          </a:p>
        </p:txBody>
      </p:sp>
      <p:cxnSp>
        <p:nvCxnSpPr>
          <p:cNvPr id="40" name="直接箭头连接符 39">
            <a:extLst>
              <a:ext uri="{FF2B5EF4-FFF2-40B4-BE49-F238E27FC236}">
                <a16:creationId xmlns:a16="http://schemas.microsoft.com/office/drawing/2014/main" id="{ABB1D0FD-5719-4B17-A473-117268B60AA9}"/>
              </a:ext>
            </a:extLst>
          </p:cNvPr>
          <p:cNvCxnSpPr>
            <a:cxnSpLocks/>
          </p:cNvCxnSpPr>
          <p:nvPr/>
        </p:nvCxnSpPr>
        <p:spPr>
          <a:xfrm>
            <a:off x="7293512" y="2036095"/>
            <a:ext cx="1145573" cy="90704"/>
          </a:xfrm>
          <a:prstGeom prst="straightConnector1">
            <a:avLst/>
          </a:prstGeom>
          <a:noFill/>
          <a:ln w="28575" cap="flat" cmpd="sng">
            <a:solidFill>
              <a:schemeClr val="tx1"/>
            </a:solidFill>
            <a:prstDash val="solid"/>
            <a:round/>
            <a:headEnd type="none" w="sm" len="sm"/>
            <a:tailEnd type="triangle" w="med" len="med"/>
          </a:ln>
        </p:spPr>
      </p:cxnSp>
      <p:sp>
        <p:nvSpPr>
          <p:cNvPr id="41" name="矩形 40">
            <a:extLst>
              <a:ext uri="{FF2B5EF4-FFF2-40B4-BE49-F238E27FC236}">
                <a16:creationId xmlns:a16="http://schemas.microsoft.com/office/drawing/2014/main" id="{0623FE7B-6A20-4474-86C9-2E921A208883}"/>
              </a:ext>
            </a:extLst>
          </p:cNvPr>
          <p:cNvSpPr/>
          <p:nvPr/>
        </p:nvSpPr>
        <p:spPr>
          <a:xfrm>
            <a:off x="5309346" y="1823822"/>
            <a:ext cx="1878267" cy="369332"/>
          </a:xfrm>
          <a:prstGeom prst="rect">
            <a:avLst/>
          </a:prstGeom>
          <a:noFill/>
          <a:ln>
            <a:noFill/>
          </a:ln>
        </p:spPr>
        <p:txBody>
          <a:bodyPr spcFirstLastPara="1" wrap="square" lIns="91425" tIns="45700" rIns="91425" bIns="45700" anchor="t" anchorCtr="0">
            <a:noAutofit/>
          </a:bodyPr>
          <a:lstStyle/>
          <a:p>
            <a:pPr algn="r"/>
            <a:r>
              <a:rPr lang="en-US" altLang="zh-CN" sz="1600" b="1" i="1" dirty="0">
                <a:solidFill>
                  <a:schemeClr val="dk1"/>
                </a:solidFill>
                <a:latin typeface="Arial"/>
                <a:cs typeface="Arial"/>
              </a:rPr>
              <a:t>“</a:t>
            </a:r>
            <a:r>
              <a:rPr lang="zh-CN" altLang="en-US" sz="1600" b="1" i="1" dirty="0">
                <a:solidFill>
                  <a:schemeClr val="dk1"/>
                </a:solidFill>
                <a:latin typeface="Arial"/>
                <a:cs typeface="Arial"/>
              </a:rPr>
              <a:t>CommitPending</a:t>
            </a:r>
            <a:r>
              <a:rPr lang="en-US" altLang="zh-CN" sz="1600" b="1" i="1" dirty="0">
                <a:solidFill>
                  <a:schemeClr val="dk1"/>
                </a:solidFill>
                <a:latin typeface="Arial"/>
                <a:cs typeface="Arial"/>
              </a:rPr>
              <a:t>”</a:t>
            </a:r>
            <a:endParaRPr lang="zh-CN" altLang="en-US" sz="1600" b="1" i="1" dirty="0">
              <a:solidFill>
                <a:schemeClr val="dk1"/>
              </a:solidFill>
              <a:latin typeface="Arial"/>
              <a:cs typeface="Arial"/>
            </a:endParaRPr>
          </a:p>
        </p:txBody>
      </p:sp>
      <p:sp>
        <p:nvSpPr>
          <p:cNvPr id="42" name="矩形 41">
            <a:extLst>
              <a:ext uri="{FF2B5EF4-FFF2-40B4-BE49-F238E27FC236}">
                <a16:creationId xmlns:a16="http://schemas.microsoft.com/office/drawing/2014/main" id="{4A14F136-FE1A-43E3-AFDB-F410ADEA7E8B}"/>
              </a:ext>
            </a:extLst>
          </p:cNvPr>
          <p:cNvSpPr/>
          <p:nvPr/>
        </p:nvSpPr>
        <p:spPr>
          <a:xfrm>
            <a:off x="8517273" y="1870580"/>
            <a:ext cx="3195345" cy="780710"/>
          </a:xfrm>
          <a:prstGeom prst="rect">
            <a:avLst/>
          </a:prstGeom>
          <a:noFill/>
          <a:ln w="28575">
            <a:solidFill>
              <a:srgbClr val="0070C0"/>
            </a:solidFill>
          </a:ln>
        </p:spPr>
        <p:txBody>
          <a:bodyPr spcFirstLastPara="1" wrap="square" lIns="91425" tIns="45700" rIns="91425" bIns="45700" anchor="t" anchorCtr="0">
            <a:noAutofit/>
          </a:bodyPr>
          <a:lstStyle/>
          <a:p>
            <a:r>
              <a:rPr lang="en-US" altLang="zh-CN" sz="1600" b="1" dirty="0">
                <a:cs typeface="Arial"/>
              </a:rPr>
              <a:t>if(</a:t>
            </a:r>
            <a:r>
              <a:rPr lang="en-US" altLang="zh-CN" sz="1600" b="1" dirty="0" err="1">
                <a:cs typeface="Arial"/>
              </a:rPr>
              <a:t>commitAttempt</a:t>
            </a:r>
            <a:r>
              <a:rPr lang="en-US" altLang="zh-CN" sz="1600" b="1" dirty="0">
                <a:cs typeface="Arial"/>
              </a:rPr>
              <a:t> == null){</a:t>
            </a:r>
          </a:p>
          <a:p>
            <a:r>
              <a:rPr lang="en-US" altLang="zh-CN" sz="1600" b="1" dirty="0">
                <a:cs typeface="Arial"/>
              </a:rPr>
              <a:t>    </a:t>
            </a:r>
            <a:r>
              <a:rPr lang="en-US" altLang="zh-CN" sz="1600" b="1" dirty="0" err="1">
                <a:cs typeface="Arial"/>
              </a:rPr>
              <a:t>commitAttempt</a:t>
            </a:r>
            <a:r>
              <a:rPr lang="en-US" altLang="zh-CN" sz="1600" b="1" dirty="0">
                <a:cs typeface="Arial"/>
              </a:rPr>
              <a:t> = </a:t>
            </a:r>
            <a:r>
              <a:rPr lang="zh-CN" altLang="en-US" sz="1600" b="1" dirty="0">
                <a:cs typeface="Arial"/>
              </a:rPr>
              <a:t>attemptID</a:t>
            </a:r>
            <a:r>
              <a:rPr lang="en-US" altLang="zh-CN" sz="1600" b="1" dirty="0">
                <a:cs typeface="Arial"/>
              </a:rPr>
              <a:t>;</a:t>
            </a:r>
          </a:p>
          <a:p>
            <a:r>
              <a:rPr lang="en-US" altLang="zh-CN" sz="1600" b="1" dirty="0">
                <a:cs typeface="Arial"/>
              </a:rPr>
              <a:t>} else { … }</a:t>
            </a:r>
            <a:endParaRPr lang="zh-CN" altLang="en-US" sz="1600" b="1" dirty="0">
              <a:cs typeface="Arial"/>
            </a:endParaRPr>
          </a:p>
        </p:txBody>
      </p:sp>
      <p:sp>
        <p:nvSpPr>
          <p:cNvPr id="43" name="矩形 42">
            <a:extLst>
              <a:ext uri="{FF2B5EF4-FFF2-40B4-BE49-F238E27FC236}">
                <a16:creationId xmlns:a16="http://schemas.microsoft.com/office/drawing/2014/main" id="{93F63636-D024-4FD4-A29F-ACFD8387CE15}"/>
              </a:ext>
            </a:extLst>
          </p:cNvPr>
          <p:cNvSpPr/>
          <p:nvPr/>
        </p:nvSpPr>
        <p:spPr>
          <a:xfrm>
            <a:off x="5311351" y="2503908"/>
            <a:ext cx="1878267" cy="369332"/>
          </a:xfrm>
          <a:prstGeom prst="rect">
            <a:avLst/>
          </a:prstGeom>
          <a:noFill/>
          <a:ln>
            <a:noFill/>
          </a:ln>
        </p:spPr>
        <p:txBody>
          <a:bodyPr spcFirstLastPara="1" wrap="square" lIns="91425" tIns="45700" rIns="91425" bIns="45700" anchor="t" anchorCtr="0">
            <a:noAutofit/>
          </a:bodyPr>
          <a:lstStyle/>
          <a:p>
            <a:pPr algn="r"/>
            <a:r>
              <a:rPr lang="en-US" altLang="zh-CN" sz="1600" b="1" i="1" dirty="0">
                <a:solidFill>
                  <a:schemeClr val="dk1"/>
                </a:solidFill>
                <a:latin typeface="Arial"/>
                <a:cs typeface="Arial"/>
              </a:rPr>
              <a:t>“</a:t>
            </a:r>
            <a:r>
              <a:rPr lang="en-US" altLang="zh-CN" sz="1600" b="1" i="1" dirty="0" err="1">
                <a:solidFill>
                  <a:schemeClr val="dk1"/>
                </a:solidFill>
                <a:latin typeface="Arial"/>
                <a:cs typeface="Arial"/>
              </a:rPr>
              <a:t>startCommit</a:t>
            </a:r>
            <a:r>
              <a:rPr lang="en-US" altLang="zh-CN" sz="1600" b="1" i="1" dirty="0">
                <a:solidFill>
                  <a:schemeClr val="dk1"/>
                </a:solidFill>
                <a:latin typeface="Arial"/>
                <a:cs typeface="Arial"/>
              </a:rPr>
              <a:t>”</a:t>
            </a:r>
            <a:endParaRPr lang="zh-CN" altLang="en-US" sz="1600" b="1" i="1" dirty="0">
              <a:solidFill>
                <a:schemeClr val="dk1"/>
              </a:solidFill>
              <a:latin typeface="Arial"/>
              <a:cs typeface="Arial"/>
            </a:endParaRPr>
          </a:p>
        </p:txBody>
      </p:sp>
      <p:cxnSp>
        <p:nvCxnSpPr>
          <p:cNvPr id="44" name="直接箭头连接符 43">
            <a:extLst>
              <a:ext uri="{FF2B5EF4-FFF2-40B4-BE49-F238E27FC236}">
                <a16:creationId xmlns:a16="http://schemas.microsoft.com/office/drawing/2014/main" id="{DAC5908C-9DC8-427B-BAF5-CC8EE812F588}"/>
              </a:ext>
            </a:extLst>
          </p:cNvPr>
          <p:cNvCxnSpPr>
            <a:cxnSpLocks/>
          </p:cNvCxnSpPr>
          <p:nvPr/>
        </p:nvCxnSpPr>
        <p:spPr>
          <a:xfrm>
            <a:off x="7293512" y="2723871"/>
            <a:ext cx="1145573" cy="90704"/>
          </a:xfrm>
          <a:prstGeom prst="straightConnector1">
            <a:avLst/>
          </a:prstGeom>
          <a:noFill/>
          <a:ln w="28575" cap="flat" cmpd="sng">
            <a:solidFill>
              <a:schemeClr val="tx1"/>
            </a:solidFill>
            <a:prstDash val="solid"/>
            <a:round/>
            <a:headEnd type="none" w="sm" len="sm"/>
            <a:tailEnd type="triangle" w="med" len="med"/>
          </a:ln>
        </p:spPr>
      </p:cxnSp>
      <p:sp>
        <p:nvSpPr>
          <p:cNvPr id="46" name="矩形 45">
            <a:extLst>
              <a:ext uri="{FF2B5EF4-FFF2-40B4-BE49-F238E27FC236}">
                <a16:creationId xmlns:a16="http://schemas.microsoft.com/office/drawing/2014/main" id="{8440FE61-58B4-4066-B643-F94E9E63B683}"/>
              </a:ext>
            </a:extLst>
          </p:cNvPr>
          <p:cNvSpPr/>
          <p:nvPr/>
        </p:nvSpPr>
        <p:spPr>
          <a:xfrm>
            <a:off x="5309346" y="3273231"/>
            <a:ext cx="1878267" cy="369332"/>
          </a:xfrm>
          <a:prstGeom prst="rect">
            <a:avLst/>
          </a:prstGeom>
          <a:noFill/>
          <a:ln>
            <a:noFill/>
          </a:ln>
        </p:spPr>
        <p:txBody>
          <a:bodyPr spcFirstLastPara="1" wrap="square" lIns="91425" tIns="45700" rIns="91425" bIns="45700" anchor="t" anchorCtr="0">
            <a:noAutofit/>
          </a:bodyPr>
          <a:lstStyle/>
          <a:p>
            <a:pPr algn="r"/>
            <a:r>
              <a:rPr lang="en-US" altLang="zh-CN" sz="1600" b="1" i="1" dirty="0">
                <a:solidFill>
                  <a:schemeClr val="dk1"/>
                </a:solidFill>
                <a:latin typeface="Arial"/>
                <a:cs typeface="Arial"/>
              </a:rPr>
              <a:t>“</a:t>
            </a:r>
            <a:r>
              <a:rPr lang="en-US" altLang="zh-CN" sz="1600" b="1" i="1" dirty="0" err="1">
                <a:solidFill>
                  <a:schemeClr val="dk1"/>
                </a:solidFill>
                <a:latin typeface="Arial"/>
                <a:cs typeface="Arial"/>
              </a:rPr>
              <a:t>doneCommit</a:t>
            </a:r>
            <a:r>
              <a:rPr lang="en-US" altLang="zh-CN" sz="1600" b="1" i="1" dirty="0">
                <a:solidFill>
                  <a:schemeClr val="dk1"/>
                </a:solidFill>
                <a:latin typeface="Arial"/>
                <a:cs typeface="Arial"/>
              </a:rPr>
              <a:t>”</a:t>
            </a:r>
            <a:endParaRPr lang="zh-CN" altLang="en-US" sz="1600" b="1" i="1" dirty="0">
              <a:solidFill>
                <a:schemeClr val="dk1"/>
              </a:solidFill>
              <a:latin typeface="Arial"/>
              <a:cs typeface="Arial"/>
            </a:endParaRPr>
          </a:p>
        </p:txBody>
      </p:sp>
      <p:cxnSp>
        <p:nvCxnSpPr>
          <p:cNvPr id="47" name="直接箭头连接符 46">
            <a:extLst>
              <a:ext uri="{FF2B5EF4-FFF2-40B4-BE49-F238E27FC236}">
                <a16:creationId xmlns:a16="http://schemas.microsoft.com/office/drawing/2014/main" id="{FD9654A6-FC32-4267-ACFF-958A067B301A}"/>
              </a:ext>
            </a:extLst>
          </p:cNvPr>
          <p:cNvCxnSpPr>
            <a:cxnSpLocks/>
          </p:cNvCxnSpPr>
          <p:nvPr/>
        </p:nvCxnSpPr>
        <p:spPr>
          <a:xfrm>
            <a:off x="7273277" y="3457897"/>
            <a:ext cx="1145573" cy="90704"/>
          </a:xfrm>
          <a:prstGeom prst="straightConnector1">
            <a:avLst/>
          </a:prstGeom>
          <a:noFill/>
          <a:ln w="28575" cap="flat" cmpd="sng">
            <a:solidFill>
              <a:schemeClr val="tx1"/>
            </a:solidFill>
            <a:prstDash val="solid"/>
            <a:round/>
            <a:headEnd type="none" w="sm" len="sm"/>
            <a:tailEnd type="triangle" w="med" len="med"/>
          </a:ln>
        </p:spPr>
      </p:cxnSp>
      <p:sp>
        <p:nvSpPr>
          <p:cNvPr id="48" name="矩形 47">
            <a:extLst>
              <a:ext uri="{FF2B5EF4-FFF2-40B4-BE49-F238E27FC236}">
                <a16:creationId xmlns:a16="http://schemas.microsoft.com/office/drawing/2014/main" id="{649BBEDB-5EC2-4278-B378-1B3355E935F5}"/>
              </a:ext>
            </a:extLst>
          </p:cNvPr>
          <p:cNvSpPr/>
          <p:nvPr/>
        </p:nvSpPr>
        <p:spPr>
          <a:xfrm>
            <a:off x="6985448" y="6050100"/>
            <a:ext cx="2519826" cy="461665"/>
          </a:xfrm>
          <a:prstGeom prst="rect">
            <a:avLst/>
          </a:prstGeom>
        </p:spPr>
        <p:txBody>
          <a:bodyPr wrap="square">
            <a:spAutoFit/>
          </a:bodyPr>
          <a:lstStyle/>
          <a:p>
            <a:r>
              <a:rPr lang="en-US" altLang="zh-CN" sz="1200" i="1" dirty="0">
                <a:solidFill>
                  <a:schemeClr val="bg1">
                    <a:lumMod val="50000"/>
                  </a:schemeClr>
                </a:solidFill>
                <a:latin typeface="+mn-ea"/>
              </a:rPr>
              <a:t>AM: </a:t>
            </a:r>
            <a:r>
              <a:rPr lang="en-US" altLang="zh-CN" sz="1200" i="1" dirty="0" err="1">
                <a:solidFill>
                  <a:schemeClr val="bg1">
                    <a:lumMod val="50000"/>
                  </a:schemeClr>
                </a:solidFill>
                <a:latin typeface="+mn-ea"/>
              </a:rPr>
              <a:t>ApplicationMaster</a:t>
            </a:r>
            <a:endParaRPr lang="en-US" altLang="zh-CN" sz="1200" i="1" dirty="0">
              <a:solidFill>
                <a:schemeClr val="bg1">
                  <a:lumMod val="50000"/>
                </a:schemeClr>
              </a:solidFill>
              <a:latin typeface="+mn-ea"/>
            </a:endParaRPr>
          </a:p>
          <a:p>
            <a:r>
              <a:rPr lang="en-US" altLang="zh-CN" sz="1200" i="1" dirty="0">
                <a:solidFill>
                  <a:schemeClr val="bg1">
                    <a:lumMod val="50000"/>
                  </a:schemeClr>
                </a:solidFill>
                <a:latin typeface="+mn-ea"/>
              </a:rPr>
              <a:t>TA: </a:t>
            </a:r>
            <a:r>
              <a:rPr lang="en-US" altLang="zh-CN" sz="1200" i="1" dirty="0" err="1">
                <a:solidFill>
                  <a:schemeClr val="bg1">
                    <a:lumMod val="50000"/>
                  </a:schemeClr>
                </a:solidFill>
                <a:latin typeface="+mn-ea"/>
              </a:rPr>
              <a:t>TaskAttempt</a:t>
            </a:r>
            <a:endParaRPr lang="zh-CN" altLang="en-US" sz="1200" i="1" dirty="0">
              <a:solidFill>
                <a:schemeClr val="bg1">
                  <a:lumMod val="50000"/>
                </a:schemeClr>
              </a:solidFill>
              <a:latin typeface="+mn-ea"/>
            </a:endParaRPr>
          </a:p>
        </p:txBody>
      </p:sp>
    </p:spTree>
    <p:custDataLst>
      <p:tags r:id="rId1"/>
    </p:custDataLst>
    <p:extLst>
      <p:ext uri="{BB962C8B-B14F-4D97-AF65-F5344CB8AC3E}">
        <p14:creationId xmlns:p14="http://schemas.microsoft.com/office/powerpoint/2010/main" val="4021179605"/>
      </p:ext>
    </p:extLst>
  </p:cSld>
  <p:clrMapOvr>
    <a:masterClrMapping/>
  </p:clrMapOvr>
  <p:transition advTm="19604">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animBg="1"/>
      <p:bldP spid="43" grpId="0"/>
      <p:bldP spid="4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图示 26">
            <a:extLst>
              <a:ext uri="{FF2B5EF4-FFF2-40B4-BE49-F238E27FC236}">
                <a16:creationId xmlns:a16="http://schemas.microsoft.com/office/drawing/2014/main" id="{8C0F872A-6C21-44B6-B910-B126DD6A6C19}"/>
              </a:ext>
            </a:extLst>
          </p:cNvPr>
          <p:cNvGraphicFramePr/>
          <p:nvPr/>
        </p:nvGraphicFramePr>
        <p:xfrm>
          <a:off x="577293" y="1381328"/>
          <a:ext cx="3222875" cy="45316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标题 2">
            <a:extLst>
              <a:ext uri="{FF2B5EF4-FFF2-40B4-BE49-F238E27FC236}">
                <a16:creationId xmlns:a16="http://schemas.microsoft.com/office/drawing/2014/main" id="{EB3F927E-C21C-44A9-B07C-FFA809577750}"/>
              </a:ext>
            </a:extLst>
          </p:cNvPr>
          <p:cNvSpPr>
            <a:spLocks noGrp="1"/>
          </p:cNvSpPr>
          <p:nvPr>
            <p:ph type="title"/>
          </p:nvPr>
        </p:nvSpPr>
        <p:spPr>
          <a:xfrm>
            <a:off x="748740" y="311085"/>
            <a:ext cx="10826496" cy="849639"/>
          </a:xfrm>
        </p:spPr>
        <p:txBody>
          <a:bodyPr/>
          <a:lstStyle/>
          <a:p>
            <a:r>
              <a:rPr lang="en-US" altLang="zh-CN" dirty="0"/>
              <a:t>RQ1: Root cause</a:t>
            </a:r>
            <a:endParaRPr lang="zh-CN" altLang="en-US" dirty="0"/>
          </a:p>
        </p:txBody>
      </p:sp>
      <p:sp>
        <p:nvSpPr>
          <p:cNvPr id="6" name="矩形 5">
            <a:extLst>
              <a:ext uri="{FF2B5EF4-FFF2-40B4-BE49-F238E27FC236}">
                <a16:creationId xmlns:a16="http://schemas.microsoft.com/office/drawing/2014/main" id="{DBA359F2-52AD-4F2C-BDE0-ED6F00DDE111}"/>
              </a:ext>
            </a:extLst>
          </p:cNvPr>
          <p:cNvSpPr/>
          <p:nvPr/>
        </p:nvSpPr>
        <p:spPr>
          <a:xfrm>
            <a:off x="1686652" y="5149726"/>
            <a:ext cx="3570208" cy="369332"/>
          </a:xfrm>
          <a:prstGeom prst="rect">
            <a:avLst/>
          </a:prstGeom>
        </p:spPr>
        <p:txBody>
          <a:bodyPr wrap="none">
            <a:spAutoFit/>
          </a:bodyPr>
          <a:lstStyle/>
          <a:p>
            <a:r>
              <a:rPr lang="en-US" altLang="zh-CN" b="1" dirty="0"/>
              <a:t>Incorrect handling of leftovers</a:t>
            </a:r>
            <a:endParaRPr lang="zh-CN" altLang="en-US" b="1" dirty="0"/>
          </a:p>
        </p:txBody>
      </p:sp>
      <p:cxnSp>
        <p:nvCxnSpPr>
          <p:cNvPr id="37" name="Elbow Connector 38">
            <a:extLst>
              <a:ext uri="{FF2B5EF4-FFF2-40B4-BE49-F238E27FC236}">
                <a16:creationId xmlns:a16="http://schemas.microsoft.com/office/drawing/2014/main" id="{FC2E4AEE-2260-4A6F-80E1-1F55491E778C}"/>
              </a:ext>
            </a:extLst>
          </p:cNvPr>
          <p:cNvCxnSpPr/>
          <p:nvPr/>
        </p:nvCxnSpPr>
        <p:spPr>
          <a:xfrm rot="16200000" flipH="1">
            <a:off x="1411380" y="5093755"/>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38" name="Elbow Connector 38">
            <a:extLst>
              <a:ext uri="{FF2B5EF4-FFF2-40B4-BE49-F238E27FC236}">
                <a16:creationId xmlns:a16="http://schemas.microsoft.com/office/drawing/2014/main" id="{603AD116-9D9D-4522-A9F3-B16A5448060C}"/>
              </a:ext>
            </a:extLst>
          </p:cNvPr>
          <p:cNvCxnSpPr/>
          <p:nvPr/>
        </p:nvCxnSpPr>
        <p:spPr>
          <a:xfrm rot="16200000" flipH="1">
            <a:off x="1817782" y="5540543"/>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7" name="矩形 6">
            <a:extLst>
              <a:ext uri="{FF2B5EF4-FFF2-40B4-BE49-F238E27FC236}">
                <a16:creationId xmlns:a16="http://schemas.microsoft.com/office/drawing/2014/main" id="{FDFEA457-6E55-4592-8370-A77474FA1887}"/>
              </a:ext>
            </a:extLst>
          </p:cNvPr>
          <p:cNvSpPr/>
          <p:nvPr/>
        </p:nvSpPr>
        <p:spPr>
          <a:xfrm>
            <a:off x="2058548" y="5596514"/>
            <a:ext cx="2608406" cy="369332"/>
          </a:xfrm>
          <a:prstGeom prst="rect">
            <a:avLst/>
          </a:prstGeom>
        </p:spPr>
        <p:txBody>
          <a:bodyPr wrap="none">
            <a:spAutoFit/>
          </a:bodyPr>
          <a:lstStyle/>
          <a:p>
            <a:r>
              <a:rPr lang="en-US" altLang="zh-CN" dirty="0">
                <a:solidFill>
                  <a:srgbClr val="C00000"/>
                </a:solidFill>
              </a:rPr>
              <a:t>No handling of leftovers</a:t>
            </a:r>
            <a:endParaRPr lang="zh-CN" altLang="en-US" dirty="0">
              <a:solidFill>
                <a:srgbClr val="C00000"/>
              </a:solidFill>
            </a:endParaRPr>
          </a:p>
        </p:txBody>
      </p:sp>
      <p:sp>
        <p:nvSpPr>
          <p:cNvPr id="8" name="矩形 7">
            <a:extLst>
              <a:ext uri="{FF2B5EF4-FFF2-40B4-BE49-F238E27FC236}">
                <a16:creationId xmlns:a16="http://schemas.microsoft.com/office/drawing/2014/main" id="{BE901414-13F3-4F04-92AD-545C7E69F1E2}"/>
              </a:ext>
            </a:extLst>
          </p:cNvPr>
          <p:cNvSpPr/>
          <p:nvPr/>
        </p:nvSpPr>
        <p:spPr>
          <a:xfrm>
            <a:off x="1781056" y="5912986"/>
            <a:ext cx="3570208" cy="369332"/>
          </a:xfrm>
          <a:prstGeom prst="rect">
            <a:avLst/>
          </a:prstGeom>
        </p:spPr>
        <p:txBody>
          <a:bodyPr wrap="none">
            <a:spAutoFit/>
          </a:bodyPr>
          <a:lstStyle/>
          <a:p>
            <a:r>
              <a:rPr lang="en-US" altLang="zh-CN" dirty="0"/>
              <a:t> Untimely handling of leftovers </a:t>
            </a:r>
            <a:endParaRPr lang="zh-CN" altLang="en-US" dirty="0"/>
          </a:p>
        </p:txBody>
      </p:sp>
      <p:cxnSp>
        <p:nvCxnSpPr>
          <p:cNvPr id="10" name="Elbow Connector 38">
            <a:extLst>
              <a:ext uri="{FF2B5EF4-FFF2-40B4-BE49-F238E27FC236}">
                <a16:creationId xmlns:a16="http://schemas.microsoft.com/office/drawing/2014/main" id="{91E158D2-5170-4ACB-9AC9-6F87437D4EB3}"/>
              </a:ext>
            </a:extLst>
          </p:cNvPr>
          <p:cNvCxnSpPr/>
          <p:nvPr/>
        </p:nvCxnSpPr>
        <p:spPr>
          <a:xfrm rot="16200000" flipH="1">
            <a:off x="1817783" y="5858227"/>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31" name="Shape 557">
            <a:extLst>
              <a:ext uri="{FF2B5EF4-FFF2-40B4-BE49-F238E27FC236}">
                <a16:creationId xmlns:a16="http://schemas.microsoft.com/office/drawing/2014/main" id="{ACCDB227-9A3D-4417-BE9C-709FEEFBBCA3}"/>
              </a:ext>
            </a:extLst>
          </p:cNvPr>
          <p:cNvCxnSpPr>
            <a:cxnSpLocks/>
          </p:cNvCxnSpPr>
          <p:nvPr/>
        </p:nvCxnSpPr>
        <p:spPr>
          <a:xfrm>
            <a:off x="8429603" y="1823076"/>
            <a:ext cx="0" cy="3860785"/>
          </a:xfrm>
          <a:prstGeom prst="straightConnector1">
            <a:avLst/>
          </a:prstGeom>
          <a:noFill/>
          <a:ln w="38100" cap="flat" cmpd="sng">
            <a:solidFill>
              <a:srgbClr val="7F7F7F"/>
            </a:solidFill>
            <a:prstDash val="solid"/>
            <a:round/>
            <a:headEnd type="none" w="sm" len="sm"/>
            <a:tailEnd type="none" w="sm" len="sm"/>
          </a:ln>
        </p:spPr>
      </p:cxnSp>
      <p:cxnSp>
        <p:nvCxnSpPr>
          <p:cNvPr id="32" name="Shape 557">
            <a:extLst>
              <a:ext uri="{FF2B5EF4-FFF2-40B4-BE49-F238E27FC236}">
                <a16:creationId xmlns:a16="http://schemas.microsoft.com/office/drawing/2014/main" id="{2DD99910-9911-4E8A-81C2-F5BACE0B738E}"/>
              </a:ext>
            </a:extLst>
          </p:cNvPr>
          <p:cNvCxnSpPr>
            <a:cxnSpLocks/>
          </p:cNvCxnSpPr>
          <p:nvPr/>
        </p:nvCxnSpPr>
        <p:spPr>
          <a:xfrm>
            <a:off x="7275282" y="1829349"/>
            <a:ext cx="0" cy="2926522"/>
          </a:xfrm>
          <a:prstGeom prst="straightConnector1">
            <a:avLst/>
          </a:prstGeom>
          <a:noFill/>
          <a:ln w="38100" cap="flat" cmpd="sng">
            <a:solidFill>
              <a:srgbClr val="7F7F7F"/>
            </a:solidFill>
            <a:prstDash val="solid"/>
            <a:round/>
            <a:headEnd type="none" w="sm" len="sm"/>
            <a:tailEnd type="none" w="sm" len="sm"/>
          </a:ln>
        </p:spPr>
      </p:cxnSp>
      <p:sp>
        <p:nvSpPr>
          <p:cNvPr id="33" name="Shape 556">
            <a:extLst>
              <a:ext uri="{FF2B5EF4-FFF2-40B4-BE49-F238E27FC236}">
                <a16:creationId xmlns:a16="http://schemas.microsoft.com/office/drawing/2014/main" id="{FFFEAB14-F09F-4FB6-AF5E-95B10FDB0449}"/>
              </a:ext>
            </a:extLst>
          </p:cNvPr>
          <p:cNvSpPr txBox="1"/>
          <p:nvPr/>
        </p:nvSpPr>
        <p:spPr>
          <a:xfrm>
            <a:off x="8115041" y="1381328"/>
            <a:ext cx="629124" cy="364768"/>
          </a:xfrm>
          <a:prstGeom prst="rect">
            <a:avLst/>
          </a:prstGeom>
          <a:solidFill>
            <a:schemeClr val="bg1">
              <a:lumMod val="85000"/>
            </a:schemeClr>
          </a:solidFill>
          <a:ln>
            <a:noFill/>
          </a:ln>
        </p:spPr>
        <p:txBody>
          <a:bodyPr spcFirstLastPara="1" wrap="square" lIns="91425" tIns="45700" rIns="91425" bIns="45700" anchor="t" anchorCtr="0">
            <a:noAutofit/>
          </a:bodyPr>
          <a:lstStyle>
            <a:defPPr>
              <a:defRPr lang="en-US"/>
            </a:defPPr>
            <a:lvl1pPr algn="ctr">
              <a:defRPr sz="1600" b="1">
                <a:solidFill>
                  <a:schemeClr val="dk1"/>
                </a:solidFill>
                <a:latin typeface="Arial"/>
                <a:ea typeface="Arial"/>
                <a:cs typeface="Arial"/>
              </a:defRPr>
            </a:lvl1pPr>
          </a:lstStyle>
          <a:p>
            <a:r>
              <a:rPr lang="en-US" b="0" i="1" dirty="0">
                <a:sym typeface="Arial"/>
              </a:rPr>
              <a:t>AM</a:t>
            </a:r>
            <a:endParaRPr b="0" i="1" dirty="0">
              <a:sym typeface="Arial"/>
            </a:endParaRPr>
          </a:p>
        </p:txBody>
      </p:sp>
      <p:sp>
        <p:nvSpPr>
          <p:cNvPr id="34" name="Shape 556">
            <a:extLst>
              <a:ext uri="{FF2B5EF4-FFF2-40B4-BE49-F238E27FC236}">
                <a16:creationId xmlns:a16="http://schemas.microsoft.com/office/drawing/2014/main" id="{FD9239C8-5F05-4A19-85D6-4DB4A78CE1CE}"/>
              </a:ext>
            </a:extLst>
          </p:cNvPr>
          <p:cNvSpPr txBox="1"/>
          <p:nvPr/>
        </p:nvSpPr>
        <p:spPr>
          <a:xfrm>
            <a:off x="6960719" y="1387311"/>
            <a:ext cx="629123" cy="364768"/>
          </a:xfrm>
          <a:prstGeom prst="rect">
            <a:avLst/>
          </a:prstGeom>
          <a:solidFill>
            <a:schemeClr val="bg1">
              <a:lumMod val="85000"/>
            </a:schemeClr>
          </a:solidFill>
          <a:ln>
            <a:noFill/>
          </a:ln>
        </p:spPr>
        <p:txBody>
          <a:bodyPr spcFirstLastPara="1" wrap="square" lIns="91425" tIns="45700" rIns="91425" bIns="45700" anchor="t" anchorCtr="0">
            <a:noAutofit/>
          </a:bodyPr>
          <a:lstStyle/>
          <a:p>
            <a:pPr algn="ctr"/>
            <a:r>
              <a:rPr lang="en-US" sz="1600" i="1" dirty="0">
                <a:solidFill>
                  <a:schemeClr val="dk1"/>
                </a:solidFill>
                <a:latin typeface="Arial"/>
                <a:ea typeface="Arial"/>
                <a:cs typeface="Arial"/>
                <a:sym typeface="Arial"/>
              </a:rPr>
              <a:t>TA1</a:t>
            </a:r>
            <a:endParaRPr sz="1600" i="1" dirty="0">
              <a:solidFill>
                <a:schemeClr val="dk1"/>
              </a:solidFill>
              <a:latin typeface="Arial"/>
              <a:ea typeface="Arial"/>
              <a:cs typeface="Arial"/>
              <a:sym typeface="Arial"/>
            </a:endParaRPr>
          </a:p>
        </p:txBody>
      </p:sp>
      <p:sp>
        <p:nvSpPr>
          <p:cNvPr id="79" name="矩形 78">
            <a:extLst>
              <a:ext uri="{FF2B5EF4-FFF2-40B4-BE49-F238E27FC236}">
                <a16:creationId xmlns:a16="http://schemas.microsoft.com/office/drawing/2014/main" id="{B44D49A5-B1C5-40CE-B240-652AB5121265}"/>
              </a:ext>
            </a:extLst>
          </p:cNvPr>
          <p:cNvSpPr/>
          <p:nvPr/>
        </p:nvSpPr>
        <p:spPr>
          <a:xfrm>
            <a:off x="9192792" y="6362249"/>
            <a:ext cx="2519826" cy="369332"/>
          </a:xfrm>
          <a:prstGeom prst="rect">
            <a:avLst/>
          </a:prstGeom>
        </p:spPr>
        <p:txBody>
          <a:bodyPr wrap="square">
            <a:spAutoFit/>
          </a:bodyPr>
          <a:lstStyle/>
          <a:p>
            <a:r>
              <a:rPr lang="en-US" altLang="zh-CN" dirty="0">
                <a:latin typeface="Gill Sans"/>
              </a:rPr>
              <a:t>Ex: MAPREDUCE-3858</a:t>
            </a:r>
            <a:endParaRPr lang="zh-CN" altLang="en-US" dirty="0">
              <a:latin typeface="Gill Sans"/>
            </a:endParaRPr>
          </a:p>
        </p:txBody>
      </p:sp>
      <p:cxnSp>
        <p:nvCxnSpPr>
          <p:cNvPr id="17" name="直接箭头连接符 16">
            <a:extLst>
              <a:ext uri="{FF2B5EF4-FFF2-40B4-BE49-F238E27FC236}">
                <a16:creationId xmlns:a16="http://schemas.microsoft.com/office/drawing/2014/main" id="{2514D2BF-41FF-4267-9076-C2E8624B6549}"/>
              </a:ext>
            </a:extLst>
          </p:cNvPr>
          <p:cNvCxnSpPr>
            <a:cxnSpLocks/>
          </p:cNvCxnSpPr>
          <p:nvPr/>
        </p:nvCxnSpPr>
        <p:spPr>
          <a:xfrm>
            <a:off x="7293512" y="2036095"/>
            <a:ext cx="1145573" cy="90704"/>
          </a:xfrm>
          <a:prstGeom prst="straightConnector1">
            <a:avLst/>
          </a:prstGeom>
          <a:noFill/>
          <a:ln w="28575" cap="flat" cmpd="sng">
            <a:solidFill>
              <a:schemeClr val="tx1"/>
            </a:solidFill>
            <a:prstDash val="solid"/>
            <a:round/>
            <a:headEnd type="none" w="sm" len="sm"/>
            <a:tailEnd type="triangle" w="med" len="med"/>
          </a:ln>
        </p:spPr>
      </p:cxnSp>
      <p:sp>
        <p:nvSpPr>
          <p:cNvPr id="18" name="矩形 17">
            <a:extLst>
              <a:ext uri="{FF2B5EF4-FFF2-40B4-BE49-F238E27FC236}">
                <a16:creationId xmlns:a16="http://schemas.microsoft.com/office/drawing/2014/main" id="{ADF57DF3-B3E2-495C-BF1B-2409DD0614A7}"/>
              </a:ext>
            </a:extLst>
          </p:cNvPr>
          <p:cNvSpPr/>
          <p:nvPr/>
        </p:nvSpPr>
        <p:spPr>
          <a:xfrm>
            <a:off x="5309346" y="1823822"/>
            <a:ext cx="1878267" cy="369332"/>
          </a:xfrm>
          <a:prstGeom prst="rect">
            <a:avLst/>
          </a:prstGeom>
          <a:noFill/>
          <a:ln>
            <a:noFill/>
          </a:ln>
        </p:spPr>
        <p:txBody>
          <a:bodyPr spcFirstLastPara="1" wrap="square" lIns="91425" tIns="45700" rIns="91425" bIns="45700" anchor="t" anchorCtr="0">
            <a:noAutofit/>
          </a:bodyPr>
          <a:lstStyle/>
          <a:p>
            <a:pPr algn="r"/>
            <a:r>
              <a:rPr lang="en-US" altLang="zh-CN" sz="1600" b="1" i="1" dirty="0">
                <a:solidFill>
                  <a:schemeClr val="dk1"/>
                </a:solidFill>
                <a:latin typeface="Arial"/>
                <a:cs typeface="Arial"/>
              </a:rPr>
              <a:t>“</a:t>
            </a:r>
            <a:r>
              <a:rPr lang="zh-CN" altLang="en-US" sz="1600" b="1" i="1" dirty="0">
                <a:solidFill>
                  <a:schemeClr val="dk1"/>
                </a:solidFill>
                <a:latin typeface="Arial"/>
                <a:cs typeface="Arial"/>
              </a:rPr>
              <a:t>CommitPending</a:t>
            </a:r>
            <a:r>
              <a:rPr lang="en-US" altLang="zh-CN" sz="1600" b="1" i="1" dirty="0">
                <a:solidFill>
                  <a:schemeClr val="dk1"/>
                </a:solidFill>
                <a:latin typeface="Arial"/>
                <a:cs typeface="Arial"/>
              </a:rPr>
              <a:t>”</a:t>
            </a:r>
            <a:endParaRPr lang="zh-CN" altLang="en-US" sz="1600" b="1" i="1" dirty="0">
              <a:solidFill>
                <a:schemeClr val="dk1"/>
              </a:solidFill>
              <a:latin typeface="Arial"/>
              <a:cs typeface="Arial"/>
            </a:endParaRPr>
          </a:p>
        </p:txBody>
      </p:sp>
      <p:sp>
        <p:nvSpPr>
          <p:cNvPr id="19" name="矩形 18">
            <a:extLst>
              <a:ext uri="{FF2B5EF4-FFF2-40B4-BE49-F238E27FC236}">
                <a16:creationId xmlns:a16="http://schemas.microsoft.com/office/drawing/2014/main" id="{EB268191-05AE-4012-81F9-675559574748}"/>
              </a:ext>
            </a:extLst>
          </p:cNvPr>
          <p:cNvSpPr/>
          <p:nvPr/>
        </p:nvSpPr>
        <p:spPr>
          <a:xfrm>
            <a:off x="8517273" y="1870580"/>
            <a:ext cx="3195345" cy="780710"/>
          </a:xfrm>
          <a:prstGeom prst="rect">
            <a:avLst/>
          </a:prstGeom>
          <a:noFill/>
          <a:ln w="28575">
            <a:solidFill>
              <a:srgbClr val="0070C0"/>
            </a:solidFill>
          </a:ln>
        </p:spPr>
        <p:txBody>
          <a:bodyPr spcFirstLastPara="1" wrap="square" lIns="91425" tIns="45700" rIns="91425" bIns="45700" anchor="t" anchorCtr="0">
            <a:noAutofit/>
          </a:bodyPr>
          <a:lstStyle/>
          <a:p>
            <a:r>
              <a:rPr lang="en-US" altLang="zh-CN" sz="1600" b="1" dirty="0">
                <a:cs typeface="Arial"/>
              </a:rPr>
              <a:t>If(</a:t>
            </a:r>
            <a:r>
              <a:rPr lang="en-US" altLang="zh-CN" sz="1600" b="1" dirty="0" err="1">
                <a:cs typeface="Arial"/>
              </a:rPr>
              <a:t>commitAttempt</a:t>
            </a:r>
            <a:r>
              <a:rPr lang="en-US" altLang="zh-CN" sz="1600" b="1" dirty="0">
                <a:cs typeface="Arial"/>
              </a:rPr>
              <a:t> == null){</a:t>
            </a:r>
          </a:p>
          <a:p>
            <a:r>
              <a:rPr lang="en-US" altLang="zh-CN" sz="1600" b="1" dirty="0">
                <a:cs typeface="Arial"/>
              </a:rPr>
              <a:t>    </a:t>
            </a:r>
            <a:r>
              <a:rPr lang="en-US" altLang="zh-CN" sz="1600" b="1" dirty="0" err="1">
                <a:cs typeface="Arial"/>
              </a:rPr>
              <a:t>commitAttempt</a:t>
            </a:r>
            <a:r>
              <a:rPr lang="en-US" altLang="zh-CN" sz="1600" b="1" dirty="0">
                <a:cs typeface="Arial"/>
              </a:rPr>
              <a:t> = </a:t>
            </a:r>
            <a:r>
              <a:rPr lang="zh-CN" altLang="en-US" sz="1600" b="1" dirty="0">
                <a:cs typeface="Arial"/>
              </a:rPr>
              <a:t>attemptID</a:t>
            </a:r>
            <a:r>
              <a:rPr lang="en-US" altLang="zh-CN" sz="1600" b="1" dirty="0">
                <a:cs typeface="Arial"/>
              </a:rPr>
              <a:t>;</a:t>
            </a:r>
          </a:p>
          <a:p>
            <a:r>
              <a:rPr lang="en-US" altLang="zh-CN" sz="1600" b="1" dirty="0">
                <a:cs typeface="Arial"/>
              </a:rPr>
              <a:t>} else { … }</a:t>
            </a:r>
            <a:endParaRPr lang="zh-CN" altLang="en-US" sz="1600" b="1" dirty="0">
              <a:cs typeface="Arial"/>
            </a:endParaRPr>
          </a:p>
        </p:txBody>
      </p:sp>
      <p:sp>
        <p:nvSpPr>
          <p:cNvPr id="20" name="矩形 19">
            <a:extLst>
              <a:ext uri="{FF2B5EF4-FFF2-40B4-BE49-F238E27FC236}">
                <a16:creationId xmlns:a16="http://schemas.microsoft.com/office/drawing/2014/main" id="{458F9949-11D3-4C79-9BB5-EE092239D47C}"/>
              </a:ext>
            </a:extLst>
          </p:cNvPr>
          <p:cNvSpPr/>
          <p:nvPr/>
        </p:nvSpPr>
        <p:spPr>
          <a:xfrm>
            <a:off x="5311351" y="2503908"/>
            <a:ext cx="1878267" cy="369332"/>
          </a:xfrm>
          <a:prstGeom prst="rect">
            <a:avLst/>
          </a:prstGeom>
          <a:noFill/>
          <a:ln>
            <a:noFill/>
          </a:ln>
        </p:spPr>
        <p:txBody>
          <a:bodyPr spcFirstLastPara="1" wrap="square" lIns="91425" tIns="45700" rIns="91425" bIns="45700" anchor="t" anchorCtr="0">
            <a:noAutofit/>
          </a:bodyPr>
          <a:lstStyle/>
          <a:p>
            <a:pPr algn="r"/>
            <a:r>
              <a:rPr lang="en-US" altLang="zh-CN" sz="1600" b="1" i="1" dirty="0">
                <a:solidFill>
                  <a:schemeClr val="dk1"/>
                </a:solidFill>
                <a:latin typeface="Arial"/>
                <a:cs typeface="Arial"/>
              </a:rPr>
              <a:t>“</a:t>
            </a:r>
            <a:r>
              <a:rPr lang="en-US" altLang="zh-CN" sz="1600" b="1" i="1" dirty="0" err="1">
                <a:solidFill>
                  <a:schemeClr val="dk1"/>
                </a:solidFill>
                <a:latin typeface="Arial"/>
                <a:cs typeface="Arial"/>
              </a:rPr>
              <a:t>startCommit</a:t>
            </a:r>
            <a:r>
              <a:rPr lang="en-US" altLang="zh-CN" sz="1600" b="1" i="1" dirty="0">
                <a:solidFill>
                  <a:schemeClr val="dk1"/>
                </a:solidFill>
                <a:latin typeface="Arial"/>
                <a:cs typeface="Arial"/>
              </a:rPr>
              <a:t>”</a:t>
            </a:r>
            <a:endParaRPr lang="zh-CN" altLang="en-US" sz="1600" b="1" i="1" dirty="0">
              <a:solidFill>
                <a:schemeClr val="dk1"/>
              </a:solidFill>
              <a:latin typeface="Arial"/>
              <a:cs typeface="Arial"/>
            </a:endParaRPr>
          </a:p>
        </p:txBody>
      </p:sp>
      <p:cxnSp>
        <p:nvCxnSpPr>
          <p:cNvPr id="21" name="直接箭头连接符 20">
            <a:extLst>
              <a:ext uri="{FF2B5EF4-FFF2-40B4-BE49-F238E27FC236}">
                <a16:creationId xmlns:a16="http://schemas.microsoft.com/office/drawing/2014/main" id="{20F8CADC-FEC4-4872-814C-A141B5EF031A}"/>
              </a:ext>
            </a:extLst>
          </p:cNvPr>
          <p:cNvCxnSpPr>
            <a:cxnSpLocks/>
          </p:cNvCxnSpPr>
          <p:nvPr/>
        </p:nvCxnSpPr>
        <p:spPr>
          <a:xfrm>
            <a:off x="7293512" y="2723871"/>
            <a:ext cx="1145573" cy="90704"/>
          </a:xfrm>
          <a:prstGeom prst="straightConnector1">
            <a:avLst/>
          </a:prstGeom>
          <a:noFill/>
          <a:ln w="28575" cap="flat" cmpd="sng">
            <a:solidFill>
              <a:schemeClr val="tx1"/>
            </a:solidFill>
            <a:prstDash val="solid"/>
            <a:round/>
            <a:headEnd type="none" w="sm" len="sm"/>
            <a:tailEnd type="triangle" w="med" len="med"/>
          </a:ln>
        </p:spPr>
      </p:cxnSp>
      <p:sp>
        <p:nvSpPr>
          <p:cNvPr id="22" name="矩形 21">
            <a:extLst>
              <a:ext uri="{FF2B5EF4-FFF2-40B4-BE49-F238E27FC236}">
                <a16:creationId xmlns:a16="http://schemas.microsoft.com/office/drawing/2014/main" id="{27F6EC90-683F-41CB-90BD-B3A0E966EDC6}"/>
              </a:ext>
            </a:extLst>
          </p:cNvPr>
          <p:cNvSpPr/>
          <p:nvPr/>
        </p:nvSpPr>
        <p:spPr>
          <a:xfrm>
            <a:off x="5309346" y="3273231"/>
            <a:ext cx="1878267" cy="369332"/>
          </a:xfrm>
          <a:prstGeom prst="rect">
            <a:avLst/>
          </a:prstGeom>
          <a:noFill/>
          <a:ln>
            <a:noFill/>
          </a:ln>
        </p:spPr>
        <p:txBody>
          <a:bodyPr spcFirstLastPara="1" wrap="square" lIns="91425" tIns="45700" rIns="91425" bIns="45700" anchor="t" anchorCtr="0">
            <a:noAutofit/>
          </a:bodyPr>
          <a:lstStyle/>
          <a:p>
            <a:pPr algn="r"/>
            <a:r>
              <a:rPr lang="en-US" altLang="zh-CN" sz="1600" b="1" i="1" dirty="0">
                <a:solidFill>
                  <a:schemeClr val="bg1">
                    <a:lumMod val="85000"/>
                  </a:schemeClr>
                </a:solidFill>
                <a:latin typeface="Arial"/>
                <a:cs typeface="Arial"/>
              </a:rPr>
              <a:t>“</a:t>
            </a:r>
            <a:r>
              <a:rPr lang="en-US" altLang="zh-CN" sz="1600" b="1" i="1" dirty="0" err="1">
                <a:solidFill>
                  <a:schemeClr val="bg1">
                    <a:lumMod val="85000"/>
                  </a:schemeClr>
                </a:solidFill>
                <a:latin typeface="Arial"/>
                <a:cs typeface="Arial"/>
              </a:rPr>
              <a:t>doneCommit</a:t>
            </a:r>
            <a:r>
              <a:rPr lang="en-US" altLang="zh-CN" sz="1600" b="1" i="1" dirty="0">
                <a:solidFill>
                  <a:schemeClr val="bg1">
                    <a:lumMod val="85000"/>
                  </a:schemeClr>
                </a:solidFill>
                <a:latin typeface="Arial"/>
                <a:cs typeface="Arial"/>
              </a:rPr>
              <a:t>”</a:t>
            </a:r>
            <a:endParaRPr lang="zh-CN" altLang="en-US" sz="1600" b="1" i="1" dirty="0">
              <a:solidFill>
                <a:schemeClr val="bg1">
                  <a:lumMod val="85000"/>
                </a:schemeClr>
              </a:solidFill>
              <a:latin typeface="Arial"/>
              <a:cs typeface="Arial"/>
            </a:endParaRPr>
          </a:p>
        </p:txBody>
      </p:sp>
      <p:cxnSp>
        <p:nvCxnSpPr>
          <p:cNvPr id="23" name="直接箭头连接符 22">
            <a:extLst>
              <a:ext uri="{FF2B5EF4-FFF2-40B4-BE49-F238E27FC236}">
                <a16:creationId xmlns:a16="http://schemas.microsoft.com/office/drawing/2014/main" id="{9BB66135-2ED0-453B-B5B9-B1D86740EF5E}"/>
              </a:ext>
            </a:extLst>
          </p:cNvPr>
          <p:cNvCxnSpPr>
            <a:cxnSpLocks/>
          </p:cNvCxnSpPr>
          <p:nvPr/>
        </p:nvCxnSpPr>
        <p:spPr>
          <a:xfrm>
            <a:off x="7273277" y="3457897"/>
            <a:ext cx="1145573" cy="90704"/>
          </a:xfrm>
          <a:prstGeom prst="straightConnector1">
            <a:avLst/>
          </a:prstGeom>
          <a:noFill/>
          <a:ln w="28575" cap="flat" cmpd="sng">
            <a:solidFill>
              <a:schemeClr val="bg1">
                <a:lumMod val="85000"/>
              </a:schemeClr>
            </a:solidFill>
            <a:prstDash val="solid"/>
            <a:round/>
            <a:headEnd type="none" w="sm" len="sm"/>
            <a:tailEnd type="triangle" w="med" len="med"/>
          </a:ln>
        </p:spPr>
      </p:cxnSp>
      <p:cxnSp>
        <p:nvCxnSpPr>
          <p:cNvPr id="25" name="直接连接符 24">
            <a:extLst>
              <a:ext uri="{FF2B5EF4-FFF2-40B4-BE49-F238E27FC236}">
                <a16:creationId xmlns:a16="http://schemas.microsoft.com/office/drawing/2014/main" id="{60A48C25-7D7F-4430-B195-94FEC10A2A5D}"/>
              </a:ext>
            </a:extLst>
          </p:cNvPr>
          <p:cNvCxnSpPr>
            <a:cxnSpLocks/>
          </p:cNvCxnSpPr>
          <p:nvPr/>
        </p:nvCxnSpPr>
        <p:spPr>
          <a:xfrm>
            <a:off x="7276943" y="3127760"/>
            <a:ext cx="0" cy="1628111"/>
          </a:xfrm>
          <a:prstGeom prst="line">
            <a:avLst/>
          </a:prstGeom>
          <a:noFill/>
          <a:ln w="38100" cap="flat" cmpd="sng">
            <a:solidFill>
              <a:schemeClr val="bg1">
                <a:lumMod val="85000"/>
              </a:schemeClr>
            </a:solidFill>
            <a:prstDash val="solid"/>
            <a:round/>
            <a:headEnd type="none" w="sm" len="sm"/>
            <a:tailEnd type="none" w="sm" len="sm"/>
          </a:ln>
        </p:spPr>
      </p:cxnSp>
      <p:sp>
        <p:nvSpPr>
          <p:cNvPr id="24" name="闪电形 23">
            <a:extLst>
              <a:ext uri="{FF2B5EF4-FFF2-40B4-BE49-F238E27FC236}">
                <a16:creationId xmlns:a16="http://schemas.microsoft.com/office/drawing/2014/main" id="{70E4CF6C-F7E6-459E-8F5D-B31775FBF5B1}"/>
              </a:ext>
            </a:extLst>
          </p:cNvPr>
          <p:cNvSpPr/>
          <p:nvPr/>
        </p:nvSpPr>
        <p:spPr>
          <a:xfrm>
            <a:off x="7011316" y="2950510"/>
            <a:ext cx="523921" cy="294090"/>
          </a:xfrm>
          <a:prstGeom prst="lightningBolt">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Char char="p"/>
            </a:pPr>
            <a:endParaRPr kumimoji="0" lang="zh-CN" altLang="en-US" sz="1800" b="1" i="0" u="none" strike="noStrike" cap="none" normalizeH="0" baseline="0">
              <a:ln>
                <a:noFill/>
              </a:ln>
              <a:solidFill>
                <a:schemeClr val="accent2"/>
              </a:solidFill>
              <a:effectLst/>
              <a:latin typeface="Verdana" panose="020B0604030504040204" pitchFamily="34" charset="0"/>
              <a:ea typeface="楷体_GB2312" pitchFamily="49" charset="-122"/>
            </a:endParaRPr>
          </a:p>
        </p:txBody>
      </p:sp>
      <p:sp>
        <p:nvSpPr>
          <p:cNvPr id="29" name="对话气泡: 矩形 28">
            <a:extLst>
              <a:ext uri="{FF2B5EF4-FFF2-40B4-BE49-F238E27FC236}">
                <a16:creationId xmlns:a16="http://schemas.microsoft.com/office/drawing/2014/main" id="{D388D71D-BEBA-4D66-9242-75674BF25722}"/>
              </a:ext>
            </a:extLst>
          </p:cNvPr>
          <p:cNvSpPr/>
          <p:nvPr/>
        </p:nvSpPr>
        <p:spPr bwMode="gray">
          <a:xfrm>
            <a:off x="9399898" y="1448520"/>
            <a:ext cx="1665058" cy="424803"/>
          </a:xfrm>
          <a:prstGeom prst="wedgeRectCallout">
            <a:avLst>
              <a:gd name="adj1" fmla="val -31716"/>
              <a:gd name="adj2" fmla="val 97371"/>
            </a:avLst>
          </a:prstGeom>
          <a:solidFill>
            <a:schemeClr val="bg1"/>
          </a:solidFill>
          <a:ln>
            <a:solidFill>
              <a:srgbClr val="FF0000"/>
            </a:solidFill>
            <a:headEnd type="triangle" w="med" len="med"/>
            <a:tailEnd type="triangl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b="1" dirty="0">
                <a:solidFill>
                  <a:srgbClr val="FF0000"/>
                </a:solidFill>
              </a:rPr>
              <a:t>Leftover of </a:t>
            </a:r>
            <a:r>
              <a:rPr lang="en-US" altLang="zh-CN" sz="1600" b="1" i="1" dirty="0">
                <a:solidFill>
                  <a:srgbClr val="FF0000"/>
                </a:solidFill>
              </a:rPr>
              <a:t>TA1</a:t>
            </a:r>
            <a:r>
              <a:rPr lang="en-US" altLang="zh-CN" sz="1600" b="1" dirty="0">
                <a:solidFill>
                  <a:srgbClr val="FF0000"/>
                </a:solidFill>
              </a:rPr>
              <a:t>!</a:t>
            </a:r>
            <a:endParaRPr lang="en-US" altLang="zh-CN" sz="1600" b="1" dirty="0">
              <a:solidFill>
                <a:schemeClr val="tx1"/>
              </a:solidFill>
            </a:endParaRPr>
          </a:p>
        </p:txBody>
      </p:sp>
      <p:cxnSp>
        <p:nvCxnSpPr>
          <p:cNvPr id="30" name="连接符: 曲线 29">
            <a:extLst>
              <a:ext uri="{FF2B5EF4-FFF2-40B4-BE49-F238E27FC236}">
                <a16:creationId xmlns:a16="http://schemas.microsoft.com/office/drawing/2014/main" id="{C8A19456-3078-4D4B-9F98-58BC0E5EC3CB}"/>
              </a:ext>
            </a:extLst>
          </p:cNvPr>
          <p:cNvCxnSpPr>
            <a:cxnSpLocks/>
            <a:endCxn id="35" idx="0"/>
          </p:cNvCxnSpPr>
          <p:nvPr/>
        </p:nvCxnSpPr>
        <p:spPr>
          <a:xfrm>
            <a:off x="8457314" y="3123125"/>
            <a:ext cx="428034" cy="218930"/>
          </a:xfrm>
          <a:prstGeom prst="curvedConnector2">
            <a:avLst/>
          </a:prstGeom>
          <a:ln w="28575" cap="rnd">
            <a:solidFill>
              <a:schemeClr val="bg1">
                <a:lumMod val="50000"/>
              </a:schemeClr>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5" name="图片 34">
            <a:extLst>
              <a:ext uri="{FF2B5EF4-FFF2-40B4-BE49-F238E27FC236}">
                <a16:creationId xmlns:a16="http://schemas.microsoft.com/office/drawing/2014/main" id="{217F09B5-3285-483D-829B-D4FB10FFB61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82816" y="3342055"/>
            <a:ext cx="405064" cy="405064"/>
          </a:xfrm>
          <a:prstGeom prst="rect">
            <a:avLst/>
          </a:prstGeom>
        </p:spPr>
      </p:pic>
      <p:cxnSp>
        <p:nvCxnSpPr>
          <p:cNvPr id="39" name="连接符: 曲线 38">
            <a:extLst>
              <a:ext uri="{FF2B5EF4-FFF2-40B4-BE49-F238E27FC236}">
                <a16:creationId xmlns:a16="http://schemas.microsoft.com/office/drawing/2014/main" id="{7F56DF7B-DC97-40D8-A778-905E71560392}"/>
              </a:ext>
            </a:extLst>
          </p:cNvPr>
          <p:cNvCxnSpPr>
            <a:cxnSpLocks/>
            <a:stCxn id="35" idx="2"/>
          </p:cNvCxnSpPr>
          <p:nvPr/>
        </p:nvCxnSpPr>
        <p:spPr>
          <a:xfrm rot="5400000">
            <a:off x="8567870" y="3608855"/>
            <a:ext cx="179214" cy="455743"/>
          </a:xfrm>
          <a:prstGeom prst="curvedConnector2">
            <a:avLst/>
          </a:prstGeom>
          <a:ln w="28575" cap="rnd">
            <a:solidFill>
              <a:schemeClr val="bg1">
                <a:lumMod val="50000"/>
              </a:schemeClr>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8269B555-459F-4359-8F1D-2574B3DEC47E}"/>
              </a:ext>
            </a:extLst>
          </p:cNvPr>
          <p:cNvCxnSpPr>
            <a:cxnSpLocks/>
          </p:cNvCxnSpPr>
          <p:nvPr/>
        </p:nvCxnSpPr>
        <p:spPr>
          <a:xfrm>
            <a:off x="8429603" y="3127760"/>
            <a:ext cx="0" cy="798574"/>
          </a:xfrm>
          <a:prstGeom prst="line">
            <a:avLst/>
          </a:prstGeom>
          <a:noFill/>
          <a:ln w="38100" cap="flat" cmpd="sng">
            <a:solidFill>
              <a:schemeClr val="bg1"/>
            </a:solidFill>
            <a:prstDash val="solid"/>
            <a:round/>
            <a:headEnd type="none" w="sm" len="sm"/>
            <a:tailEnd type="none" w="sm" len="sm"/>
          </a:ln>
        </p:spPr>
      </p:cxnSp>
      <p:cxnSp>
        <p:nvCxnSpPr>
          <p:cNvPr id="41" name="Shape 557">
            <a:extLst>
              <a:ext uri="{FF2B5EF4-FFF2-40B4-BE49-F238E27FC236}">
                <a16:creationId xmlns:a16="http://schemas.microsoft.com/office/drawing/2014/main" id="{71D00154-1530-4F6B-B26B-B73ADEE7E1CC}"/>
              </a:ext>
            </a:extLst>
          </p:cNvPr>
          <p:cNvCxnSpPr>
            <a:cxnSpLocks/>
          </p:cNvCxnSpPr>
          <p:nvPr/>
        </p:nvCxnSpPr>
        <p:spPr>
          <a:xfrm>
            <a:off x="9638532" y="4564220"/>
            <a:ext cx="0" cy="1119641"/>
          </a:xfrm>
          <a:prstGeom prst="straightConnector1">
            <a:avLst/>
          </a:prstGeom>
          <a:noFill/>
          <a:ln w="38100" cap="flat" cmpd="sng">
            <a:solidFill>
              <a:srgbClr val="7F7F7F"/>
            </a:solidFill>
            <a:prstDash val="solid"/>
            <a:round/>
            <a:headEnd type="none" w="sm" len="sm"/>
            <a:tailEnd type="none" w="sm" len="sm"/>
          </a:ln>
        </p:spPr>
      </p:cxnSp>
      <p:sp>
        <p:nvSpPr>
          <p:cNvPr id="42" name="Shape 556">
            <a:extLst>
              <a:ext uri="{FF2B5EF4-FFF2-40B4-BE49-F238E27FC236}">
                <a16:creationId xmlns:a16="http://schemas.microsoft.com/office/drawing/2014/main" id="{320EE686-E203-4348-B62F-525B56265D57}"/>
              </a:ext>
            </a:extLst>
          </p:cNvPr>
          <p:cNvSpPr txBox="1"/>
          <p:nvPr/>
        </p:nvSpPr>
        <p:spPr>
          <a:xfrm>
            <a:off x="9323970" y="4122472"/>
            <a:ext cx="629124" cy="364768"/>
          </a:xfrm>
          <a:prstGeom prst="rect">
            <a:avLst/>
          </a:prstGeom>
          <a:solidFill>
            <a:schemeClr val="bg1">
              <a:lumMod val="85000"/>
            </a:schemeClr>
          </a:solidFill>
          <a:ln>
            <a:noFill/>
          </a:ln>
        </p:spPr>
        <p:txBody>
          <a:bodyPr spcFirstLastPara="1" wrap="square" lIns="91425" tIns="45700" rIns="91425" bIns="45700" anchor="t" anchorCtr="0">
            <a:noAutofit/>
          </a:bodyPr>
          <a:lstStyle>
            <a:defPPr>
              <a:defRPr lang="en-US"/>
            </a:defPPr>
            <a:lvl1pPr algn="ctr">
              <a:defRPr sz="1600" b="1">
                <a:solidFill>
                  <a:schemeClr val="dk1"/>
                </a:solidFill>
                <a:latin typeface="Arial"/>
                <a:ea typeface="Arial"/>
                <a:cs typeface="Arial"/>
              </a:defRPr>
            </a:lvl1pPr>
          </a:lstStyle>
          <a:p>
            <a:r>
              <a:rPr lang="en-US" b="0" i="1" dirty="0">
                <a:sym typeface="Arial"/>
              </a:rPr>
              <a:t>TA2</a:t>
            </a:r>
            <a:endParaRPr b="0" i="1" dirty="0">
              <a:sym typeface="Arial"/>
            </a:endParaRPr>
          </a:p>
        </p:txBody>
      </p:sp>
      <p:cxnSp>
        <p:nvCxnSpPr>
          <p:cNvPr id="43" name="直接箭头连接符 42">
            <a:extLst>
              <a:ext uri="{FF2B5EF4-FFF2-40B4-BE49-F238E27FC236}">
                <a16:creationId xmlns:a16="http://schemas.microsoft.com/office/drawing/2014/main" id="{591DDF3E-A908-4DAC-AD61-249D6BA22016}"/>
              </a:ext>
            </a:extLst>
          </p:cNvPr>
          <p:cNvCxnSpPr>
            <a:cxnSpLocks/>
            <a:endCxn id="42" idx="0"/>
          </p:cNvCxnSpPr>
          <p:nvPr/>
        </p:nvCxnSpPr>
        <p:spPr>
          <a:xfrm>
            <a:off x="8429603" y="3972343"/>
            <a:ext cx="1208929" cy="150129"/>
          </a:xfrm>
          <a:prstGeom prst="straightConnector1">
            <a:avLst/>
          </a:prstGeom>
          <a:noFill/>
          <a:ln w="28575" cap="flat" cmpd="sng">
            <a:solidFill>
              <a:schemeClr val="tx1"/>
            </a:solidFill>
            <a:prstDash val="dash"/>
            <a:round/>
            <a:headEnd type="none" w="sm" len="sm"/>
            <a:tailEnd type="triangle" w="med" len="med"/>
          </a:ln>
        </p:spPr>
      </p:cxnSp>
      <p:cxnSp>
        <p:nvCxnSpPr>
          <p:cNvPr id="44" name="直接箭头连接符 43">
            <a:extLst>
              <a:ext uri="{FF2B5EF4-FFF2-40B4-BE49-F238E27FC236}">
                <a16:creationId xmlns:a16="http://schemas.microsoft.com/office/drawing/2014/main" id="{5E4FB118-7F53-4A40-BAD6-E27E631DA0D1}"/>
              </a:ext>
            </a:extLst>
          </p:cNvPr>
          <p:cNvCxnSpPr>
            <a:cxnSpLocks/>
          </p:cNvCxnSpPr>
          <p:nvPr/>
        </p:nvCxnSpPr>
        <p:spPr>
          <a:xfrm flipH="1">
            <a:off x="8457314" y="4704869"/>
            <a:ext cx="1181218" cy="186904"/>
          </a:xfrm>
          <a:prstGeom prst="straightConnector1">
            <a:avLst/>
          </a:prstGeom>
          <a:noFill/>
          <a:ln w="28575" cap="flat" cmpd="sng">
            <a:solidFill>
              <a:schemeClr val="tx1"/>
            </a:solidFill>
            <a:prstDash val="solid"/>
            <a:round/>
            <a:headEnd type="none" w="sm" len="sm"/>
            <a:tailEnd type="triangle" w="med" len="med"/>
          </a:ln>
        </p:spPr>
      </p:cxnSp>
      <p:sp>
        <p:nvSpPr>
          <p:cNvPr id="45" name="矩形 44">
            <a:extLst>
              <a:ext uri="{FF2B5EF4-FFF2-40B4-BE49-F238E27FC236}">
                <a16:creationId xmlns:a16="http://schemas.microsoft.com/office/drawing/2014/main" id="{5F4F4988-9D4A-44E9-A34B-2BFAC8D4246F}"/>
              </a:ext>
            </a:extLst>
          </p:cNvPr>
          <p:cNvSpPr/>
          <p:nvPr/>
        </p:nvSpPr>
        <p:spPr>
          <a:xfrm>
            <a:off x="9587728" y="4567443"/>
            <a:ext cx="2064943" cy="376856"/>
          </a:xfrm>
          <a:prstGeom prst="rect">
            <a:avLst/>
          </a:prstGeom>
          <a:noFill/>
          <a:ln>
            <a:noFill/>
          </a:ln>
        </p:spPr>
        <p:txBody>
          <a:bodyPr spcFirstLastPara="1" wrap="square" lIns="91425" tIns="45700" rIns="91425" bIns="45700" anchor="t" anchorCtr="0">
            <a:noAutofit/>
          </a:bodyPr>
          <a:lstStyle/>
          <a:p>
            <a:r>
              <a:rPr lang="en-US" altLang="zh-CN" sz="1600" b="1" i="1" dirty="0">
                <a:solidFill>
                  <a:schemeClr val="dk1"/>
                </a:solidFill>
                <a:latin typeface="Arial"/>
                <a:cs typeface="Arial"/>
              </a:rPr>
              <a:t>“</a:t>
            </a:r>
            <a:r>
              <a:rPr lang="zh-CN" altLang="en-US" sz="1600" b="1" i="1" dirty="0">
                <a:solidFill>
                  <a:schemeClr val="dk1"/>
                </a:solidFill>
                <a:latin typeface="Arial"/>
                <a:cs typeface="Arial"/>
              </a:rPr>
              <a:t>CommitPending</a:t>
            </a:r>
            <a:r>
              <a:rPr lang="en-US" altLang="zh-CN" sz="1600" b="1" i="1" dirty="0">
                <a:solidFill>
                  <a:schemeClr val="dk1"/>
                </a:solidFill>
                <a:latin typeface="Arial"/>
                <a:cs typeface="Arial"/>
              </a:rPr>
              <a:t>”</a:t>
            </a:r>
            <a:endParaRPr lang="zh-CN" altLang="en-US" sz="1600" b="1" i="1" dirty="0">
              <a:solidFill>
                <a:schemeClr val="dk1"/>
              </a:solidFill>
              <a:latin typeface="Arial"/>
              <a:cs typeface="Arial"/>
            </a:endParaRPr>
          </a:p>
        </p:txBody>
      </p:sp>
      <p:sp>
        <p:nvSpPr>
          <p:cNvPr id="46" name="矩形 45">
            <a:extLst>
              <a:ext uri="{FF2B5EF4-FFF2-40B4-BE49-F238E27FC236}">
                <a16:creationId xmlns:a16="http://schemas.microsoft.com/office/drawing/2014/main" id="{1BCF7D66-3466-4779-BEDA-AA088DA6CFFF}"/>
              </a:ext>
            </a:extLst>
          </p:cNvPr>
          <p:cNvSpPr/>
          <p:nvPr/>
        </p:nvSpPr>
        <p:spPr>
          <a:xfrm>
            <a:off x="7738816" y="4973671"/>
            <a:ext cx="735913" cy="336332"/>
          </a:xfrm>
          <a:prstGeom prst="rect">
            <a:avLst/>
          </a:prstGeom>
          <a:noFill/>
          <a:ln>
            <a:noFill/>
          </a:ln>
        </p:spPr>
        <p:txBody>
          <a:bodyPr spcFirstLastPara="1" wrap="square" lIns="91425" tIns="45700" rIns="91425" bIns="45700" anchor="t" anchorCtr="0">
            <a:noAutofit/>
          </a:bodyPr>
          <a:lstStyle/>
          <a:p>
            <a:pPr algn="r"/>
            <a:r>
              <a:rPr lang="en-US" altLang="zh-CN" sz="1600" b="1" i="1" dirty="0">
                <a:solidFill>
                  <a:schemeClr val="dk1"/>
                </a:solidFill>
                <a:latin typeface="Arial"/>
                <a:cs typeface="Arial"/>
              </a:rPr>
              <a:t>“Kill”</a:t>
            </a:r>
            <a:endParaRPr lang="zh-CN" altLang="en-US" sz="1600" b="1" i="1" dirty="0">
              <a:solidFill>
                <a:schemeClr val="dk1"/>
              </a:solidFill>
              <a:latin typeface="Arial"/>
              <a:cs typeface="Arial"/>
            </a:endParaRPr>
          </a:p>
        </p:txBody>
      </p:sp>
      <p:cxnSp>
        <p:nvCxnSpPr>
          <p:cNvPr id="47" name="直接箭头连接符 46">
            <a:extLst>
              <a:ext uri="{FF2B5EF4-FFF2-40B4-BE49-F238E27FC236}">
                <a16:creationId xmlns:a16="http://schemas.microsoft.com/office/drawing/2014/main" id="{EBCA3CF6-C8D4-40E3-A3F0-7E8901FF40B4}"/>
              </a:ext>
            </a:extLst>
          </p:cNvPr>
          <p:cNvCxnSpPr>
            <a:cxnSpLocks/>
          </p:cNvCxnSpPr>
          <p:nvPr/>
        </p:nvCxnSpPr>
        <p:spPr>
          <a:xfrm>
            <a:off x="8474730" y="5128365"/>
            <a:ext cx="1163802" cy="141659"/>
          </a:xfrm>
          <a:prstGeom prst="straightConnector1">
            <a:avLst/>
          </a:prstGeom>
          <a:noFill/>
          <a:ln w="28575" cap="flat" cmpd="sng">
            <a:solidFill>
              <a:schemeClr val="tx1"/>
            </a:solidFill>
            <a:prstDash val="solid"/>
            <a:round/>
            <a:headEnd type="none" w="sm" len="sm"/>
            <a:tailEnd type="triangle" w="med" len="med"/>
          </a:ln>
        </p:spPr>
      </p:cxnSp>
      <p:sp>
        <p:nvSpPr>
          <p:cNvPr id="48" name="矩形: 圆角 47">
            <a:extLst>
              <a:ext uri="{FF2B5EF4-FFF2-40B4-BE49-F238E27FC236}">
                <a16:creationId xmlns:a16="http://schemas.microsoft.com/office/drawing/2014/main" id="{09C8D7CB-CE59-4307-B139-F6C344FCA454}"/>
              </a:ext>
            </a:extLst>
          </p:cNvPr>
          <p:cNvSpPr/>
          <p:nvPr/>
        </p:nvSpPr>
        <p:spPr bwMode="gray">
          <a:xfrm>
            <a:off x="6284811" y="5320029"/>
            <a:ext cx="1753346" cy="699721"/>
          </a:xfrm>
          <a:prstGeom prst="roundRect">
            <a:avLst/>
          </a:prstGeom>
          <a:solidFill>
            <a:srgbClr val="FF0000"/>
          </a:solidFill>
          <a:ln>
            <a:headEnd type="triangle" w="med" len="med"/>
            <a:tailEnd type="triangl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b="1" dirty="0">
                <a:solidFill>
                  <a:schemeClr val="bg1"/>
                </a:solidFill>
              </a:rPr>
              <a:t>Task remains unfinished!</a:t>
            </a:r>
            <a:endParaRPr lang="zh-CN" altLang="en-US" b="1" dirty="0">
              <a:solidFill>
                <a:schemeClr val="bg1"/>
              </a:solidFill>
            </a:endParaRPr>
          </a:p>
        </p:txBody>
      </p:sp>
      <p:pic>
        <p:nvPicPr>
          <p:cNvPr id="49" name="图片 48">
            <a:extLst>
              <a:ext uri="{FF2B5EF4-FFF2-40B4-BE49-F238E27FC236}">
                <a16:creationId xmlns:a16="http://schemas.microsoft.com/office/drawing/2014/main" id="{5A3FEF47-B777-4E07-96EF-9B62C53BB80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68639" y="5267496"/>
            <a:ext cx="500422" cy="559478"/>
          </a:xfrm>
          <a:prstGeom prst="rect">
            <a:avLst/>
          </a:prstGeom>
        </p:spPr>
      </p:pic>
      <p:sp>
        <p:nvSpPr>
          <p:cNvPr id="50" name="矩形 49">
            <a:extLst>
              <a:ext uri="{FF2B5EF4-FFF2-40B4-BE49-F238E27FC236}">
                <a16:creationId xmlns:a16="http://schemas.microsoft.com/office/drawing/2014/main" id="{3E06133B-F9D9-45BB-A2DC-F3C3123A2929}"/>
              </a:ext>
            </a:extLst>
          </p:cNvPr>
          <p:cNvSpPr/>
          <p:nvPr/>
        </p:nvSpPr>
        <p:spPr>
          <a:xfrm>
            <a:off x="6985448" y="6050100"/>
            <a:ext cx="2519826" cy="461665"/>
          </a:xfrm>
          <a:prstGeom prst="rect">
            <a:avLst/>
          </a:prstGeom>
        </p:spPr>
        <p:txBody>
          <a:bodyPr wrap="square">
            <a:spAutoFit/>
          </a:bodyPr>
          <a:lstStyle/>
          <a:p>
            <a:r>
              <a:rPr lang="en-US" altLang="zh-CN" sz="1200" i="1" dirty="0">
                <a:solidFill>
                  <a:schemeClr val="bg1">
                    <a:lumMod val="50000"/>
                  </a:schemeClr>
                </a:solidFill>
                <a:latin typeface="+mn-ea"/>
              </a:rPr>
              <a:t>AM: </a:t>
            </a:r>
            <a:r>
              <a:rPr lang="en-US" altLang="zh-CN" sz="1200" i="1" dirty="0" err="1">
                <a:solidFill>
                  <a:schemeClr val="bg1">
                    <a:lumMod val="50000"/>
                  </a:schemeClr>
                </a:solidFill>
                <a:latin typeface="+mn-ea"/>
              </a:rPr>
              <a:t>ApplicationMaster</a:t>
            </a:r>
            <a:endParaRPr lang="en-US" altLang="zh-CN" sz="1200" i="1" dirty="0">
              <a:solidFill>
                <a:schemeClr val="bg1">
                  <a:lumMod val="50000"/>
                </a:schemeClr>
              </a:solidFill>
              <a:latin typeface="+mn-ea"/>
            </a:endParaRPr>
          </a:p>
          <a:p>
            <a:r>
              <a:rPr lang="en-US" altLang="zh-CN" sz="1200" i="1" dirty="0">
                <a:solidFill>
                  <a:schemeClr val="bg1">
                    <a:lumMod val="50000"/>
                  </a:schemeClr>
                </a:solidFill>
                <a:latin typeface="+mn-ea"/>
              </a:rPr>
              <a:t>TA: </a:t>
            </a:r>
            <a:r>
              <a:rPr lang="en-US" altLang="zh-CN" sz="1200" i="1" dirty="0" err="1">
                <a:solidFill>
                  <a:schemeClr val="bg1">
                    <a:lumMod val="50000"/>
                  </a:schemeClr>
                </a:solidFill>
                <a:latin typeface="+mn-ea"/>
              </a:rPr>
              <a:t>TaskAttempt</a:t>
            </a:r>
            <a:endParaRPr lang="zh-CN" altLang="en-US" sz="1200" i="1" dirty="0">
              <a:solidFill>
                <a:schemeClr val="bg1">
                  <a:lumMod val="50000"/>
                </a:schemeClr>
              </a:solidFill>
              <a:latin typeface="+mn-ea"/>
            </a:endParaRPr>
          </a:p>
        </p:txBody>
      </p:sp>
    </p:spTree>
    <p:custDataLst>
      <p:tags r:id="rId1"/>
    </p:custDataLst>
    <p:extLst>
      <p:ext uri="{BB962C8B-B14F-4D97-AF65-F5344CB8AC3E}">
        <p14:creationId xmlns:p14="http://schemas.microsoft.com/office/powerpoint/2010/main" val="204458613"/>
      </p:ext>
    </p:extLst>
  </p:cSld>
  <p:clrMapOvr>
    <a:masterClrMapping/>
  </p:clrMapOvr>
  <p:transition advTm="3264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2" grpId="0" animBg="1"/>
      <p:bldP spid="45" grpId="0"/>
      <p:bldP spid="46" grpId="0"/>
      <p:bldP spid="4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图示 26">
            <a:extLst>
              <a:ext uri="{FF2B5EF4-FFF2-40B4-BE49-F238E27FC236}">
                <a16:creationId xmlns:a16="http://schemas.microsoft.com/office/drawing/2014/main" id="{8C0F872A-6C21-44B6-B910-B126DD6A6C19}"/>
              </a:ext>
            </a:extLst>
          </p:cNvPr>
          <p:cNvGraphicFramePr/>
          <p:nvPr/>
        </p:nvGraphicFramePr>
        <p:xfrm>
          <a:off x="577293" y="1381328"/>
          <a:ext cx="3222875" cy="45316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标题 2">
            <a:extLst>
              <a:ext uri="{FF2B5EF4-FFF2-40B4-BE49-F238E27FC236}">
                <a16:creationId xmlns:a16="http://schemas.microsoft.com/office/drawing/2014/main" id="{EB3F927E-C21C-44A9-B07C-FFA809577750}"/>
              </a:ext>
            </a:extLst>
          </p:cNvPr>
          <p:cNvSpPr>
            <a:spLocks noGrp="1"/>
          </p:cNvSpPr>
          <p:nvPr>
            <p:ph type="title"/>
          </p:nvPr>
        </p:nvSpPr>
        <p:spPr>
          <a:xfrm>
            <a:off x="748740" y="311085"/>
            <a:ext cx="10826496" cy="849639"/>
          </a:xfrm>
        </p:spPr>
        <p:txBody>
          <a:bodyPr/>
          <a:lstStyle/>
          <a:p>
            <a:r>
              <a:rPr lang="en-US" altLang="zh-CN" dirty="0"/>
              <a:t>RQ1: Root cause</a:t>
            </a:r>
            <a:endParaRPr lang="zh-CN" altLang="en-US" dirty="0"/>
          </a:p>
        </p:txBody>
      </p:sp>
      <p:sp>
        <p:nvSpPr>
          <p:cNvPr id="6" name="矩形 5">
            <a:extLst>
              <a:ext uri="{FF2B5EF4-FFF2-40B4-BE49-F238E27FC236}">
                <a16:creationId xmlns:a16="http://schemas.microsoft.com/office/drawing/2014/main" id="{DBA359F2-52AD-4F2C-BDE0-ED6F00DDE111}"/>
              </a:ext>
            </a:extLst>
          </p:cNvPr>
          <p:cNvSpPr/>
          <p:nvPr/>
        </p:nvSpPr>
        <p:spPr>
          <a:xfrm>
            <a:off x="1686652" y="5149726"/>
            <a:ext cx="3570208" cy="369332"/>
          </a:xfrm>
          <a:prstGeom prst="rect">
            <a:avLst/>
          </a:prstGeom>
        </p:spPr>
        <p:txBody>
          <a:bodyPr wrap="none">
            <a:spAutoFit/>
          </a:bodyPr>
          <a:lstStyle/>
          <a:p>
            <a:r>
              <a:rPr lang="en-US" altLang="zh-CN" b="1" dirty="0"/>
              <a:t>Incorrect handling of leftovers</a:t>
            </a:r>
            <a:endParaRPr lang="zh-CN" altLang="en-US" b="1" dirty="0"/>
          </a:p>
        </p:txBody>
      </p:sp>
      <p:cxnSp>
        <p:nvCxnSpPr>
          <p:cNvPr id="37" name="Elbow Connector 38">
            <a:extLst>
              <a:ext uri="{FF2B5EF4-FFF2-40B4-BE49-F238E27FC236}">
                <a16:creationId xmlns:a16="http://schemas.microsoft.com/office/drawing/2014/main" id="{FC2E4AEE-2260-4A6F-80E1-1F55491E778C}"/>
              </a:ext>
            </a:extLst>
          </p:cNvPr>
          <p:cNvCxnSpPr/>
          <p:nvPr/>
        </p:nvCxnSpPr>
        <p:spPr>
          <a:xfrm rot="16200000" flipH="1">
            <a:off x="1411380" y="5093755"/>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38" name="Elbow Connector 38">
            <a:extLst>
              <a:ext uri="{FF2B5EF4-FFF2-40B4-BE49-F238E27FC236}">
                <a16:creationId xmlns:a16="http://schemas.microsoft.com/office/drawing/2014/main" id="{603AD116-9D9D-4522-A9F3-B16A5448060C}"/>
              </a:ext>
            </a:extLst>
          </p:cNvPr>
          <p:cNvCxnSpPr/>
          <p:nvPr/>
        </p:nvCxnSpPr>
        <p:spPr>
          <a:xfrm rot="16200000" flipH="1">
            <a:off x="1817782" y="5540543"/>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7" name="矩形 6">
            <a:extLst>
              <a:ext uri="{FF2B5EF4-FFF2-40B4-BE49-F238E27FC236}">
                <a16:creationId xmlns:a16="http://schemas.microsoft.com/office/drawing/2014/main" id="{FDFEA457-6E55-4592-8370-A77474FA1887}"/>
              </a:ext>
            </a:extLst>
          </p:cNvPr>
          <p:cNvSpPr/>
          <p:nvPr/>
        </p:nvSpPr>
        <p:spPr>
          <a:xfrm>
            <a:off x="2058548" y="5596514"/>
            <a:ext cx="2608406" cy="369332"/>
          </a:xfrm>
          <a:prstGeom prst="rect">
            <a:avLst/>
          </a:prstGeom>
        </p:spPr>
        <p:txBody>
          <a:bodyPr wrap="none">
            <a:spAutoFit/>
          </a:bodyPr>
          <a:lstStyle/>
          <a:p>
            <a:r>
              <a:rPr lang="en-US" altLang="zh-CN" dirty="0"/>
              <a:t>No handling of leftovers</a:t>
            </a:r>
            <a:endParaRPr lang="zh-CN" altLang="en-US" dirty="0"/>
          </a:p>
        </p:txBody>
      </p:sp>
      <p:sp>
        <p:nvSpPr>
          <p:cNvPr id="8" name="矩形 7">
            <a:extLst>
              <a:ext uri="{FF2B5EF4-FFF2-40B4-BE49-F238E27FC236}">
                <a16:creationId xmlns:a16="http://schemas.microsoft.com/office/drawing/2014/main" id="{BE901414-13F3-4F04-92AD-545C7E69F1E2}"/>
              </a:ext>
            </a:extLst>
          </p:cNvPr>
          <p:cNvSpPr/>
          <p:nvPr/>
        </p:nvSpPr>
        <p:spPr>
          <a:xfrm>
            <a:off x="1781056" y="5912986"/>
            <a:ext cx="3570208" cy="369332"/>
          </a:xfrm>
          <a:prstGeom prst="rect">
            <a:avLst/>
          </a:prstGeom>
        </p:spPr>
        <p:txBody>
          <a:bodyPr wrap="none">
            <a:spAutoFit/>
          </a:bodyPr>
          <a:lstStyle/>
          <a:p>
            <a:r>
              <a:rPr lang="en-US" altLang="zh-CN" dirty="0"/>
              <a:t> Untimely handling of leftovers </a:t>
            </a:r>
            <a:endParaRPr lang="zh-CN" altLang="en-US" dirty="0"/>
          </a:p>
        </p:txBody>
      </p:sp>
      <p:cxnSp>
        <p:nvCxnSpPr>
          <p:cNvPr id="10" name="Elbow Connector 38">
            <a:extLst>
              <a:ext uri="{FF2B5EF4-FFF2-40B4-BE49-F238E27FC236}">
                <a16:creationId xmlns:a16="http://schemas.microsoft.com/office/drawing/2014/main" id="{91E158D2-5170-4ACB-9AC9-6F87437D4EB3}"/>
              </a:ext>
            </a:extLst>
          </p:cNvPr>
          <p:cNvCxnSpPr/>
          <p:nvPr/>
        </p:nvCxnSpPr>
        <p:spPr>
          <a:xfrm rot="16200000" flipH="1">
            <a:off x="1817783" y="5858227"/>
            <a:ext cx="294297" cy="186976"/>
          </a:xfrm>
          <a:prstGeom prst="bentConnector3">
            <a:avLst>
              <a:gd name="adj1" fmla="val 102623"/>
            </a:avLst>
          </a:prstGeom>
          <a:ln w="28575" cmpd="sng">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2" name="矩形 1">
            <a:extLst>
              <a:ext uri="{FF2B5EF4-FFF2-40B4-BE49-F238E27FC236}">
                <a16:creationId xmlns:a16="http://schemas.microsoft.com/office/drawing/2014/main" id="{BA0CC138-1ACD-4ED1-BE6E-703A50F05B40}"/>
              </a:ext>
            </a:extLst>
          </p:cNvPr>
          <p:cNvSpPr/>
          <p:nvPr/>
        </p:nvSpPr>
        <p:spPr>
          <a:xfrm>
            <a:off x="3800168" y="3755862"/>
            <a:ext cx="8088323" cy="830997"/>
          </a:xfrm>
          <a:prstGeom prst="rect">
            <a:avLst/>
          </a:prstGeom>
          <a:solidFill>
            <a:srgbClr val="EAA6A7"/>
          </a:solidFill>
          <a:ln w="28575" cmpd="sng">
            <a:solidFill>
              <a:srgbClr val="C00000"/>
            </a:solidFill>
          </a:ln>
        </p:spPr>
        <p:txBody>
          <a:bodyPr wrap="square" rtlCol="0">
            <a:spAutoFit/>
          </a:bodyPr>
          <a:lstStyle/>
          <a:p>
            <a:pPr algn="just"/>
            <a:r>
              <a:rPr lang="en-US" altLang="zh-CN" sz="2400" i="1" dirty="0"/>
              <a:t>Implication: </a:t>
            </a:r>
          </a:p>
          <a:p>
            <a:pPr marL="342900" indent="-342900" algn="just">
              <a:buFont typeface="Wingdings" panose="05000000000000000000" pitchFamily="2" charset="2"/>
              <a:buChar char="ü"/>
            </a:pPr>
            <a:r>
              <a:rPr lang="en-US" altLang="zh-CN" sz="2400" dirty="0">
                <a:solidFill>
                  <a:srgbClr val="FF0000"/>
                </a:solidFill>
              </a:rPr>
              <a:t>Unhandled leftovers </a:t>
            </a:r>
            <a:r>
              <a:rPr lang="en-US" altLang="zh-CN" sz="2400" dirty="0"/>
              <a:t>of a crash node indicates CR bugs</a:t>
            </a:r>
          </a:p>
        </p:txBody>
      </p:sp>
    </p:spTree>
    <p:extLst>
      <p:ext uri="{BB962C8B-B14F-4D97-AF65-F5344CB8AC3E}">
        <p14:creationId xmlns:p14="http://schemas.microsoft.com/office/powerpoint/2010/main" val="1773075275"/>
      </p:ext>
    </p:extLst>
  </p:cSld>
  <p:clrMapOvr>
    <a:masterClrMapping/>
  </p:clrMapOvr>
  <p:transition advTm="7134">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E2DE02E-50F2-42B1-BA26-713DF794EBF5}"/>
              </a:ext>
            </a:extLst>
          </p:cNvPr>
          <p:cNvSpPr/>
          <p:nvPr/>
        </p:nvSpPr>
        <p:spPr>
          <a:xfrm>
            <a:off x="1499309" y="2088634"/>
            <a:ext cx="4616392" cy="523220"/>
          </a:xfrm>
          <a:prstGeom prst="rect">
            <a:avLst/>
          </a:prstGeom>
        </p:spPr>
        <p:txBody>
          <a:bodyPr wrap="none">
            <a:spAutoFit/>
          </a:bodyPr>
          <a:lstStyle/>
          <a:p>
            <a:r>
              <a:rPr lang="en-US" altLang="zh-CN" sz="2800" b="1" dirty="0"/>
              <a:t>RQ2: Triggering condition</a:t>
            </a:r>
          </a:p>
        </p:txBody>
      </p:sp>
    </p:spTree>
    <p:extLst>
      <p:ext uri="{BB962C8B-B14F-4D97-AF65-F5344CB8AC3E}">
        <p14:creationId xmlns:p14="http://schemas.microsoft.com/office/powerpoint/2010/main" val="875294611"/>
      </p:ext>
    </p:extLst>
  </p:cSld>
  <p:clrMapOvr>
    <a:masterClrMapping/>
  </p:clrMapOvr>
  <p:transition advTm="6158">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51522F4-D436-423D-B415-92FA72F25AC9}"/>
              </a:ext>
            </a:extLst>
          </p:cNvPr>
          <p:cNvSpPr>
            <a:spLocks noGrp="1"/>
          </p:cNvSpPr>
          <p:nvPr>
            <p:ph type="title"/>
          </p:nvPr>
        </p:nvSpPr>
        <p:spPr/>
        <p:txBody>
          <a:bodyPr/>
          <a:lstStyle/>
          <a:p>
            <a:r>
              <a:rPr lang="en-US" altLang="zh-CN" dirty="0"/>
              <a:t>Node crashes are common!</a:t>
            </a:r>
            <a:endParaRPr lang="zh-CN" altLang="en-US" dirty="0"/>
          </a:p>
        </p:txBody>
      </p:sp>
      <p:graphicFrame>
        <p:nvGraphicFramePr>
          <p:cNvPr id="4" name="图表 3">
            <a:extLst>
              <a:ext uri="{FF2B5EF4-FFF2-40B4-BE49-F238E27FC236}">
                <a16:creationId xmlns:a16="http://schemas.microsoft.com/office/drawing/2014/main" id="{AB14AC5C-8E3B-4D54-AB0C-AC47C51BEE0A}"/>
              </a:ext>
            </a:extLst>
          </p:cNvPr>
          <p:cNvGraphicFramePr>
            <a:graphicFrameLocks/>
          </p:cNvGraphicFramePr>
          <p:nvPr>
            <p:extLst>
              <p:ext uri="{D42A27DB-BD31-4B8C-83A1-F6EECF244321}">
                <p14:modId xmlns:p14="http://schemas.microsoft.com/office/powerpoint/2010/main" val="2873685271"/>
              </p:ext>
            </p:extLst>
          </p:nvPr>
        </p:nvGraphicFramePr>
        <p:xfrm>
          <a:off x="2031249" y="2614119"/>
          <a:ext cx="8129502" cy="3422670"/>
        </p:xfrm>
        <a:graphic>
          <a:graphicData uri="http://schemas.openxmlformats.org/drawingml/2006/chart">
            <c:chart xmlns:c="http://schemas.openxmlformats.org/drawingml/2006/chart" xmlns:r="http://schemas.openxmlformats.org/officeDocument/2006/relationships" r:id="rId3"/>
          </a:graphicData>
        </a:graphic>
      </p:graphicFrame>
      <p:sp>
        <p:nvSpPr>
          <p:cNvPr id="5" name="文本框 4">
            <a:extLst>
              <a:ext uri="{FF2B5EF4-FFF2-40B4-BE49-F238E27FC236}">
                <a16:creationId xmlns:a16="http://schemas.microsoft.com/office/drawing/2014/main" id="{CF8F7267-4BFE-4B92-90D3-FFB02FD79E6D}"/>
              </a:ext>
            </a:extLst>
          </p:cNvPr>
          <p:cNvSpPr txBox="1"/>
          <p:nvPr/>
        </p:nvSpPr>
        <p:spPr>
          <a:xfrm>
            <a:off x="1705485" y="1547772"/>
            <a:ext cx="8781030" cy="830997"/>
          </a:xfrm>
          <a:prstGeom prst="rect">
            <a:avLst/>
          </a:prstGeom>
          <a:noFill/>
        </p:spPr>
        <p:txBody>
          <a:bodyPr wrap="square" rtlCol="0">
            <a:spAutoFit/>
          </a:bodyPr>
          <a:lstStyle/>
          <a:p>
            <a:pPr algn="ctr"/>
            <a:r>
              <a:rPr lang="en-US" altLang="zh-CN" sz="2400" b="1" dirty="0"/>
              <a:t>Machine failures in 29-day Google trace log [1]</a:t>
            </a:r>
          </a:p>
          <a:p>
            <a:pPr algn="ctr"/>
            <a:r>
              <a:rPr lang="en-US" altLang="zh-CN" sz="2400" b="1" dirty="0"/>
              <a:t>(12,583 distinct machines)</a:t>
            </a:r>
            <a:endParaRPr lang="zh-CN" altLang="en-US" sz="2400" b="1" dirty="0"/>
          </a:p>
        </p:txBody>
      </p:sp>
      <p:sp>
        <p:nvSpPr>
          <p:cNvPr id="6" name="Text Box 6">
            <a:extLst>
              <a:ext uri="{FF2B5EF4-FFF2-40B4-BE49-F238E27FC236}">
                <a16:creationId xmlns:a16="http://schemas.microsoft.com/office/drawing/2014/main" id="{C2FB5177-729B-44D0-A0BE-3F64A03E4916}"/>
              </a:ext>
            </a:extLst>
          </p:cNvPr>
          <p:cNvSpPr txBox="1">
            <a:spLocks noChangeArrowheads="1"/>
          </p:cNvSpPr>
          <p:nvPr/>
        </p:nvSpPr>
        <p:spPr bwMode="auto">
          <a:xfrm>
            <a:off x="0" y="6407261"/>
            <a:ext cx="10306450" cy="336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Verdana" pitchFamily="34" charset="0"/>
                <a:ea typeface="楷体_GB2312" pitchFamily="49" charset="-122"/>
              </a:defRPr>
            </a:lvl1pPr>
            <a:lvl2pPr marL="742950" indent="-285750" eaLnBrk="0" hangingPunct="0">
              <a:defRPr sz="2000" b="1">
                <a:solidFill>
                  <a:schemeClr val="tx1"/>
                </a:solidFill>
                <a:latin typeface="Verdana" pitchFamily="34" charset="0"/>
                <a:ea typeface="楷体_GB2312" pitchFamily="49" charset="-122"/>
              </a:defRPr>
            </a:lvl2pPr>
            <a:lvl3pPr marL="1143000" indent="-228600" eaLnBrk="0" hangingPunct="0">
              <a:defRPr sz="2000" b="1">
                <a:solidFill>
                  <a:schemeClr val="tx1"/>
                </a:solidFill>
                <a:latin typeface="Verdana" pitchFamily="34" charset="0"/>
                <a:ea typeface="楷体_GB2312" pitchFamily="49" charset="-122"/>
              </a:defRPr>
            </a:lvl3pPr>
            <a:lvl4pPr marL="1600200" indent="-228600" eaLnBrk="0" hangingPunct="0">
              <a:defRPr sz="2000" b="1">
                <a:solidFill>
                  <a:schemeClr val="tx1"/>
                </a:solidFill>
                <a:latin typeface="Verdana" pitchFamily="34" charset="0"/>
                <a:ea typeface="楷体_GB2312" pitchFamily="49" charset="-122"/>
              </a:defRPr>
            </a:lvl4pPr>
            <a:lvl5pPr marL="2057400" indent="-228600" eaLnBrk="0" hangingPunct="0">
              <a:defRPr sz="2000" b="1">
                <a:solidFill>
                  <a:schemeClr val="tx1"/>
                </a:solidFill>
                <a:latin typeface="Verdana" pitchFamily="34" charset="0"/>
                <a:ea typeface="楷体_GB2312" pitchFamily="49" charset="-122"/>
              </a:defRPr>
            </a:lvl5pPr>
            <a:lvl6pPr marL="2514600" indent="-228600" eaLnBrk="0" fontAlgn="base" hangingPunct="0">
              <a:spcBef>
                <a:spcPct val="0"/>
              </a:spcBef>
              <a:spcAft>
                <a:spcPct val="0"/>
              </a:spcAft>
              <a:defRPr sz="2000" b="1">
                <a:solidFill>
                  <a:schemeClr val="tx1"/>
                </a:solidFill>
                <a:latin typeface="Verdana" pitchFamily="34" charset="0"/>
                <a:ea typeface="楷体_GB2312" pitchFamily="49" charset="-122"/>
              </a:defRPr>
            </a:lvl6pPr>
            <a:lvl7pPr marL="2971800" indent="-228600" eaLnBrk="0" fontAlgn="base" hangingPunct="0">
              <a:spcBef>
                <a:spcPct val="0"/>
              </a:spcBef>
              <a:spcAft>
                <a:spcPct val="0"/>
              </a:spcAft>
              <a:defRPr sz="2000" b="1">
                <a:solidFill>
                  <a:schemeClr val="tx1"/>
                </a:solidFill>
                <a:latin typeface="Verdana" pitchFamily="34" charset="0"/>
                <a:ea typeface="楷体_GB2312" pitchFamily="49" charset="-122"/>
              </a:defRPr>
            </a:lvl7pPr>
            <a:lvl8pPr marL="3429000" indent="-228600" eaLnBrk="0" fontAlgn="base" hangingPunct="0">
              <a:spcBef>
                <a:spcPct val="0"/>
              </a:spcBef>
              <a:spcAft>
                <a:spcPct val="0"/>
              </a:spcAft>
              <a:defRPr sz="2000" b="1">
                <a:solidFill>
                  <a:schemeClr val="tx1"/>
                </a:solidFill>
                <a:latin typeface="Verdana" pitchFamily="34" charset="0"/>
                <a:ea typeface="楷体_GB2312" pitchFamily="49" charset="-122"/>
              </a:defRPr>
            </a:lvl8pPr>
            <a:lvl9pPr marL="3886200" indent="-228600" eaLnBrk="0" fontAlgn="base" hangingPunct="0">
              <a:spcBef>
                <a:spcPct val="0"/>
              </a:spcBef>
              <a:spcAft>
                <a:spcPct val="0"/>
              </a:spcAft>
              <a:defRPr sz="2000" b="1">
                <a:solidFill>
                  <a:schemeClr val="tx1"/>
                </a:solidFill>
                <a:latin typeface="Verdana" pitchFamily="34" charset="0"/>
                <a:ea typeface="楷体_GB2312" pitchFamily="49" charset="-122"/>
              </a:defRPr>
            </a:lvl9pPr>
          </a:lstStyle>
          <a:p>
            <a:pPr marL="252000" indent="-347663" eaLnBrk="1" hangingPunct="1">
              <a:lnSpc>
                <a:spcPct val="125000"/>
              </a:lnSpc>
            </a:pPr>
            <a:r>
              <a:rPr lang="en-US" altLang="zh-CN" sz="1400" b="0" dirty="0">
                <a:solidFill>
                  <a:srgbClr val="000000"/>
                </a:solidFill>
                <a:latin typeface="Times New Roman" pitchFamily="18" charset="0"/>
                <a:ea typeface="宋体" charset="-122"/>
                <a:cs typeface="Times New Roman" pitchFamily="18" charset="0"/>
              </a:rPr>
              <a:t>[1] M. Mesbahi et al., Cloud Dependability Analysis: Characterizing Google Cluster Infrastructure Reliability, </a:t>
            </a:r>
            <a:r>
              <a:rPr lang="en-US" altLang="zh-CN" sz="1400" b="0" dirty="0" err="1">
                <a:solidFill>
                  <a:srgbClr val="000000"/>
                </a:solidFill>
                <a:latin typeface="Times New Roman" pitchFamily="18" charset="0"/>
                <a:ea typeface="宋体" charset="-122"/>
                <a:cs typeface="Times New Roman" pitchFamily="18" charset="0"/>
              </a:rPr>
              <a:t>ICWR</a:t>
            </a:r>
            <a:r>
              <a:rPr lang="en-US" altLang="zh-CN" sz="1400" b="0" dirty="0">
                <a:solidFill>
                  <a:srgbClr val="000000"/>
                </a:solidFill>
                <a:latin typeface="Times New Roman" pitchFamily="18" charset="0"/>
                <a:ea typeface="宋体" charset="-122"/>
                <a:cs typeface="Times New Roman" pitchFamily="18" charset="0"/>
              </a:rPr>
              <a:t> 2017.</a:t>
            </a:r>
          </a:p>
        </p:txBody>
      </p:sp>
      <p:sp>
        <p:nvSpPr>
          <p:cNvPr id="9" name="标题 4">
            <a:extLst>
              <a:ext uri="{FF2B5EF4-FFF2-40B4-BE49-F238E27FC236}">
                <a16:creationId xmlns:a16="http://schemas.microsoft.com/office/drawing/2014/main" id="{C7CD8161-E94E-47C4-90E3-8A6E8554FFA6}"/>
              </a:ext>
            </a:extLst>
          </p:cNvPr>
          <p:cNvSpPr txBox="1"/>
          <p:nvPr/>
        </p:nvSpPr>
        <p:spPr bwMode="auto">
          <a:xfrm>
            <a:off x="7372572" y="2304227"/>
            <a:ext cx="3353310" cy="503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1" fontAlgn="base" hangingPunct="1">
              <a:spcBef>
                <a:spcPct val="0"/>
              </a:spcBef>
              <a:spcAft>
                <a:spcPct val="0"/>
              </a:spcAft>
              <a:defRPr sz="3600" b="1" baseline="0">
                <a:solidFill>
                  <a:srgbClr val="698ECF"/>
                </a:solidFill>
                <a:latin typeface="Times New Roman" panose="02020603050405020304" pitchFamily="18" charset="0"/>
                <a:ea typeface="+mj-ea"/>
                <a:cs typeface="+mj-cs"/>
              </a:defRPr>
            </a:lvl1pPr>
            <a:lvl2pPr algn="l" rtl="0" eaLnBrk="1" fontAlgn="base" hangingPunct="1">
              <a:spcBef>
                <a:spcPct val="0"/>
              </a:spcBef>
              <a:spcAft>
                <a:spcPct val="0"/>
              </a:spcAft>
              <a:defRPr sz="3800" b="1">
                <a:solidFill>
                  <a:srgbClr val="698ECF"/>
                </a:solidFill>
                <a:latin typeface="Franklin Gothic Medium" panose="020B0603020102020204" pitchFamily="34" charset="0"/>
                <a:ea typeface="黑体" panose="02010609060101010101" pitchFamily="2" charset="-122"/>
              </a:defRPr>
            </a:lvl2pPr>
            <a:lvl3pPr algn="l" rtl="0" eaLnBrk="1" fontAlgn="base" hangingPunct="1">
              <a:spcBef>
                <a:spcPct val="0"/>
              </a:spcBef>
              <a:spcAft>
                <a:spcPct val="0"/>
              </a:spcAft>
              <a:defRPr sz="3800" b="1">
                <a:solidFill>
                  <a:srgbClr val="698ECF"/>
                </a:solidFill>
                <a:latin typeface="Franklin Gothic Medium" panose="020B0603020102020204" pitchFamily="34" charset="0"/>
                <a:ea typeface="黑体" panose="02010609060101010101" pitchFamily="2" charset="-122"/>
              </a:defRPr>
            </a:lvl3pPr>
            <a:lvl4pPr algn="l" rtl="0" eaLnBrk="1" fontAlgn="base" hangingPunct="1">
              <a:spcBef>
                <a:spcPct val="0"/>
              </a:spcBef>
              <a:spcAft>
                <a:spcPct val="0"/>
              </a:spcAft>
              <a:defRPr sz="3800" b="1">
                <a:solidFill>
                  <a:srgbClr val="698ECF"/>
                </a:solidFill>
                <a:latin typeface="Franklin Gothic Medium" panose="020B0603020102020204" pitchFamily="34" charset="0"/>
                <a:ea typeface="黑体" panose="02010609060101010101" pitchFamily="2" charset="-122"/>
              </a:defRPr>
            </a:lvl4pPr>
            <a:lvl5pPr algn="l" rtl="0" eaLnBrk="1" fontAlgn="base" hangingPunct="1">
              <a:spcBef>
                <a:spcPct val="0"/>
              </a:spcBef>
              <a:spcAft>
                <a:spcPct val="0"/>
              </a:spcAft>
              <a:defRPr sz="3800" b="1">
                <a:solidFill>
                  <a:srgbClr val="698ECF"/>
                </a:solidFill>
                <a:latin typeface="Franklin Gothic Medium" panose="020B0603020102020204" pitchFamily="34" charset="0"/>
                <a:ea typeface="黑体" panose="02010609060101010101" pitchFamily="2" charset="-122"/>
              </a:defRPr>
            </a:lvl5pPr>
            <a:lvl6pPr marL="457200" algn="l" rtl="0" eaLnBrk="1" fontAlgn="base" hangingPunct="1">
              <a:spcBef>
                <a:spcPct val="0"/>
              </a:spcBef>
              <a:spcAft>
                <a:spcPct val="0"/>
              </a:spcAft>
              <a:defRPr sz="3800" b="1">
                <a:solidFill>
                  <a:schemeClr val="accent2"/>
                </a:solidFill>
                <a:latin typeface="Verdana" panose="020B0604030504040204" pitchFamily="34" charset="0"/>
                <a:ea typeface="黑体" panose="02010609060101010101" pitchFamily="2" charset="-122"/>
              </a:defRPr>
            </a:lvl6pPr>
            <a:lvl7pPr marL="914400" algn="l" rtl="0" eaLnBrk="1" fontAlgn="base" hangingPunct="1">
              <a:spcBef>
                <a:spcPct val="0"/>
              </a:spcBef>
              <a:spcAft>
                <a:spcPct val="0"/>
              </a:spcAft>
              <a:defRPr sz="3800" b="1">
                <a:solidFill>
                  <a:schemeClr val="accent2"/>
                </a:solidFill>
                <a:latin typeface="Verdana" panose="020B0604030504040204" pitchFamily="34" charset="0"/>
                <a:ea typeface="黑体" panose="02010609060101010101" pitchFamily="2" charset="-122"/>
              </a:defRPr>
            </a:lvl7pPr>
            <a:lvl8pPr marL="1371600" algn="l" rtl="0" eaLnBrk="1" fontAlgn="base" hangingPunct="1">
              <a:spcBef>
                <a:spcPct val="0"/>
              </a:spcBef>
              <a:spcAft>
                <a:spcPct val="0"/>
              </a:spcAft>
              <a:defRPr sz="3800" b="1">
                <a:solidFill>
                  <a:schemeClr val="accent2"/>
                </a:solidFill>
                <a:latin typeface="Verdana" panose="020B0604030504040204" pitchFamily="34" charset="0"/>
                <a:ea typeface="黑体" panose="02010609060101010101" pitchFamily="2" charset="-122"/>
              </a:defRPr>
            </a:lvl8pPr>
            <a:lvl9pPr marL="1828800" algn="l" rtl="0" eaLnBrk="1" fontAlgn="base" hangingPunct="1">
              <a:spcBef>
                <a:spcPct val="0"/>
              </a:spcBef>
              <a:spcAft>
                <a:spcPct val="0"/>
              </a:spcAft>
              <a:defRPr sz="3800" b="1">
                <a:solidFill>
                  <a:schemeClr val="accent2"/>
                </a:solidFill>
                <a:latin typeface="Verdana" panose="020B0604030504040204" pitchFamily="34" charset="0"/>
                <a:ea typeface="黑体" panose="02010609060101010101" pitchFamily="2" charset="-122"/>
              </a:defRPr>
            </a:lvl9pPr>
          </a:lstStyle>
          <a:p>
            <a:pPr algn="ctr"/>
            <a:r>
              <a:rPr lang="en-US" altLang="zh-CN" sz="2400" i="1" kern="0" dirty="0">
                <a:solidFill>
                  <a:srgbClr val="FF0000"/>
                </a:solidFill>
              </a:rPr>
              <a:t>2.4% machines per day!</a:t>
            </a:r>
          </a:p>
        </p:txBody>
      </p:sp>
      <p:sp>
        <p:nvSpPr>
          <p:cNvPr id="2" name="文本框 1">
            <a:extLst>
              <a:ext uri="{FF2B5EF4-FFF2-40B4-BE49-F238E27FC236}">
                <a16:creationId xmlns:a16="http://schemas.microsoft.com/office/drawing/2014/main" id="{521D0D91-D33D-4AB4-8760-C6BB07897005}"/>
              </a:ext>
            </a:extLst>
          </p:cNvPr>
          <p:cNvSpPr txBox="1"/>
          <p:nvPr/>
        </p:nvSpPr>
        <p:spPr>
          <a:xfrm>
            <a:off x="6096000" y="6008374"/>
            <a:ext cx="731520" cy="307777"/>
          </a:xfrm>
          <a:prstGeom prst="rect">
            <a:avLst/>
          </a:prstGeom>
          <a:noFill/>
        </p:spPr>
        <p:txBody>
          <a:bodyPr wrap="square" rtlCol="0">
            <a:spAutoFit/>
          </a:bodyPr>
          <a:lstStyle/>
          <a:p>
            <a:r>
              <a:rPr lang="en-US" altLang="zh-CN" sz="1400" b="1" dirty="0"/>
              <a:t>Day</a:t>
            </a:r>
            <a:endParaRPr lang="zh-CN" altLang="en-US" sz="1400" b="1" dirty="0"/>
          </a:p>
        </p:txBody>
      </p:sp>
      <p:sp>
        <p:nvSpPr>
          <p:cNvPr id="8" name="文本框 7">
            <a:extLst>
              <a:ext uri="{FF2B5EF4-FFF2-40B4-BE49-F238E27FC236}">
                <a16:creationId xmlns:a16="http://schemas.microsoft.com/office/drawing/2014/main" id="{8F42AB56-7322-4B4E-96E6-732A4B23B00D}"/>
              </a:ext>
            </a:extLst>
          </p:cNvPr>
          <p:cNvSpPr txBox="1"/>
          <p:nvPr/>
        </p:nvSpPr>
        <p:spPr>
          <a:xfrm rot="16200000">
            <a:off x="1374806" y="3969067"/>
            <a:ext cx="969135" cy="307777"/>
          </a:xfrm>
          <a:prstGeom prst="rect">
            <a:avLst/>
          </a:prstGeom>
          <a:noFill/>
        </p:spPr>
        <p:txBody>
          <a:bodyPr wrap="square" rtlCol="0">
            <a:spAutoFit/>
          </a:bodyPr>
          <a:lstStyle/>
          <a:p>
            <a:r>
              <a:rPr lang="en-US" altLang="zh-CN" sz="1400" b="1" dirty="0"/>
              <a:t># Events</a:t>
            </a:r>
            <a:endParaRPr lang="zh-CN" altLang="en-US" sz="1400" b="1" dirty="0"/>
          </a:p>
        </p:txBody>
      </p:sp>
    </p:spTree>
    <p:extLst>
      <p:ext uri="{BB962C8B-B14F-4D97-AF65-F5344CB8AC3E}">
        <p14:creationId xmlns:p14="http://schemas.microsoft.com/office/powerpoint/2010/main" val="572360640"/>
      </p:ext>
    </p:extLst>
  </p:cSld>
  <p:clrMapOvr>
    <a:masterClrMapping/>
  </p:clrMapOvr>
  <p:transition advTm="9670">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C5083CA-FB84-4BEB-A3D4-79564918A90A}"/>
              </a:ext>
            </a:extLst>
          </p:cNvPr>
          <p:cNvSpPr>
            <a:spLocks noGrp="1"/>
          </p:cNvSpPr>
          <p:nvPr>
            <p:ph type="title"/>
          </p:nvPr>
        </p:nvSpPr>
        <p:spPr/>
        <p:txBody>
          <a:bodyPr/>
          <a:lstStyle/>
          <a:p>
            <a:r>
              <a:rPr lang="en-US" altLang="zh-CN" dirty="0"/>
              <a:t>RQ2: Triggering condition</a:t>
            </a:r>
            <a:endParaRPr lang="zh-CN" altLang="en-US" dirty="0"/>
          </a:p>
        </p:txBody>
      </p:sp>
      <p:graphicFrame>
        <p:nvGraphicFramePr>
          <p:cNvPr id="4" name="图示 3">
            <a:extLst>
              <a:ext uri="{FF2B5EF4-FFF2-40B4-BE49-F238E27FC236}">
                <a16:creationId xmlns:a16="http://schemas.microsoft.com/office/drawing/2014/main" id="{A0C633AE-3DD5-4832-94DB-E72C6E3124ED}"/>
              </a:ext>
            </a:extLst>
          </p:cNvPr>
          <p:cNvGraphicFramePr/>
          <p:nvPr>
            <p:extLst>
              <p:ext uri="{D42A27DB-BD31-4B8C-83A1-F6EECF244321}">
                <p14:modId xmlns:p14="http://schemas.microsoft.com/office/powerpoint/2010/main" val="684194190"/>
              </p:ext>
            </p:extLst>
          </p:nvPr>
        </p:nvGraphicFramePr>
        <p:xfrm>
          <a:off x="748740" y="1266602"/>
          <a:ext cx="2879985" cy="18813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5" name="内容占位符 6">
            <a:extLst>
              <a:ext uri="{FF2B5EF4-FFF2-40B4-BE49-F238E27FC236}">
                <a16:creationId xmlns:a16="http://schemas.microsoft.com/office/drawing/2014/main" id="{8B42C075-09B2-4C52-8D54-A55B4E9C03EE}"/>
              </a:ext>
            </a:extLst>
          </p:cNvPr>
          <p:cNvGraphicFramePr>
            <a:graphicFrameLocks/>
          </p:cNvGraphicFramePr>
          <p:nvPr>
            <p:extLst/>
          </p:nvPr>
        </p:nvGraphicFramePr>
        <p:xfrm>
          <a:off x="4768413" y="1160724"/>
          <a:ext cx="6674847" cy="4262036"/>
        </p:xfrm>
        <a:graphic>
          <a:graphicData uri="http://schemas.openxmlformats.org/drawingml/2006/chart">
            <c:chart xmlns:c="http://schemas.openxmlformats.org/drawingml/2006/chart" xmlns:r="http://schemas.openxmlformats.org/officeDocument/2006/relationships" r:id="rId9"/>
          </a:graphicData>
        </a:graphic>
      </p:graphicFrame>
      <p:sp>
        <p:nvSpPr>
          <p:cNvPr id="8" name="内容占位符 1">
            <a:extLst>
              <a:ext uri="{FF2B5EF4-FFF2-40B4-BE49-F238E27FC236}">
                <a16:creationId xmlns:a16="http://schemas.microsoft.com/office/drawing/2014/main" id="{096D650F-5ACF-48BA-A5FA-BEC21A9F924D}"/>
              </a:ext>
            </a:extLst>
          </p:cNvPr>
          <p:cNvSpPr txBox="1">
            <a:spLocks/>
          </p:cNvSpPr>
          <p:nvPr/>
        </p:nvSpPr>
        <p:spPr>
          <a:xfrm>
            <a:off x="4034358" y="5422760"/>
            <a:ext cx="7949096" cy="461665"/>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lvl1pPr marL="365751" indent="-365751" algn="l" defTabSz="1219170" rtl="0" eaLnBrk="1" fontAlgn="base" latinLnBrk="0" hangingPunct="1">
              <a:lnSpc>
                <a:spcPct val="100000"/>
              </a:lnSpc>
              <a:spcBef>
                <a:spcPts val="1600"/>
              </a:spcBef>
              <a:spcAft>
                <a:spcPct val="0"/>
              </a:spcAft>
              <a:buClr>
                <a:schemeClr val="accent1"/>
              </a:buClr>
              <a:buFont typeface="Wingdings" panose="05000000000000000000" pitchFamily="2" charset="2"/>
              <a:buChar char="p"/>
              <a:defRPr lang="en-US" sz="3200" b="1" kern="1200">
                <a:solidFill>
                  <a:schemeClr val="tx1"/>
                </a:solidFill>
                <a:latin typeface="+mn-lt"/>
                <a:ea typeface="+mn-ea"/>
                <a:cs typeface="+mn-cs"/>
              </a:defRPr>
            </a:lvl1pPr>
            <a:lvl2pPr marL="731502" indent="-365751" algn="l" defTabSz="1219170" rtl="0" eaLnBrk="1" fontAlgn="base" latinLnBrk="0" hangingPunct="1">
              <a:lnSpc>
                <a:spcPct val="100000"/>
              </a:lnSpc>
              <a:spcBef>
                <a:spcPts val="800"/>
              </a:spcBef>
              <a:spcAft>
                <a:spcPct val="0"/>
              </a:spcAft>
              <a:buClr>
                <a:schemeClr val="accent1"/>
              </a:buClr>
              <a:buSzPct val="90000"/>
              <a:buFont typeface="Wingdings" panose="05000000000000000000" pitchFamily="2" charset="2"/>
              <a:buChar char="p"/>
              <a:defRPr lang="en-US" sz="2933" b="1" kern="1200">
                <a:solidFill>
                  <a:schemeClr val="tx1"/>
                </a:solidFill>
                <a:latin typeface="+mn-lt"/>
                <a:ea typeface="+mn-ea"/>
                <a:cs typeface="+mn-cs"/>
              </a:defRPr>
            </a:lvl2pPr>
            <a:lvl3pPr marL="1097253" indent="-365751" algn="l" defTabSz="1219170" rtl="0" eaLnBrk="1" fontAlgn="base" latinLnBrk="0" hangingPunct="1">
              <a:lnSpc>
                <a:spcPct val="100000"/>
              </a:lnSpc>
              <a:spcBef>
                <a:spcPts val="800"/>
              </a:spcBef>
              <a:spcAft>
                <a:spcPct val="0"/>
              </a:spcAft>
              <a:buClr>
                <a:schemeClr val="accent1"/>
              </a:buClr>
              <a:buFont typeface="Arial" pitchFamily="34" charset="0"/>
              <a:buChar char="•"/>
              <a:defRPr lang="en-US" sz="2667" b="1" kern="1200">
                <a:solidFill>
                  <a:schemeClr val="tx1"/>
                </a:solidFill>
                <a:latin typeface="+mn-lt"/>
                <a:ea typeface="+mn-ea"/>
                <a:cs typeface="+mn-cs"/>
              </a:defRPr>
            </a:lvl3pPr>
            <a:lvl4pPr marL="1463003" indent="-365751" algn="l" defTabSz="1219170" rtl="0" eaLnBrk="1" fontAlgn="base" latinLnBrk="0" hangingPunct="1">
              <a:lnSpc>
                <a:spcPct val="100000"/>
              </a:lnSpc>
              <a:spcBef>
                <a:spcPts val="800"/>
              </a:spcBef>
              <a:spcAft>
                <a:spcPct val="0"/>
              </a:spcAft>
              <a:buClr>
                <a:schemeClr val="accent1"/>
              </a:buClr>
              <a:buFont typeface="Arial" pitchFamily="34" charset="0"/>
              <a:buChar char="–"/>
              <a:defRPr lang="en-US" sz="2400" b="1" kern="1200">
                <a:solidFill>
                  <a:schemeClr val="tx1"/>
                </a:solidFill>
                <a:latin typeface="+mn-lt"/>
                <a:ea typeface="+mn-ea"/>
                <a:cs typeface="+mn-cs"/>
              </a:defRPr>
            </a:lvl4pPr>
            <a:lvl5pPr marL="1828754" indent="-365751" algn="l" defTabSz="1219170" rtl="0" eaLnBrk="1" fontAlgn="base" latinLnBrk="0" hangingPunct="1">
              <a:lnSpc>
                <a:spcPct val="100000"/>
              </a:lnSpc>
              <a:spcBef>
                <a:spcPts val="800"/>
              </a:spcBef>
              <a:spcAft>
                <a:spcPct val="0"/>
              </a:spcAft>
              <a:buClr>
                <a:schemeClr val="accent1"/>
              </a:buClr>
              <a:buFont typeface="Arial" pitchFamily="34" charset="0"/>
              <a:buChar char="•"/>
              <a:defRPr lang="en-US" sz="2133" b="1"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altLang="zh-CN" sz="2400" dirty="0"/>
              <a:t>Almost all (</a:t>
            </a:r>
            <a:r>
              <a:rPr lang="en-US" altLang="zh-CN" sz="2400" dirty="0">
                <a:solidFill>
                  <a:srgbClr val="FF0000"/>
                </a:solidFill>
              </a:rPr>
              <a:t>97%</a:t>
            </a:r>
            <a:r>
              <a:rPr lang="en-US" altLang="zh-CN" sz="2400" dirty="0"/>
              <a:t>) CR bugs involve </a:t>
            </a:r>
            <a:r>
              <a:rPr lang="en-US" altLang="zh-CN" sz="2400" dirty="0">
                <a:solidFill>
                  <a:srgbClr val="FF0000"/>
                </a:solidFill>
              </a:rPr>
              <a:t>4</a:t>
            </a:r>
            <a:r>
              <a:rPr lang="en-US" altLang="zh-CN" sz="2400" dirty="0"/>
              <a:t> nodes or fewer</a:t>
            </a:r>
          </a:p>
        </p:txBody>
      </p:sp>
      <p:sp>
        <p:nvSpPr>
          <p:cNvPr id="7" name="矩形 6">
            <a:extLst>
              <a:ext uri="{FF2B5EF4-FFF2-40B4-BE49-F238E27FC236}">
                <a16:creationId xmlns:a16="http://schemas.microsoft.com/office/drawing/2014/main" id="{B4E2E45C-ED57-40A6-B080-0BEBBE7E5689}"/>
              </a:ext>
            </a:extLst>
          </p:cNvPr>
          <p:cNvSpPr/>
          <p:nvPr/>
        </p:nvSpPr>
        <p:spPr>
          <a:xfrm>
            <a:off x="3942080" y="1174531"/>
            <a:ext cx="8088177" cy="5543021"/>
          </a:xfrm>
          <a:prstGeom prst="rect">
            <a:avLst/>
          </a:prstGeom>
          <a:solidFill>
            <a:schemeClr val="bg1">
              <a:alpha val="85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Char char="p"/>
            </a:pPr>
            <a:endParaRPr kumimoji="0" lang="zh-CN" altLang="en-US" sz="1800" b="1" i="0" u="none" strike="noStrike" cap="none" normalizeH="0" baseline="0">
              <a:ln>
                <a:noFill/>
              </a:ln>
              <a:solidFill>
                <a:schemeClr val="accent2"/>
              </a:solidFill>
              <a:effectLst/>
              <a:latin typeface="Verdana" panose="020B0604030504040204" pitchFamily="34" charset="0"/>
              <a:ea typeface="楷体_GB2312" pitchFamily="49" charset="-122"/>
            </a:endParaRPr>
          </a:p>
        </p:txBody>
      </p:sp>
      <p:sp>
        <p:nvSpPr>
          <p:cNvPr id="10" name="矩形 9">
            <a:extLst>
              <a:ext uri="{FF2B5EF4-FFF2-40B4-BE49-F238E27FC236}">
                <a16:creationId xmlns:a16="http://schemas.microsoft.com/office/drawing/2014/main" id="{850AFE6A-E4FF-42F1-8BC3-95C8379B8718}"/>
              </a:ext>
            </a:extLst>
          </p:cNvPr>
          <p:cNvSpPr/>
          <p:nvPr/>
        </p:nvSpPr>
        <p:spPr>
          <a:xfrm>
            <a:off x="748740" y="3710086"/>
            <a:ext cx="9984030" cy="830997"/>
          </a:xfrm>
          <a:prstGeom prst="rect">
            <a:avLst/>
          </a:prstGeom>
          <a:solidFill>
            <a:srgbClr val="EAA6A7"/>
          </a:solidFill>
          <a:ln w="28575" cmpd="sng">
            <a:solidFill>
              <a:srgbClr val="C00000"/>
            </a:solidFill>
          </a:ln>
        </p:spPr>
        <p:txBody>
          <a:bodyPr wrap="square" rtlCol="0">
            <a:spAutoFit/>
          </a:bodyPr>
          <a:lstStyle/>
          <a:p>
            <a:pPr algn="just"/>
            <a:r>
              <a:rPr lang="en-US" altLang="zh-CN" sz="2400" i="1" dirty="0"/>
              <a:t>Implication: </a:t>
            </a:r>
          </a:p>
          <a:p>
            <a:pPr marL="342900" indent="-342900" algn="just">
              <a:buFont typeface="Wingdings" panose="05000000000000000000" pitchFamily="2" charset="2"/>
              <a:buChar char="ü"/>
            </a:pPr>
            <a:r>
              <a:rPr lang="en-US" altLang="zh-CN" sz="2400" dirty="0"/>
              <a:t>We can detect CR bugs in a </a:t>
            </a:r>
            <a:r>
              <a:rPr lang="en-US" altLang="zh-CN" sz="2400" dirty="0">
                <a:solidFill>
                  <a:srgbClr val="FF0000"/>
                </a:solidFill>
              </a:rPr>
              <a:t>small cluster</a:t>
            </a:r>
            <a:r>
              <a:rPr lang="en-US" altLang="zh-CN" sz="2400" dirty="0"/>
              <a:t>, rather than a large cluster</a:t>
            </a:r>
          </a:p>
        </p:txBody>
      </p:sp>
    </p:spTree>
    <p:custDataLst>
      <p:tags r:id="rId1"/>
    </p:custDataLst>
    <p:extLst>
      <p:ext uri="{BB962C8B-B14F-4D97-AF65-F5344CB8AC3E}">
        <p14:creationId xmlns:p14="http://schemas.microsoft.com/office/powerpoint/2010/main" val="762101380"/>
      </p:ext>
    </p:extLst>
  </p:cSld>
  <p:clrMapOvr>
    <a:masterClrMapping/>
  </p:clrMapOvr>
  <p:transition advTm="12957">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88FADD1-50C2-41AF-9DBF-69011D582DE4}"/>
              </a:ext>
            </a:extLst>
          </p:cNvPr>
          <p:cNvSpPr>
            <a:spLocks noGrp="1"/>
          </p:cNvSpPr>
          <p:nvPr>
            <p:ph type="title"/>
          </p:nvPr>
        </p:nvSpPr>
        <p:spPr/>
        <p:txBody>
          <a:bodyPr/>
          <a:lstStyle/>
          <a:p>
            <a:r>
              <a:rPr lang="en-US" altLang="zh-CN" dirty="0"/>
              <a:t>RQ2: Triggering condition</a:t>
            </a:r>
            <a:endParaRPr lang="zh-CN" altLang="en-US" dirty="0"/>
          </a:p>
        </p:txBody>
      </p:sp>
      <p:graphicFrame>
        <p:nvGraphicFramePr>
          <p:cNvPr id="4" name="图示 3">
            <a:extLst>
              <a:ext uri="{FF2B5EF4-FFF2-40B4-BE49-F238E27FC236}">
                <a16:creationId xmlns:a16="http://schemas.microsoft.com/office/drawing/2014/main" id="{7F5421AA-A3FD-41BF-A898-82D3F6B26149}"/>
              </a:ext>
            </a:extLst>
          </p:cNvPr>
          <p:cNvGraphicFramePr/>
          <p:nvPr>
            <p:extLst>
              <p:ext uri="{D42A27DB-BD31-4B8C-83A1-F6EECF244321}">
                <p14:modId xmlns:p14="http://schemas.microsoft.com/office/powerpoint/2010/main" val="460445453"/>
              </p:ext>
            </p:extLst>
          </p:nvPr>
        </p:nvGraphicFramePr>
        <p:xfrm>
          <a:off x="748740" y="1218477"/>
          <a:ext cx="2879985" cy="29588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内容占位符 6">
            <a:extLst>
              <a:ext uri="{FF2B5EF4-FFF2-40B4-BE49-F238E27FC236}">
                <a16:creationId xmlns:a16="http://schemas.microsoft.com/office/drawing/2014/main" id="{14240589-9773-447F-BEFB-81836FE84E89}"/>
              </a:ext>
            </a:extLst>
          </p:cNvPr>
          <p:cNvGraphicFramePr>
            <a:graphicFrameLocks/>
          </p:cNvGraphicFramePr>
          <p:nvPr>
            <p:extLst>
              <p:ext uri="{D42A27DB-BD31-4B8C-83A1-F6EECF244321}">
                <p14:modId xmlns:p14="http://schemas.microsoft.com/office/powerpoint/2010/main" val="1002892386"/>
              </p:ext>
            </p:extLst>
          </p:nvPr>
        </p:nvGraphicFramePr>
        <p:xfrm>
          <a:off x="4900389" y="1160724"/>
          <a:ext cx="6674847" cy="4437112"/>
        </p:xfrm>
        <a:graphic>
          <a:graphicData uri="http://schemas.openxmlformats.org/drawingml/2006/chart">
            <c:chart xmlns:c="http://schemas.openxmlformats.org/drawingml/2006/chart" xmlns:r="http://schemas.openxmlformats.org/officeDocument/2006/relationships" r:id="rId8"/>
          </a:graphicData>
        </a:graphic>
      </p:graphicFrame>
      <p:sp>
        <p:nvSpPr>
          <p:cNvPr id="6" name="内容占位符 1">
            <a:extLst>
              <a:ext uri="{FF2B5EF4-FFF2-40B4-BE49-F238E27FC236}">
                <a16:creationId xmlns:a16="http://schemas.microsoft.com/office/drawing/2014/main" id="{31B93393-B85A-464D-8166-886267FE349E}"/>
              </a:ext>
            </a:extLst>
          </p:cNvPr>
          <p:cNvSpPr txBox="1">
            <a:spLocks/>
          </p:cNvSpPr>
          <p:nvPr/>
        </p:nvSpPr>
        <p:spPr>
          <a:xfrm>
            <a:off x="4034358" y="5422760"/>
            <a:ext cx="7949096" cy="83099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lvl1pPr marL="365751" indent="-365751" algn="l" defTabSz="1219170" rtl="0" eaLnBrk="1" fontAlgn="base" latinLnBrk="0" hangingPunct="1">
              <a:lnSpc>
                <a:spcPct val="100000"/>
              </a:lnSpc>
              <a:spcBef>
                <a:spcPts val="1600"/>
              </a:spcBef>
              <a:spcAft>
                <a:spcPct val="0"/>
              </a:spcAft>
              <a:buClr>
                <a:schemeClr val="accent1"/>
              </a:buClr>
              <a:buFont typeface="Wingdings" panose="05000000000000000000" pitchFamily="2" charset="2"/>
              <a:buChar char="p"/>
              <a:defRPr lang="en-US" sz="3200" b="1" kern="1200">
                <a:solidFill>
                  <a:schemeClr val="tx1"/>
                </a:solidFill>
                <a:latin typeface="+mn-lt"/>
                <a:ea typeface="+mn-ea"/>
                <a:cs typeface="+mn-cs"/>
              </a:defRPr>
            </a:lvl1pPr>
            <a:lvl2pPr marL="731502" indent="-365751" algn="l" defTabSz="1219170" rtl="0" eaLnBrk="1" fontAlgn="base" latinLnBrk="0" hangingPunct="1">
              <a:lnSpc>
                <a:spcPct val="100000"/>
              </a:lnSpc>
              <a:spcBef>
                <a:spcPts val="800"/>
              </a:spcBef>
              <a:spcAft>
                <a:spcPct val="0"/>
              </a:spcAft>
              <a:buClr>
                <a:schemeClr val="accent1"/>
              </a:buClr>
              <a:buSzPct val="90000"/>
              <a:buFont typeface="Wingdings" panose="05000000000000000000" pitchFamily="2" charset="2"/>
              <a:buChar char="p"/>
              <a:defRPr lang="en-US" sz="2933" b="1" kern="1200">
                <a:solidFill>
                  <a:schemeClr val="tx1"/>
                </a:solidFill>
                <a:latin typeface="+mn-lt"/>
                <a:ea typeface="+mn-ea"/>
                <a:cs typeface="+mn-cs"/>
              </a:defRPr>
            </a:lvl2pPr>
            <a:lvl3pPr marL="1097253" indent="-365751" algn="l" defTabSz="1219170" rtl="0" eaLnBrk="1" fontAlgn="base" latinLnBrk="0" hangingPunct="1">
              <a:lnSpc>
                <a:spcPct val="100000"/>
              </a:lnSpc>
              <a:spcBef>
                <a:spcPts val="800"/>
              </a:spcBef>
              <a:spcAft>
                <a:spcPct val="0"/>
              </a:spcAft>
              <a:buClr>
                <a:schemeClr val="accent1"/>
              </a:buClr>
              <a:buFont typeface="Arial" pitchFamily="34" charset="0"/>
              <a:buChar char="•"/>
              <a:defRPr lang="en-US" sz="2667" b="1" kern="1200">
                <a:solidFill>
                  <a:schemeClr val="tx1"/>
                </a:solidFill>
                <a:latin typeface="+mn-lt"/>
                <a:ea typeface="+mn-ea"/>
                <a:cs typeface="+mn-cs"/>
              </a:defRPr>
            </a:lvl3pPr>
            <a:lvl4pPr marL="1463003" indent="-365751" algn="l" defTabSz="1219170" rtl="0" eaLnBrk="1" fontAlgn="base" latinLnBrk="0" hangingPunct="1">
              <a:lnSpc>
                <a:spcPct val="100000"/>
              </a:lnSpc>
              <a:spcBef>
                <a:spcPts val="800"/>
              </a:spcBef>
              <a:spcAft>
                <a:spcPct val="0"/>
              </a:spcAft>
              <a:buClr>
                <a:schemeClr val="accent1"/>
              </a:buClr>
              <a:buFont typeface="Arial" pitchFamily="34" charset="0"/>
              <a:buChar char="–"/>
              <a:defRPr lang="en-US" sz="2400" b="1" kern="1200">
                <a:solidFill>
                  <a:schemeClr val="tx1"/>
                </a:solidFill>
                <a:latin typeface="+mn-lt"/>
                <a:ea typeface="+mn-ea"/>
                <a:cs typeface="+mn-cs"/>
              </a:defRPr>
            </a:lvl4pPr>
            <a:lvl5pPr marL="1828754" indent="-365751" algn="l" defTabSz="1219170" rtl="0" eaLnBrk="1" fontAlgn="base" latinLnBrk="0" hangingPunct="1">
              <a:lnSpc>
                <a:spcPct val="100000"/>
              </a:lnSpc>
              <a:spcBef>
                <a:spcPts val="800"/>
              </a:spcBef>
              <a:spcAft>
                <a:spcPct val="0"/>
              </a:spcAft>
              <a:buClr>
                <a:schemeClr val="accent1"/>
              </a:buClr>
              <a:buFont typeface="Arial" pitchFamily="34" charset="0"/>
              <a:buChar char="•"/>
              <a:defRPr lang="en-US" sz="2133" b="1"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spcBef>
                <a:spcPts val="400"/>
              </a:spcBef>
            </a:pPr>
            <a:r>
              <a:rPr lang="en-US" altLang="zh-CN" sz="2400" dirty="0"/>
              <a:t>No more than </a:t>
            </a:r>
            <a:r>
              <a:rPr lang="en-US" altLang="zh-CN" sz="2400" dirty="0">
                <a:solidFill>
                  <a:srgbClr val="FF0000"/>
                </a:solidFill>
              </a:rPr>
              <a:t>three</a:t>
            </a:r>
            <a:r>
              <a:rPr lang="en-US" altLang="zh-CN" sz="2400" dirty="0"/>
              <a:t> crashes can trigger almost all (99%) CR bugs </a:t>
            </a:r>
          </a:p>
        </p:txBody>
      </p:sp>
    </p:spTree>
    <p:extLst>
      <p:ext uri="{BB962C8B-B14F-4D97-AF65-F5344CB8AC3E}">
        <p14:creationId xmlns:p14="http://schemas.microsoft.com/office/powerpoint/2010/main" val="2692703989"/>
      </p:ext>
    </p:extLst>
  </p:cSld>
  <p:clrMapOvr>
    <a:masterClrMapping/>
  </p:clrMapOvr>
  <p:transition advTm="6742">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88FADD1-50C2-41AF-9DBF-69011D582DE4}"/>
              </a:ext>
            </a:extLst>
          </p:cNvPr>
          <p:cNvSpPr>
            <a:spLocks noGrp="1"/>
          </p:cNvSpPr>
          <p:nvPr>
            <p:ph type="title"/>
          </p:nvPr>
        </p:nvSpPr>
        <p:spPr/>
        <p:txBody>
          <a:bodyPr/>
          <a:lstStyle/>
          <a:p>
            <a:r>
              <a:rPr lang="en-US" altLang="zh-CN" dirty="0"/>
              <a:t>RQ2: Triggering condition</a:t>
            </a:r>
            <a:endParaRPr lang="zh-CN" altLang="en-US" dirty="0"/>
          </a:p>
        </p:txBody>
      </p:sp>
      <p:graphicFrame>
        <p:nvGraphicFramePr>
          <p:cNvPr id="6" name="图示 5">
            <a:extLst>
              <a:ext uri="{FF2B5EF4-FFF2-40B4-BE49-F238E27FC236}">
                <a16:creationId xmlns:a16="http://schemas.microsoft.com/office/drawing/2014/main" id="{43BBE27B-F273-480C-AE59-0EA8D62857D3}"/>
              </a:ext>
            </a:extLst>
          </p:cNvPr>
          <p:cNvGraphicFramePr/>
          <p:nvPr>
            <p:extLst>
              <p:ext uri="{D42A27DB-BD31-4B8C-83A1-F6EECF244321}">
                <p14:modId xmlns:p14="http://schemas.microsoft.com/office/powerpoint/2010/main" val="1290152578"/>
              </p:ext>
            </p:extLst>
          </p:nvPr>
        </p:nvGraphicFramePr>
        <p:xfrm>
          <a:off x="748739" y="1235411"/>
          <a:ext cx="2879985" cy="38920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7" name="内容占位符 6">
            <a:extLst>
              <a:ext uri="{FF2B5EF4-FFF2-40B4-BE49-F238E27FC236}">
                <a16:creationId xmlns:a16="http://schemas.microsoft.com/office/drawing/2014/main" id="{90AE733E-8EE9-4F59-8CAD-9B3C804BD483}"/>
              </a:ext>
            </a:extLst>
          </p:cNvPr>
          <p:cNvGraphicFramePr>
            <a:graphicFrameLocks/>
          </p:cNvGraphicFramePr>
          <p:nvPr>
            <p:extLst/>
          </p:nvPr>
        </p:nvGraphicFramePr>
        <p:xfrm>
          <a:off x="4768414" y="1235411"/>
          <a:ext cx="6674847" cy="4262036"/>
        </p:xfrm>
        <a:graphic>
          <a:graphicData uri="http://schemas.openxmlformats.org/drawingml/2006/chart">
            <c:chart xmlns:c="http://schemas.openxmlformats.org/drawingml/2006/chart" xmlns:r="http://schemas.openxmlformats.org/officeDocument/2006/relationships" r:id="rId9"/>
          </a:graphicData>
        </a:graphic>
      </p:graphicFrame>
      <p:sp>
        <p:nvSpPr>
          <p:cNvPr id="9" name="内容占位符 1">
            <a:extLst>
              <a:ext uri="{FF2B5EF4-FFF2-40B4-BE49-F238E27FC236}">
                <a16:creationId xmlns:a16="http://schemas.microsoft.com/office/drawing/2014/main" id="{B8113847-01EA-49EC-ACDF-E70EE29433C8}"/>
              </a:ext>
            </a:extLst>
          </p:cNvPr>
          <p:cNvSpPr txBox="1">
            <a:spLocks/>
          </p:cNvSpPr>
          <p:nvPr/>
        </p:nvSpPr>
        <p:spPr>
          <a:xfrm>
            <a:off x="4034358" y="5422760"/>
            <a:ext cx="7949096" cy="1251625"/>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lvl1pPr marL="365751" indent="-365751" algn="l" defTabSz="1219170" rtl="0" eaLnBrk="1" fontAlgn="base" latinLnBrk="0" hangingPunct="1">
              <a:lnSpc>
                <a:spcPct val="100000"/>
              </a:lnSpc>
              <a:spcBef>
                <a:spcPts val="1600"/>
              </a:spcBef>
              <a:spcAft>
                <a:spcPct val="0"/>
              </a:spcAft>
              <a:buClr>
                <a:schemeClr val="accent1"/>
              </a:buClr>
              <a:buFont typeface="Wingdings" panose="05000000000000000000" pitchFamily="2" charset="2"/>
              <a:buChar char="p"/>
              <a:defRPr lang="en-US" sz="3200" b="1" kern="1200">
                <a:solidFill>
                  <a:schemeClr val="tx1"/>
                </a:solidFill>
                <a:latin typeface="+mn-lt"/>
                <a:ea typeface="+mn-ea"/>
                <a:cs typeface="+mn-cs"/>
              </a:defRPr>
            </a:lvl1pPr>
            <a:lvl2pPr marL="731502" indent="-365751" algn="l" defTabSz="1219170" rtl="0" eaLnBrk="1" fontAlgn="base" latinLnBrk="0" hangingPunct="1">
              <a:lnSpc>
                <a:spcPct val="100000"/>
              </a:lnSpc>
              <a:spcBef>
                <a:spcPts val="800"/>
              </a:spcBef>
              <a:spcAft>
                <a:spcPct val="0"/>
              </a:spcAft>
              <a:buClr>
                <a:schemeClr val="accent1"/>
              </a:buClr>
              <a:buSzPct val="90000"/>
              <a:buFont typeface="Wingdings" panose="05000000000000000000" pitchFamily="2" charset="2"/>
              <a:buChar char="p"/>
              <a:defRPr lang="en-US" sz="2933" b="1" kern="1200">
                <a:solidFill>
                  <a:schemeClr val="tx1"/>
                </a:solidFill>
                <a:latin typeface="+mn-lt"/>
                <a:ea typeface="+mn-ea"/>
                <a:cs typeface="+mn-cs"/>
              </a:defRPr>
            </a:lvl2pPr>
            <a:lvl3pPr marL="1097253" indent="-365751" algn="l" defTabSz="1219170" rtl="0" eaLnBrk="1" fontAlgn="base" latinLnBrk="0" hangingPunct="1">
              <a:lnSpc>
                <a:spcPct val="100000"/>
              </a:lnSpc>
              <a:spcBef>
                <a:spcPts val="800"/>
              </a:spcBef>
              <a:spcAft>
                <a:spcPct val="0"/>
              </a:spcAft>
              <a:buClr>
                <a:schemeClr val="accent1"/>
              </a:buClr>
              <a:buFont typeface="Arial" pitchFamily="34" charset="0"/>
              <a:buChar char="•"/>
              <a:defRPr lang="en-US" sz="2667" b="1" kern="1200">
                <a:solidFill>
                  <a:schemeClr val="tx1"/>
                </a:solidFill>
                <a:latin typeface="+mn-lt"/>
                <a:ea typeface="+mn-ea"/>
                <a:cs typeface="+mn-cs"/>
              </a:defRPr>
            </a:lvl3pPr>
            <a:lvl4pPr marL="1463003" indent="-365751" algn="l" defTabSz="1219170" rtl="0" eaLnBrk="1" fontAlgn="base" latinLnBrk="0" hangingPunct="1">
              <a:lnSpc>
                <a:spcPct val="100000"/>
              </a:lnSpc>
              <a:spcBef>
                <a:spcPts val="800"/>
              </a:spcBef>
              <a:spcAft>
                <a:spcPct val="0"/>
              </a:spcAft>
              <a:buClr>
                <a:schemeClr val="accent1"/>
              </a:buClr>
              <a:buFont typeface="Arial" pitchFamily="34" charset="0"/>
              <a:buChar char="–"/>
              <a:defRPr lang="en-US" sz="2400" b="1" kern="1200">
                <a:solidFill>
                  <a:schemeClr val="tx1"/>
                </a:solidFill>
                <a:latin typeface="+mn-lt"/>
                <a:ea typeface="+mn-ea"/>
                <a:cs typeface="+mn-cs"/>
              </a:defRPr>
            </a:lvl4pPr>
            <a:lvl5pPr marL="1828754" indent="-365751" algn="l" defTabSz="1219170" rtl="0" eaLnBrk="1" fontAlgn="base" latinLnBrk="0" hangingPunct="1">
              <a:lnSpc>
                <a:spcPct val="100000"/>
              </a:lnSpc>
              <a:spcBef>
                <a:spcPts val="800"/>
              </a:spcBef>
              <a:spcAft>
                <a:spcPct val="0"/>
              </a:spcAft>
              <a:buClr>
                <a:schemeClr val="accent1"/>
              </a:buClr>
              <a:buFont typeface="Arial" pitchFamily="34" charset="0"/>
              <a:buChar char="•"/>
              <a:defRPr lang="en-US" sz="2133" b="1"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spcBef>
                <a:spcPts val="400"/>
              </a:spcBef>
            </a:pPr>
            <a:r>
              <a:rPr lang="en-US" altLang="zh-CN" sz="2400" dirty="0"/>
              <a:t>No more than </a:t>
            </a:r>
            <a:r>
              <a:rPr lang="en-US" altLang="zh-CN" sz="2400" dirty="0">
                <a:solidFill>
                  <a:srgbClr val="FF0000"/>
                </a:solidFill>
              </a:rPr>
              <a:t>one</a:t>
            </a:r>
            <a:r>
              <a:rPr lang="en-US" altLang="zh-CN" sz="2400" dirty="0"/>
              <a:t> reboot can trigger 87% of CR bugs</a:t>
            </a:r>
          </a:p>
          <a:p>
            <a:pPr>
              <a:spcBef>
                <a:spcPts val="400"/>
              </a:spcBef>
            </a:pPr>
            <a:r>
              <a:rPr lang="en-US" altLang="zh-CN" sz="2400" dirty="0"/>
              <a:t>36% of bugs do not need to inject any reboot</a:t>
            </a:r>
          </a:p>
        </p:txBody>
      </p:sp>
      <p:sp>
        <p:nvSpPr>
          <p:cNvPr id="8" name="圆角矩形 23">
            <a:extLst>
              <a:ext uri="{FF2B5EF4-FFF2-40B4-BE49-F238E27FC236}">
                <a16:creationId xmlns:a16="http://schemas.microsoft.com/office/drawing/2014/main" id="{EB3A9422-1B79-4070-9081-6309F45F807A}"/>
              </a:ext>
            </a:extLst>
          </p:cNvPr>
          <p:cNvSpPr/>
          <p:nvPr/>
        </p:nvSpPr>
        <p:spPr bwMode="gray">
          <a:xfrm>
            <a:off x="1114875" y="2862269"/>
            <a:ext cx="2513849" cy="1646232"/>
          </a:xfrm>
          <a:prstGeom prst="roundRect">
            <a:avLst/>
          </a:prstGeom>
          <a:noFill/>
          <a:ln w="38100">
            <a:solidFill>
              <a:srgbClr val="FF0000"/>
            </a:solidFill>
            <a:headEnd/>
            <a:tailEnd/>
          </a:ln>
        </p:spPr>
        <p:style>
          <a:lnRef idx="2">
            <a:schemeClr val="accent2"/>
          </a:lnRef>
          <a:fillRef idx="1">
            <a:schemeClr val="lt1"/>
          </a:fillRef>
          <a:effectRef idx="0">
            <a:schemeClr val="accent2"/>
          </a:effectRef>
          <a:fontRef idx="minor">
            <a:schemeClr val="dk1"/>
          </a:fontRef>
        </p:style>
        <p:txBody>
          <a:bodyPr wrap="none" rtlCol="0" anchor="ctr"/>
          <a:lstStyle/>
          <a:p>
            <a:pPr algn="ctr"/>
            <a:endParaRPr lang="zh-CN" altLang="en-US" sz="2400">
              <a:solidFill>
                <a:schemeClr val="bg1"/>
              </a:solidFill>
              <a:effectLst>
                <a:outerShdw blurRad="38100" dist="38100" dir="2700000" algn="tl">
                  <a:srgbClr val="000000"/>
                </a:outerShdw>
              </a:effectLst>
              <a:ea typeface="微软雅黑" pitchFamily="34" charset="-122"/>
            </a:endParaRPr>
          </a:p>
        </p:txBody>
      </p:sp>
      <p:sp>
        <p:nvSpPr>
          <p:cNvPr id="12" name="矩形 11">
            <a:extLst>
              <a:ext uri="{FF2B5EF4-FFF2-40B4-BE49-F238E27FC236}">
                <a16:creationId xmlns:a16="http://schemas.microsoft.com/office/drawing/2014/main" id="{52F324BD-61B8-4439-B6B6-D0DA3283D844}"/>
              </a:ext>
            </a:extLst>
          </p:cNvPr>
          <p:cNvSpPr/>
          <p:nvPr/>
        </p:nvSpPr>
        <p:spPr>
          <a:xfrm>
            <a:off x="4034358" y="1160724"/>
            <a:ext cx="7535941" cy="5543021"/>
          </a:xfrm>
          <a:prstGeom prst="rect">
            <a:avLst/>
          </a:prstGeom>
          <a:solidFill>
            <a:schemeClr val="bg1">
              <a:alpha val="85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Char char="p"/>
            </a:pPr>
            <a:endParaRPr kumimoji="0" lang="zh-CN" altLang="en-US" sz="1800" b="1" i="0" u="none" strike="noStrike" cap="none" normalizeH="0" baseline="0">
              <a:ln>
                <a:noFill/>
              </a:ln>
              <a:solidFill>
                <a:schemeClr val="accent2"/>
              </a:solidFill>
              <a:effectLst/>
              <a:latin typeface="Verdana" panose="020B0604030504040204" pitchFamily="34" charset="0"/>
              <a:ea typeface="楷体_GB2312" pitchFamily="49" charset="-122"/>
            </a:endParaRPr>
          </a:p>
        </p:txBody>
      </p:sp>
      <p:sp>
        <p:nvSpPr>
          <p:cNvPr id="4" name="对话气泡: 矩形 3">
            <a:extLst>
              <a:ext uri="{FF2B5EF4-FFF2-40B4-BE49-F238E27FC236}">
                <a16:creationId xmlns:a16="http://schemas.microsoft.com/office/drawing/2014/main" id="{0ED733BF-86F1-4342-8FB3-D2FD168C6CA4}"/>
              </a:ext>
            </a:extLst>
          </p:cNvPr>
          <p:cNvSpPr/>
          <p:nvPr/>
        </p:nvSpPr>
        <p:spPr bwMode="gray">
          <a:xfrm>
            <a:off x="4034358" y="2814045"/>
            <a:ext cx="5334880" cy="1241216"/>
          </a:xfrm>
          <a:prstGeom prst="wedgeRectCallout">
            <a:avLst>
              <a:gd name="adj1" fmla="val -55905"/>
              <a:gd name="adj2" fmla="val 29034"/>
            </a:avLst>
          </a:prstGeom>
          <a:solidFill>
            <a:schemeClr val="bg1"/>
          </a:solidFill>
          <a:ln>
            <a:solidFill>
              <a:srgbClr val="FF0000"/>
            </a:solidFill>
            <a:headEnd type="triangle" w="med" len="med"/>
            <a:tailEnd type="triangl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altLang="zh-CN" sz="2400" b="1" dirty="0">
                <a:solidFill>
                  <a:schemeClr val="tx1"/>
                </a:solidFill>
                <a:latin typeface="+mn-ea"/>
              </a:rPr>
              <a:t>A combination of no more than </a:t>
            </a:r>
            <a:r>
              <a:rPr lang="en-US" altLang="zh-CN" sz="2400" b="1" dirty="0">
                <a:solidFill>
                  <a:srgbClr val="FF0000"/>
                </a:solidFill>
                <a:latin typeface="+mn-ea"/>
              </a:rPr>
              <a:t>3</a:t>
            </a:r>
            <a:r>
              <a:rPr lang="en-US" altLang="zh-CN" sz="2400" b="1" dirty="0">
                <a:solidFill>
                  <a:schemeClr val="tx1"/>
                </a:solidFill>
                <a:latin typeface="+mn-ea"/>
              </a:rPr>
              <a:t> crashes and no more than </a:t>
            </a:r>
            <a:r>
              <a:rPr lang="en-US" altLang="zh-CN" sz="2400" b="1" dirty="0">
                <a:solidFill>
                  <a:srgbClr val="FF0000"/>
                </a:solidFill>
                <a:latin typeface="+mn-ea"/>
              </a:rPr>
              <a:t>1</a:t>
            </a:r>
            <a:r>
              <a:rPr lang="en-US" altLang="zh-CN" sz="2400" b="1" dirty="0">
                <a:solidFill>
                  <a:schemeClr val="tx1"/>
                </a:solidFill>
                <a:latin typeface="+mn-ea"/>
              </a:rPr>
              <a:t> reboot can trigger 87% of the bugs.</a:t>
            </a:r>
            <a:endParaRPr lang="zh-CN" altLang="en-US" sz="2400" b="1" dirty="0">
              <a:solidFill>
                <a:schemeClr val="tx1"/>
              </a:solidFill>
              <a:latin typeface="+mn-ea"/>
            </a:endParaRPr>
          </a:p>
        </p:txBody>
      </p:sp>
      <p:sp>
        <p:nvSpPr>
          <p:cNvPr id="11" name="矩形 10">
            <a:extLst>
              <a:ext uri="{FF2B5EF4-FFF2-40B4-BE49-F238E27FC236}">
                <a16:creationId xmlns:a16="http://schemas.microsoft.com/office/drawing/2014/main" id="{F06CF26B-CA42-48CB-837C-A06AB548F2DF}"/>
              </a:ext>
            </a:extLst>
          </p:cNvPr>
          <p:cNvSpPr/>
          <p:nvPr/>
        </p:nvSpPr>
        <p:spPr>
          <a:xfrm>
            <a:off x="936008" y="4893770"/>
            <a:ext cx="6674847" cy="1200329"/>
          </a:xfrm>
          <a:prstGeom prst="rect">
            <a:avLst/>
          </a:prstGeom>
          <a:solidFill>
            <a:srgbClr val="EAA6A7"/>
          </a:solidFill>
          <a:ln w="28575" cmpd="sng">
            <a:solidFill>
              <a:srgbClr val="C00000"/>
            </a:solidFill>
          </a:ln>
        </p:spPr>
        <p:txBody>
          <a:bodyPr wrap="square" rtlCol="0">
            <a:spAutoFit/>
          </a:bodyPr>
          <a:lstStyle/>
          <a:p>
            <a:pPr algn="just"/>
            <a:r>
              <a:rPr lang="en-US" altLang="zh-CN" sz="2400" i="1" dirty="0"/>
              <a:t>Implication: </a:t>
            </a:r>
          </a:p>
          <a:p>
            <a:pPr marL="342900" indent="-342900" algn="just">
              <a:buFont typeface="Wingdings" panose="05000000000000000000" pitchFamily="2" charset="2"/>
              <a:buChar char="ü"/>
            </a:pPr>
            <a:r>
              <a:rPr lang="en-US" altLang="zh-CN" sz="2400" dirty="0"/>
              <a:t>We can test distributed systems by injecting </a:t>
            </a:r>
            <a:r>
              <a:rPr lang="en-US" altLang="zh-CN" sz="2400" b="1" dirty="0">
                <a:solidFill>
                  <a:srgbClr val="FF0000"/>
                </a:solidFill>
              </a:rPr>
              <a:t>a small number </a:t>
            </a:r>
            <a:r>
              <a:rPr lang="en-US" altLang="zh-CN" sz="2400" dirty="0"/>
              <a:t>of crashes and reboots</a:t>
            </a:r>
          </a:p>
        </p:txBody>
      </p:sp>
    </p:spTree>
    <p:custDataLst>
      <p:tags r:id="rId1"/>
    </p:custDataLst>
    <p:extLst>
      <p:ext uri="{BB962C8B-B14F-4D97-AF65-F5344CB8AC3E}">
        <p14:creationId xmlns:p14="http://schemas.microsoft.com/office/powerpoint/2010/main" val="4119782114"/>
      </p:ext>
    </p:extLst>
  </p:cSld>
  <p:clrMapOvr>
    <a:masterClrMapping/>
  </p:clrMapOvr>
  <p:transition advTm="29527">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4" grpId="0" animBg="1"/>
      <p:bldP spid="1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A29628D-E398-4C34-BD9A-88BFA34AB0A8}"/>
              </a:ext>
            </a:extLst>
          </p:cNvPr>
          <p:cNvSpPr/>
          <p:nvPr/>
        </p:nvSpPr>
        <p:spPr>
          <a:xfrm>
            <a:off x="1499309" y="2088634"/>
            <a:ext cx="3100529" cy="523220"/>
          </a:xfrm>
          <a:prstGeom prst="rect">
            <a:avLst/>
          </a:prstGeom>
        </p:spPr>
        <p:txBody>
          <a:bodyPr wrap="none">
            <a:spAutoFit/>
          </a:bodyPr>
          <a:lstStyle/>
          <a:p>
            <a:r>
              <a:rPr lang="en-US" altLang="zh-CN" sz="2800" b="1" dirty="0"/>
              <a:t>RQ3: Bug impact</a:t>
            </a:r>
          </a:p>
        </p:txBody>
      </p:sp>
    </p:spTree>
    <p:extLst>
      <p:ext uri="{BB962C8B-B14F-4D97-AF65-F5344CB8AC3E}">
        <p14:creationId xmlns:p14="http://schemas.microsoft.com/office/powerpoint/2010/main" val="1861913914"/>
      </p:ext>
    </p:extLst>
  </p:cSld>
  <p:clrMapOvr>
    <a:masterClrMapping/>
  </p:clrMapOvr>
  <p:transition advTm="4236">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B9364B6-32B7-496A-9967-A0368E051766}"/>
              </a:ext>
            </a:extLst>
          </p:cNvPr>
          <p:cNvSpPr>
            <a:spLocks noGrp="1"/>
          </p:cNvSpPr>
          <p:nvPr>
            <p:ph type="title"/>
          </p:nvPr>
        </p:nvSpPr>
        <p:spPr/>
        <p:txBody>
          <a:bodyPr/>
          <a:lstStyle/>
          <a:p>
            <a:r>
              <a:rPr lang="en-US" altLang="zh-CN" dirty="0"/>
              <a:t>RQ3: Bug impact</a:t>
            </a:r>
            <a:endParaRPr lang="zh-CN" altLang="en-US" dirty="0"/>
          </a:p>
        </p:txBody>
      </p:sp>
      <p:sp>
        <p:nvSpPr>
          <p:cNvPr id="8" name="Text Box 6">
            <a:extLst>
              <a:ext uri="{FF2B5EF4-FFF2-40B4-BE49-F238E27FC236}">
                <a16:creationId xmlns:a16="http://schemas.microsoft.com/office/drawing/2014/main" id="{ED2F4128-8708-4846-9A9A-22FB724F1F3D}"/>
              </a:ext>
            </a:extLst>
          </p:cNvPr>
          <p:cNvSpPr txBox="1">
            <a:spLocks noChangeArrowheads="1"/>
          </p:cNvSpPr>
          <p:nvPr/>
        </p:nvSpPr>
        <p:spPr bwMode="auto">
          <a:xfrm>
            <a:off x="0" y="6253539"/>
            <a:ext cx="12019280" cy="60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Verdana" pitchFamily="34" charset="0"/>
                <a:ea typeface="楷体_GB2312" pitchFamily="49" charset="-122"/>
              </a:defRPr>
            </a:lvl1pPr>
            <a:lvl2pPr marL="742950" indent="-285750" eaLnBrk="0" hangingPunct="0">
              <a:defRPr sz="2000" b="1">
                <a:solidFill>
                  <a:schemeClr val="tx1"/>
                </a:solidFill>
                <a:latin typeface="Verdana" pitchFamily="34" charset="0"/>
                <a:ea typeface="楷体_GB2312" pitchFamily="49" charset="-122"/>
              </a:defRPr>
            </a:lvl2pPr>
            <a:lvl3pPr marL="1143000" indent="-228600" eaLnBrk="0" hangingPunct="0">
              <a:defRPr sz="2000" b="1">
                <a:solidFill>
                  <a:schemeClr val="tx1"/>
                </a:solidFill>
                <a:latin typeface="Verdana" pitchFamily="34" charset="0"/>
                <a:ea typeface="楷体_GB2312" pitchFamily="49" charset="-122"/>
              </a:defRPr>
            </a:lvl3pPr>
            <a:lvl4pPr marL="1600200" indent="-228600" eaLnBrk="0" hangingPunct="0">
              <a:defRPr sz="2000" b="1">
                <a:solidFill>
                  <a:schemeClr val="tx1"/>
                </a:solidFill>
                <a:latin typeface="Verdana" pitchFamily="34" charset="0"/>
                <a:ea typeface="楷体_GB2312" pitchFamily="49" charset="-122"/>
              </a:defRPr>
            </a:lvl4pPr>
            <a:lvl5pPr marL="2057400" indent="-228600" eaLnBrk="0" hangingPunct="0">
              <a:defRPr sz="2000" b="1">
                <a:solidFill>
                  <a:schemeClr val="tx1"/>
                </a:solidFill>
                <a:latin typeface="Verdana" pitchFamily="34" charset="0"/>
                <a:ea typeface="楷体_GB2312" pitchFamily="49" charset="-122"/>
              </a:defRPr>
            </a:lvl5pPr>
            <a:lvl6pPr marL="2514600" indent="-228600" eaLnBrk="0" fontAlgn="base" hangingPunct="0">
              <a:spcBef>
                <a:spcPct val="0"/>
              </a:spcBef>
              <a:spcAft>
                <a:spcPct val="0"/>
              </a:spcAft>
              <a:defRPr sz="2000" b="1">
                <a:solidFill>
                  <a:schemeClr val="tx1"/>
                </a:solidFill>
                <a:latin typeface="Verdana" pitchFamily="34" charset="0"/>
                <a:ea typeface="楷体_GB2312" pitchFamily="49" charset="-122"/>
              </a:defRPr>
            </a:lvl6pPr>
            <a:lvl7pPr marL="2971800" indent="-228600" eaLnBrk="0" fontAlgn="base" hangingPunct="0">
              <a:spcBef>
                <a:spcPct val="0"/>
              </a:spcBef>
              <a:spcAft>
                <a:spcPct val="0"/>
              </a:spcAft>
              <a:defRPr sz="2000" b="1">
                <a:solidFill>
                  <a:schemeClr val="tx1"/>
                </a:solidFill>
                <a:latin typeface="Verdana" pitchFamily="34" charset="0"/>
                <a:ea typeface="楷体_GB2312" pitchFamily="49" charset="-122"/>
              </a:defRPr>
            </a:lvl7pPr>
            <a:lvl8pPr marL="3429000" indent="-228600" eaLnBrk="0" fontAlgn="base" hangingPunct="0">
              <a:spcBef>
                <a:spcPct val="0"/>
              </a:spcBef>
              <a:spcAft>
                <a:spcPct val="0"/>
              </a:spcAft>
              <a:defRPr sz="2000" b="1">
                <a:solidFill>
                  <a:schemeClr val="tx1"/>
                </a:solidFill>
                <a:latin typeface="Verdana" pitchFamily="34" charset="0"/>
                <a:ea typeface="楷体_GB2312" pitchFamily="49" charset="-122"/>
              </a:defRPr>
            </a:lvl8pPr>
            <a:lvl9pPr marL="3886200" indent="-228600" eaLnBrk="0" fontAlgn="base" hangingPunct="0">
              <a:spcBef>
                <a:spcPct val="0"/>
              </a:spcBef>
              <a:spcAft>
                <a:spcPct val="0"/>
              </a:spcAft>
              <a:defRPr sz="2000" b="1">
                <a:solidFill>
                  <a:schemeClr val="tx1"/>
                </a:solidFill>
                <a:latin typeface="Verdana" pitchFamily="34" charset="0"/>
                <a:ea typeface="楷体_GB2312" pitchFamily="49" charset="-122"/>
              </a:defRPr>
            </a:lvl9pPr>
          </a:lstStyle>
          <a:p>
            <a:pPr marL="252000" indent="-347663" eaLnBrk="1" hangingPunct="1">
              <a:lnSpc>
                <a:spcPct val="125000"/>
              </a:lnSpc>
            </a:pPr>
            <a:r>
              <a:rPr lang="en-US" altLang="zh-CN" sz="1400" b="0" dirty="0">
                <a:solidFill>
                  <a:srgbClr val="000000"/>
                </a:solidFill>
                <a:latin typeface="+mn-lt"/>
                <a:ea typeface="宋体" charset="-122"/>
                <a:cs typeface="Times New Roman" pitchFamily="18" charset="0"/>
              </a:rPr>
              <a:t>[1] </a:t>
            </a:r>
            <a:r>
              <a:rPr lang="en-US" altLang="zh-CN" sz="1400" b="0" dirty="0">
                <a:solidFill>
                  <a:srgbClr val="000000"/>
                </a:solidFill>
                <a:latin typeface="Times New Roman" pitchFamily="18" charset="0"/>
                <a:ea typeface="宋体" charset="-122"/>
                <a:cs typeface="Times New Roman" pitchFamily="18" charset="0"/>
              </a:rPr>
              <a:t>H. </a:t>
            </a:r>
            <a:r>
              <a:rPr lang="en-US" altLang="zh-CN" sz="1400" b="0" dirty="0" err="1">
                <a:solidFill>
                  <a:srgbClr val="000000"/>
                </a:solidFill>
                <a:latin typeface="Times New Roman" pitchFamily="18" charset="0"/>
                <a:ea typeface="宋体" charset="-122"/>
                <a:cs typeface="Times New Roman" pitchFamily="18" charset="0"/>
              </a:rPr>
              <a:t>Gunawi</a:t>
            </a:r>
            <a:r>
              <a:rPr lang="en-US" altLang="zh-CN" sz="1400" b="0" dirty="0">
                <a:solidFill>
                  <a:srgbClr val="000000"/>
                </a:solidFill>
                <a:latin typeface="Times New Roman" pitchFamily="18" charset="0"/>
                <a:ea typeface="宋体" charset="-122"/>
                <a:cs typeface="Times New Roman" pitchFamily="18" charset="0"/>
              </a:rPr>
              <a:t> et al., What Bugs Live in the Cloud? A Study of 3000+ Issues in Cloud Systems, </a:t>
            </a:r>
            <a:r>
              <a:rPr lang="en-US" altLang="zh-CN" sz="1400" b="0" dirty="0" err="1">
                <a:solidFill>
                  <a:srgbClr val="000000"/>
                </a:solidFill>
                <a:latin typeface="Times New Roman" pitchFamily="18" charset="0"/>
                <a:ea typeface="宋体" charset="-122"/>
                <a:cs typeface="Times New Roman" pitchFamily="18" charset="0"/>
              </a:rPr>
              <a:t>SoCC</a:t>
            </a:r>
            <a:r>
              <a:rPr lang="en-US" altLang="zh-CN" sz="1400" b="0" dirty="0">
                <a:solidFill>
                  <a:srgbClr val="000000"/>
                </a:solidFill>
                <a:latin typeface="Times New Roman" pitchFamily="18" charset="0"/>
                <a:ea typeface="宋体" charset="-122"/>
                <a:cs typeface="Times New Roman" pitchFamily="18" charset="0"/>
              </a:rPr>
              <a:t> 2014.</a:t>
            </a:r>
            <a:r>
              <a:rPr lang="en-US" altLang="zh-CN" sz="1400" b="0" dirty="0">
                <a:solidFill>
                  <a:srgbClr val="000000"/>
                </a:solidFill>
                <a:latin typeface="+mn-lt"/>
                <a:ea typeface="宋体" charset="-122"/>
                <a:cs typeface="Times New Roman" pitchFamily="18" charset="0"/>
              </a:rPr>
              <a:t> </a:t>
            </a:r>
          </a:p>
          <a:p>
            <a:pPr marL="252000" indent="-347663" eaLnBrk="1" hangingPunct="1">
              <a:lnSpc>
                <a:spcPct val="125000"/>
              </a:lnSpc>
            </a:pPr>
            <a:r>
              <a:rPr lang="en-US" altLang="zh-CN" sz="1400" b="0" dirty="0">
                <a:solidFill>
                  <a:srgbClr val="000000"/>
                </a:solidFill>
                <a:latin typeface="+mn-lt"/>
                <a:ea typeface="宋体" charset="-122"/>
                <a:cs typeface="Times New Roman" pitchFamily="18" charset="0"/>
              </a:rPr>
              <a:t>[2] T. Leesatapornwongsa et al., TaxDC: A Taxonomy of Non-Deterministic Concurrency Bugs in Datacenter Distributed Systems, ASPLOS 2016.</a:t>
            </a:r>
          </a:p>
        </p:txBody>
      </p:sp>
      <p:sp>
        <p:nvSpPr>
          <p:cNvPr id="11" name="内容占位符 1">
            <a:extLst>
              <a:ext uri="{FF2B5EF4-FFF2-40B4-BE49-F238E27FC236}">
                <a16:creationId xmlns:a16="http://schemas.microsoft.com/office/drawing/2014/main" id="{42F81288-5CB1-4CD7-9CA9-82BEF1FC7CD1}"/>
              </a:ext>
            </a:extLst>
          </p:cNvPr>
          <p:cNvSpPr txBox="1">
            <a:spLocks/>
          </p:cNvSpPr>
          <p:nvPr/>
        </p:nvSpPr>
        <p:spPr>
          <a:xfrm>
            <a:off x="925397" y="1242684"/>
            <a:ext cx="5648123" cy="1774845"/>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lvl1pPr marL="365751" indent="-365751" algn="l" defTabSz="1219170" rtl="0" eaLnBrk="1" fontAlgn="base" latinLnBrk="0" hangingPunct="1">
              <a:lnSpc>
                <a:spcPct val="100000"/>
              </a:lnSpc>
              <a:spcBef>
                <a:spcPts val="1600"/>
              </a:spcBef>
              <a:spcAft>
                <a:spcPct val="0"/>
              </a:spcAft>
              <a:buClr>
                <a:schemeClr val="accent1"/>
              </a:buClr>
              <a:buFont typeface="Wingdings" panose="05000000000000000000" pitchFamily="2" charset="2"/>
              <a:buChar char="p"/>
              <a:defRPr lang="en-US" sz="3200" b="1" kern="1200">
                <a:solidFill>
                  <a:schemeClr val="tx1"/>
                </a:solidFill>
                <a:latin typeface="+mn-lt"/>
                <a:ea typeface="+mn-ea"/>
                <a:cs typeface="+mn-cs"/>
              </a:defRPr>
            </a:lvl1pPr>
            <a:lvl2pPr marL="731502" indent="-365751" algn="l" defTabSz="1219170" rtl="0" eaLnBrk="1" fontAlgn="base" latinLnBrk="0" hangingPunct="1">
              <a:lnSpc>
                <a:spcPct val="100000"/>
              </a:lnSpc>
              <a:spcBef>
                <a:spcPts val="800"/>
              </a:spcBef>
              <a:spcAft>
                <a:spcPct val="0"/>
              </a:spcAft>
              <a:buClr>
                <a:schemeClr val="accent1"/>
              </a:buClr>
              <a:buSzPct val="90000"/>
              <a:buFont typeface="Wingdings" panose="05000000000000000000" pitchFamily="2" charset="2"/>
              <a:buChar char="p"/>
              <a:defRPr lang="en-US" sz="2933" b="1" kern="1200">
                <a:solidFill>
                  <a:schemeClr val="tx1"/>
                </a:solidFill>
                <a:latin typeface="+mn-lt"/>
                <a:ea typeface="+mn-ea"/>
                <a:cs typeface="+mn-cs"/>
              </a:defRPr>
            </a:lvl2pPr>
            <a:lvl3pPr marL="1097253" indent="-365751" algn="l" defTabSz="1219170" rtl="0" eaLnBrk="1" fontAlgn="base" latinLnBrk="0" hangingPunct="1">
              <a:lnSpc>
                <a:spcPct val="100000"/>
              </a:lnSpc>
              <a:spcBef>
                <a:spcPts val="800"/>
              </a:spcBef>
              <a:spcAft>
                <a:spcPct val="0"/>
              </a:spcAft>
              <a:buClr>
                <a:schemeClr val="accent1"/>
              </a:buClr>
              <a:buFont typeface="Arial" pitchFamily="34" charset="0"/>
              <a:buChar char="•"/>
              <a:defRPr lang="en-US" sz="2667" b="1" kern="1200">
                <a:solidFill>
                  <a:schemeClr val="tx1"/>
                </a:solidFill>
                <a:latin typeface="+mn-lt"/>
                <a:ea typeface="+mn-ea"/>
                <a:cs typeface="+mn-cs"/>
              </a:defRPr>
            </a:lvl3pPr>
            <a:lvl4pPr marL="1463003" indent="-365751" algn="l" defTabSz="1219170" rtl="0" eaLnBrk="1" fontAlgn="base" latinLnBrk="0" hangingPunct="1">
              <a:lnSpc>
                <a:spcPct val="100000"/>
              </a:lnSpc>
              <a:spcBef>
                <a:spcPts val="800"/>
              </a:spcBef>
              <a:spcAft>
                <a:spcPct val="0"/>
              </a:spcAft>
              <a:buClr>
                <a:schemeClr val="accent1"/>
              </a:buClr>
              <a:buFont typeface="Arial" pitchFamily="34" charset="0"/>
              <a:buChar char="–"/>
              <a:defRPr lang="en-US" sz="2400" b="1" kern="1200">
                <a:solidFill>
                  <a:schemeClr val="tx1"/>
                </a:solidFill>
                <a:latin typeface="+mn-lt"/>
                <a:ea typeface="+mn-ea"/>
                <a:cs typeface="+mn-cs"/>
              </a:defRPr>
            </a:lvl4pPr>
            <a:lvl5pPr marL="1828754" indent="-365751" algn="l" defTabSz="1219170" rtl="0" eaLnBrk="1" fontAlgn="base" latinLnBrk="0" hangingPunct="1">
              <a:lnSpc>
                <a:spcPct val="100000"/>
              </a:lnSpc>
              <a:spcBef>
                <a:spcPts val="800"/>
              </a:spcBef>
              <a:spcAft>
                <a:spcPct val="0"/>
              </a:spcAft>
              <a:buClr>
                <a:schemeClr val="accent1"/>
              </a:buClr>
              <a:buFont typeface="Arial" pitchFamily="34" charset="0"/>
              <a:buChar char="•"/>
              <a:defRPr lang="en-US" sz="2133" b="1"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altLang="zh-CN" sz="2400" dirty="0">
                <a:solidFill>
                  <a:srgbClr val="FF0000"/>
                </a:solidFill>
              </a:rPr>
              <a:t>38%</a:t>
            </a:r>
            <a:r>
              <a:rPr lang="en-US" altLang="zh-CN" sz="2400" dirty="0"/>
              <a:t> of CR bugs cause downtimes of the cluster or nodes</a:t>
            </a:r>
          </a:p>
          <a:p>
            <a:pPr lvl="1"/>
            <a:r>
              <a:rPr lang="en-US" altLang="zh-CN" sz="2400" b="0" dirty="0"/>
              <a:t>18% in CBS [1] </a:t>
            </a:r>
          </a:p>
          <a:p>
            <a:pPr lvl="1"/>
            <a:r>
              <a:rPr lang="en-US" altLang="zh-CN" sz="2400" b="0" dirty="0"/>
              <a:t>17% in </a:t>
            </a:r>
            <a:r>
              <a:rPr lang="en-US" altLang="zh-CN" sz="2400" b="0" dirty="0" err="1"/>
              <a:t>TaxDC</a:t>
            </a:r>
            <a:r>
              <a:rPr lang="en-US" altLang="zh-CN" sz="2400" b="0" dirty="0"/>
              <a:t> [2]</a:t>
            </a:r>
          </a:p>
        </p:txBody>
      </p:sp>
      <p:graphicFrame>
        <p:nvGraphicFramePr>
          <p:cNvPr id="12" name="内容占位符 6">
            <a:extLst>
              <a:ext uri="{FF2B5EF4-FFF2-40B4-BE49-F238E27FC236}">
                <a16:creationId xmlns:a16="http://schemas.microsoft.com/office/drawing/2014/main" id="{A8669E2E-4784-4C44-9D9D-C2DBB713716F}"/>
              </a:ext>
            </a:extLst>
          </p:cNvPr>
          <p:cNvGraphicFramePr>
            <a:graphicFrameLocks/>
          </p:cNvGraphicFramePr>
          <p:nvPr>
            <p:extLst>
              <p:ext uri="{D42A27DB-BD31-4B8C-83A1-F6EECF244321}">
                <p14:modId xmlns:p14="http://schemas.microsoft.com/office/powerpoint/2010/main" val="1328512030"/>
              </p:ext>
            </p:extLst>
          </p:nvPr>
        </p:nvGraphicFramePr>
        <p:xfrm>
          <a:off x="4900389" y="1709454"/>
          <a:ext cx="6674847" cy="4262036"/>
        </p:xfrm>
        <a:graphic>
          <a:graphicData uri="http://schemas.openxmlformats.org/drawingml/2006/chart">
            <c:chart xmlns:c="http://schemas.openxmlformats.org/drawingml/2006/chart" xmlns:r="http://schemas.openxmlformats.org/officeDocument/2006/relationships" r:id="rId4"/>
          </a:graphicData>
        </a:graphic>
      </p:graphicFrame>
      <p:sp>
        <p:nvSpPr>
          <p:cNvPr id="13" name="对话气泡: 矩形 12">
            <a:extLst>
              <a:ext uri="{FF2B5EF4-FFF2-40B4-BE49-F238E27FC236}">
                <a16:creationId xmlns:a16="http://schemas.microsoft.com/office/drawing/2014/main" id="{883E325D-A0A4-4A2C-AB79-1340490C551A}"/>
              </a:ext>
            </a:extLst>
          </p:cNvPr>
          <p:cNvSpPr/>
          <p:nvPr/>
        </p:nvSpPr>
        <p:spPr bwMode="gray">
          <a:xfrm>
            <a:off x="9601339" y="2428155"/>
            <a:ext cx="2175338" cy="582411"/>
          </a:xfrm>
          <a:prstGeom prst="wedgeRectCallout">
            <a:avLst>
              <a:gd name="adj1" fmla="val -60919"/>
              <a:gd name="adj2" fmla="val 41181"/>
            </a:avLst>
          </a:prstGeom>
          <a:solidFill>
            <a:schemeClr val="bg1"/>
          </a:solidFill>
          <a:ln>
            <a:solidFill>
              <a:srgbClr val="FF0000"/>
            </a:solidFill>
            <a:headEnd type="triangle" w="med" len="med"/>
            <a:tailEnd type="triangl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b="1" dirty="0">
                <a:solidFill>
                  <a:srgbClr val="FF0000"/>
                </a:solidFill>
              </a:rPr>
              <a:t>Fatal failures</a:t>
            </a:r>
            <a:endParaRPr lang="zh-CN" altLang="en-US" sz="2400" b="1" dirty="0">
              <a:solidFill>
                <a:srgbClr val="FF0000"/>
              </a:solidFill>
            </a:endParaRPr>
          </a:p>
        </p:txBody>
      </p:sp>
      <p:sp>
        <p:nvSpPr>
          <p:cNvPr id="14" name="不完整圆 13">
            <a:extLst>
              <a:ext uri="{FF2B5EF4-FFF2-40B4-BE49-F238E27FC236}">
                <a16:creationId xmlns:a16="http://schemas.microsoft.com/office/drawing/2014/main" id="{1E66A450-9D66-4573-9D90-00DB2392A0D6}"/>
              </a:ext>
            </a:extLst>
          </p:cNvPr>
          <p:cNvSpPr/>
          <p:nvPr/>
        </p:nvSpPr>
        <p:spPr>
          <a:xfrm rot="16200000">
            <a:off x="6357302" y="2406839"/>
            <a:ext cx="3338196" cy="3149878"/>
          </a:xfrm>
          <a:prstGeom prst="pie">
            <a:avLst>
              <a:gd name="adj1" fmla="val 13665"/>
              <a:gd name="adj2" fmla="val 8165814"/>
            </a:avLst>
          </a:prstGeom>
          <a:solidFill>
            <a:srgbClr val="FF0000"/>
          </a:solidFill>
          <a:ln>
            <a:headEnd type="none" w="sm" len="sm"/>
            <a:tailEnd type="none" w="sm" len="sm"/>
          </a:ln>
          <a:effectLst>
            <a:glow rad="63500">
              <a:schemeClr val="accent1">
                <a:satMod val="175000"/>
                <a:alpha val="40000"/>
              </a:schemeClr>
            </a:glow>
            <a:outerShdw blurRad="40000" dist="20000" dir="5400000" rotWithShape="0">
              <a:srgbClr val="000000">
                <a:alpha val="38000"/>
              </a:srgbClr>
            </a:outerShdw>
          </a:effectLst>
        </p:spPr>
        <p:style>
          <a:lnRef idx="3">
            <a:schemeClr val="lt1"/>
          </a:lnRef>
          <a:fillRef idx="1">
            <a:schemeClr val="accent6"/>
          </a:fillRef>
          <a:effectRef idx="1">
            <a:schemeClr val="accent6"/>
          </a:effectRef>
          <a:fontRef idx="minor">
            <a:schemeClr val="lt1"/>
          </a:fontRef>
        </p:style>
        <p:txBody>
          <a:bodyPr spcFirstLastPara="1" wrap="square" lIns="91425" tIns="45700" rIns="91425" bIns="45700" rtlCol="0" anchor="ctr" anchorCtr="0">
            <a:noAutofit/>
          </a:bodyPr>
          <a:lstStyle/>
          <a:p>
            <a:pPr algn="ctr"/>
            <a:endParaRPr lang="zh-CN" altLang="en-US">
              <a:solidFill>
                <a:schemeClr val="lt1"/>
              </a:solidFill>
              <a:ea typeface="Arial"/>
              <a:cs typeface="Arial"/>
              <a:sym typeface="Arial"/>
            </a:endParaRPr>
          </a:p>
        </p:txBody>
      </p:sp>
      <p:graphicFrame>
        <p:nvGraphicFramePr>
          <p:cNvPr id="20" name="图表 19">
            <a:extLst>
              <a:ext uri="{FF2B5EF4-FFF2-40B4-BE49-F238E27FC236}">
                <a16:creationId xmlns:a16="http://schemas.microsoft.com/office/drawing/2014/main" id="{7D0FCF63-4B2F-4215-B09C-0C18ED44CFEF}"/>
              </a:ext>
            </a:extLst>
          </p:cNvPr>
          <p:cNvGraphicFramePr/>
          <p:nvPr>
            <p:extLst>
              <p:ext uri="{D42A27DB-BD31-4B8C-83A1-F6EECF244321}">
                <p14:modId xmlns:p14="http://schemas.microsoft.com/office/powerpoint/2010/main" val="1032098470"/>
              </p:ext>
            </p:extLst>
          </p:nvPr>
        </p:nvGraphicFramePr>
        <p:xfrm>
          <a:off x="748739" y="3223178"/>
          <a:ext cx="4151649" cy="2885522"/>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extLst>
      <p:ext uri="{BB962C8B-B14F-4D97-AF65-F5344CB8AC3E}">
        <p14:creationId xmlns:p14="http://schemas.microsoft.com/office/powerpoint/2010/main" val="494264772"/>
      </p:ext>
    </p:extLst>
  </p:cSld>
  <p:clrMapOvr>
    <a:masterClrMapping/>
  </p:clrMapOvr>
  <p:transition advTm="35059">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Graphic spid="20" grpId="0">
        <p:bldAsOne/>
      </p:bldGraphic>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A29628D-E398-4C34-BD9A-88BFA34AB0A8}"/>
              </a:ext>
            </a:extLst>
          </p:cNvPr>
          <p:cNvSpPr/>
          <p:nvPr/>
        </p:nvSpPr>
        <p:spPr>
          <a:xfrm>
            <a:off x="1499309" y="2088634"/>
            <a:ext cx="2201244" cy="523220"/>
          </a:xfrm>
          <a:prstGeom prst="rect">
            <a:avLst/>
          </a:prstGeom>
        </p:spPr>
        <p:txBody>
          <a:bodyPr wrap="none">
            <a:spAutoFit/>
          </a:bodyPr>
          <a:lstStyle/>
          <a:p>
            <a:r>
              <a:rPr lang="en-US" altLang="zh-CN" sz="2800" b="1" dirty="0"/>
              <a:t>RQ4: Fixing</a:t>
            </a:r>
            <a:endParaRPr lang="zh-CN" altLang="en-US" sz="2800" b="1" dirty="0"/>
          </a:p>
        </p:txBody>
      </p:sp>
    </p:spTree>
    <p:extLst>
      <p:ext uri="{BB962C8B-B14F-4D97-AF65-F5344CB8AC3E}">
        <p14:creationId xmlns:p14="http://schemas.microsoft.com/office/powerpoint/2010/main" val="3872662255"/>
      </p:ext>
    </p:extLst>
  </p:cSld>
  <p:clrMapOvr>
    <a:masterClrMapping/>
  </p:clrMapOvr>
  <p:transition advTm="4566">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C9A04292-1D1C-4497-8F3C-F742978DD1C3}"/>
              </a:ext>
            </a:extLst>
          </p:cNvPr>
          <p:cNvPicPr>
            <a:picLocks noChangeAspect="1"/>
          </p:cNvPicPr>
          <p:nvPr/>
        </p:nvPicPr>
        <p:blipFill>
          <a:blip r:embed="rId3"/>
          <a:stretch>
            <a:fillRect/>
          </a:stretch>
        </p:blipFill>
        <p:spPr>
          <a:xfrm>
            <a:off x="8463986" y="862494"/>
            <a:ext cx="3250231" cy="2781844"/>
          </a:xfrm>
          <a:prstGeom prst="rect">
            <a:avLst/>
          </a:prstGeom>
          <a:ln>
            <a:solidFill>
              <a:schemeClr val="tx1"/>
            </a:solidFill>
          </a:ln>
        </p:spPr>
      </p:pic>
      <p:sp>
        <p:nvSpPr>
          <p:cNvPr id="2" name="内容占位符 1">
            <a:extLst>
              <a:ext uri="{FF2B5EF4-FFF2-40B4-BE49-F238E27FC236}">
                <a16:creationId xmlns:a16="http://schemas.microsoft.com/office/drawing/2014/main" id="{15F59D96-7102-4131-82A9-069A48C76DB6}"/>
              </a:ext>
            </a:extLst>
          </p:cNvPr>
          <p:cNvSpPr>
            <a:spLocks noGrp="1"/>
          </p:cNvSpPr>
          <p:nvPr>
            <p:ph idx="1"/>
          </p:nvPr>
        </p:nvSpPr>
        <p:spPr>
          <a:xfrm>
            <a:off x="925397" y="1379799"/>
            <a:ext cx="10341205" cy="1405513"/>
          </a:xfrm>
        </p:spPr>
        <p:txBody>
          <a:bodyPr/>
          <a:lstStyle/>
          <a:p>
            <a:r>
              <a:rPr lang="en-US" altLang="zh-CN" sz="2400" dirty="0"/>
              <a:t>No clear fix patterns</a:t>
            </a:r>
          </a:p>
          <a:p>
            <a:pPr lvl="1"/>
            <a:r>
              <a:rPr lang="en-US" altLang="zh-CN" sz="2400" b="0" dirty="0"/>
              <a:t>Root cause oriented</a:t>
            </a:r>
          </a:p>
          <a:p>
            <a:pPr lvl="1"/>
            <a:r>
              <a:rPr lang="en-US" altLang="zh-CN" sz="2400" b="0" dirty="0"/>
              <a:t>System-specific</a:t>
            </a:r>
          </a:p>
        </p:txBody>
      </p:sp>
      <p:sp>
        <p:nvSpPr>
          <p:cNvPr id="3" name="标题 2">
            <a:extLst>
              <a:ext uri="{FF2B5EF4-FFF2-40B4-BE49-F238E27FC236}">
                <a16:creationId xmlns:a16="http://schemas.microsoft.com/office/drawing/2014/main" id="{39F64FE3-70CE-4F03-B99A-140220B9EEAA}"/>
              </a:ext>
            </a:extLst>
          </p:cNvPr>
          <p:cNvSpPr>
            <a:spLocks noGrp="1"/>
          </p:cNvSpPr>
          <p:nvPr>
            <p:ph type="title"/>
          </p:nvPr>
        </p:nvSpPr>
        <p:spPr/>
        <p:txBody>
          <a:bodyPr/>
          <a:lstStyle/>
          <a:p>
            <a:r>
              <a:rPr lang="en-US" altLang="zh-CN" dirty="0"/>
              <a:t>RQ4: Bug fix patterns</a:t>
            </a:r>
            <a:endParaRPr lang="zh-CN" altLang="en-US" dirty="0"/>
          </a:p>
        </p:txBody>
      </p:sp>
      <p:pic>
        <p:nvPicPr>
          <p:cNvPr id="5" name="图片 4">
            <a:extLst>
              <a:ext uri="{FF2B5EF4-FFF2-40B4-BE49-F238E27FC236}">
                <a16:creationId xmlns:a16="http://schemas.microsoft.com/office/drawing/2014/main" id="{433436D0-1CEB-4321-9FF6-265B40128D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4330" y="1379799"/>
            <a:ext cx="1386165" cy="1308156"/>
          </a:xfrm>
          <a:prstGeom prst="rect">
            <a:avLst/>
          </a:prstGeom>
        </p:spPr>
      </p:pic>
      <p:pic>
        <p:nvPicPr>
          <p:cNvPr id="8" name="图片 7">
            <a:extLst>
              <a:ext uri="{FF2B5EF4-FFF2-40B4-BE49-F238E27FC236}">
                <a16:creationId xmlns:a16="http://schemas.microsoft.com/office/drawing/2014/main" id="{D65CCA27-F82B-426C-A8DB-20FAB0266422}"/>
              </a:ext>
            </a:extLst>
          </p:cNvPr>
          <p:cNvPicPr>
            <a:picLocks noChangeAspect="1"/>
          </p:cNvPicPr>
          <p:nvPr/>
        </p:nvPicPr>
        <p:blipFill>
          <a:blip r:embed="rId5"/>
          <a:stretch>
            <a:fillRect/>
          </a:stretch>
        </p:blipFill>
        <p:spPr>
          <a:xfrm>
            <a:off x="6357583" y="1932995"/>
            <a:ext cx="3250231" cy="3036771"/>
          </a:xfrm>
          <a:prstGeom prst="rect">
            <a:avLst/>
          </a:prstGeom>
          <a:ln>
            <a:solidFill>
              <a:schemeClr val="tx1"/>
            </a:solidFill>
          </a:ln>
        </p:spPr>
      </p:pic>
      <p:pic>
        <p:nvPicPr>
          <p:cNvPr id="9" name="图片 8">
            <a:extLst>
              <a:ext uri="{FF2B5EF4-FFF2-40B4-BE49-F238E27FC236}">
                <a16:creationId xmlns:a16="http://schemas.microsoft.com/office/drawing/2014/main" id="{8430A9B7-A5BE-464D-83D2-0E6C50570043}"/>
              </a:ext>
            </a:extLst>
          </p:cNvPr>
          <p:cNvPicPr>
            <a:picLocks noChangeAspect="1"/>
          </p:cNvPicPr>
          <p:nvPr/>
        </p:nvPicPr>
        <p:blipFill>
          <a:blip r:embed="rId6"/>
          <a:stretch>
            <a:fillRect/>
          </a:stretch>
        </p:blipFill>
        <p:spPr>
          <a:xfrm>
            <a:off x="695945" y="2785312"/>
            <a:ext cx="2923805" cy="2774922"/>
          </a:xfrm>
          <a:prstGeom prst="rect">
            <a:avLst/>
          </a:prstGeom>
          <a:ln>
            <a:solidFill>
              <a:schemeClr val="tx1"/>
            </a:solidFill>
          </a:ln>
        </p:spPr>
      </p:pic>
      <p:pic>
        <p:nvPicPr>
          <p:cNvPr id="10" name="图片 9">
            <a:extLst>
              <a:ext uri="{FF2B5EF4-FFF2-40B4-BE49-F238E27FC236}">
                <a16:creationId xmlns:a16="http://schemas.microsoft.com/office/drawing/2014/main" id="{AFD7C2DF-7C0F-4AC3-8505-340B90991435}"/>
              </a:ext>
            </a:extLst>
          </p:cNvPr>
          <p:cNvPicPr>
            <a:picLocks noChangeAspect="1"/>
          </p:cNvPicPr>
          <p:nvPr/>
        </p:nvPicPr>
        <p:blipFill>
          <a:blip r:embed="rId7"/>
          <a:stretch>
            <a:fillRect/>
          </a:stretch>
        </p:blipFill>
        <p:spPr>
          <a:xfrm>
            <a:off x="3849202" y="2818123"/>
            <a:ext cx="3194656" cy="2870896"/>
          </a:xfrm>
          <a:prstGeom prst="rect">
            <a:avLst/>
          </a:prstGeom>
          <a:ln>
            <a:solidFill>
              <a:schemeClr val="tx1"/>
            </a:solidFill>
          </a:ln>
        </p:spPr>
      </p:pic>
      <p:pic>
        <p:nvPicPr>
          <p:cNvPr id="11" name="图片 10">
            <a:extLst>
              <a:ext uri="{FF2B5EF4-FFF2-40B4-BE49-F238E27FC236}">
                <a16:creationId xmlns:a16="http://schemas.microsoft.com/office/drawing/2014/main" id="{11136CDB-61E3-49A2-BF1C-E74AFF3EE618}"/>
              </a:ext>
            </a:extLst>
          </p:cNvPr>
          <p:cNvPicPr>
            <a:picLocks noChangeAspect="1"/>
          </p:cNvPicPr>
          <p:nvPr/>
        </p:nvPicPr>
        <p:blipFill>
          <a:blip r:embed="rId8"/>
          <a:stretch>
            <a:fillRect/>
          </a:stretch>
        </p:blipFill>
        <p:spPr>
          <a:xfrm>
            <a:off x="8506621" y="3574326"/>
            <a:ext cx="2788208" cy="3022333"/>
          </a:xfrm>
          <a:prstGeom prst="rect">
            <a:avLst/>
          </a:prstGeom>
          <a:ln>
            <a:solidFill>
              <a:schemeClr val="tx1"/>
            </a:solidFill>
          </a:ln>
        </p:spPr>
      </p:pic>
      <p:sp>
        <p:nvSpPr>
          <p:cNvPr id="14" name="文本框 13">
            <a:extLst>
              <a:ext uri="{FF2B5EF4-FFF2-40B4-BE49-F238E27FC236}">
                <a16:creationId xmlns:a16="http://schemas.microsoft.com/office/drawing/2014/main" id="{913EEAF4-86B9-4EE1-BFB6-51D74647EA89}"/>
              </a:ext>
            </a:extLst>
          </p:cNvPr>
          <p:cNvSpPr txBox="1"/>
          <p:nvPr/>
        </p:nvSpPr>
        <p:spPr>
          <a:xfrm>
            <a:off x="1044091" y="3202786"/>
            <a:ext cx="2147399" cy="400110"/>
          </a:xfrm>
          <a:prstGeom prst="rect">
            <a:avLst/>
          </a:prstGeom>
          <a:solidFill>
            <a:schemeClr val="bg1"/>
          </a:solidFill>
          <a:ln w="28575">
            <a:solidFill>
              <a:srgbClr val="00B050"/>
            </a:solidFill>
          </a:ln>
          <a:effectLst>
            <a:outerShdw blurRad="63500" sx="102000" sy="102000" algn="ctr" rotWithShape="0">
              <a:prstClr val="black">
                <a:alpha val="40000"/>
              </a:prstClr>
            </a:outerShdw>
          </a:effectLst>
        </p:spPr>
        <p:txBody>
          <a:bodyPr wrap="square" rtlCol="0">
            <a:spAutoFit/>
          </a:bodyPr>
          <a:lstStyle/>
          <a:p>
            <a:pPr algn="ctr"/>
            <a:r>
              <a:rPr lang="en-US" altLang="zh-CN" sz="2000" b="1" dirty="0">
                <a:solidFill>
                  <a:srgbClr val="00B050"/>
                </a:solidFill>
              </a:rPr>
              <a:t>Add timeout</a:t>
            </a:r>
            <a:endParaRPr lang="zh-CN" altLang="en-US" sz="2000" b="1" dirty="0">
              <a:solidFill>
                <a:srgbClr val="00B050"/>
              </a:solidFill>
            </a:endParaRPr>
          </a:p>
        </p:txBody>
      </p:sp>
      <p:sp>
        <p:nvSpPr>
          <p:cNvPr id="15" name="文本框 14">
            <a:extLst>
              <a:ext uri="{FF2B5EF4-FFF2-40B4-BE49-F238E27FC236}">
                <a16:creationId xmlns:a16="http://schemas.microsoft.com/office/drawing/2014/main" id="{001FCCB1-33F4-44A4-A6E9-81DD0CA550AC}"/>
              </a:ext>
            </a:extLst>
          </p:cNvPr>
          <p:cNvSpPr txBox="1"/>
          <p:nvPr/>
        </p:nvSpPr>
        <p:spPr>
          <a:xfrm>
            <a:off x="4296817" y="3064714"/>
            <a:ext cx="2264740" cy="707886"/>
          </a:xfrm>
          <a:prstGeom prst="rect">
            <a:avLst/>
          </a:prstGeom>
          <a:solidFill>
            <a:schemeClr val="bg1"/>
          </a:solidFill>
          <a:ln w="28575">
            <a:solidFill>
              <a:srgbClr val="00B050"/>
            </a:solidFill>
          </a:ln>
          <a:effectLst>
            <a:outerShdw blurRad="63500" sx="102000" sy="102000" algn="ctr" rotWithShape="0">
              <a:prstClr val="black">
                <a:alpha val="40000"/>
              </a:prstClr>
            </a:outerShdw>
          </a:effectLst>
        </p:spPr>
        <p:txBody>
          <a:bodyPr wrap="square" rtlCol="0">
            <a:spAutoFit/>
          </a:bodyPr>
          <a:lstStyle/>
          <a:p>
            <a:pPr algn="ctr"/>
            <a:r>
              <a:rPr lang="en-US" altLang="zh-CN" sz="2000" b="1" dirty="0">
                <a:solidFill>
                  <a:srgbClr val="00B050"/>
                </a:solidFill>
              </a:rPr>
              <a:t>Fix dynamic timeout strategy</a:t>
            </a:r>
            <a:endParaRPr lang="zh-CN" altLang="en-US" sz="2000" b="1" dirty="0">
              <a:solidFill>
                <a:srgbClr val="00B050"/>
              </a:solidFill>
            </a:endParaRPr>
          </a:p>
        </p:txBody>
      </p:sp>
      <p:sp>
        <p:nvSpPr>
          <p:cNvPr id="17" name="文本框 16">
            <a:extLst>
              <a:ext uri="{FF2B5EF4-FFF2-40B4-BE49-F238E27FC236}">
                <a16:creationId xmlns:a16="http://schemas.microsoft.com/office/drawing/2014/main" id="{93AD6AE9-0CDB-42CD-9999-F46FAFECB412}"/>
              </a:ext>
            </a:extLst>
          </p:cNvPr>
          <p:cNvSpPr txBox="1"/>
          <p:nvPr/>
        </p:nvSpPr>
        <p:spPr>
          <a:xfrm>
            <a:off x="8863393" y="4673337"/>
            <a:ext cx="2147399" cy="707886"/>
          </a:xfrm>
          <a:prstGeom prst="rect">
            <a:avLst/>
          </a:prstGeom>
          <a:solidFill>
            <a:schemeClr val="bg1"/>
          </a:solidFill>
          <a:ln w="28575">
            <a:solidFill>
              <a:srgbClr val="00B050"/>
            </a:solidFill>
          </a:ln>
          <a:effectLst>
            <a:outerShdw blurRad="63500" sx="102000" sy="102000" algn="ctr" rotWithShape="0">
              <a:prstClr val="black">
                <a:alpha val="40000"/>
              </a:prstClr>
            </a:outerShdw>
          </a:effectLst>
        </p:spPr>
        <p:txBody>
          <a:bodyPr wrap="square" rtlCol="0">
            <a:spAutoFit/>
          </a:bodyPr>
          <a:lstStyle/>
          <a:p>
            <a:pPr algn="ctr"/>
            <a:r>
              <a:rPr lang="en-US" altLang="zh-CN" sz="2000" b="1" dirty="0">
                <a:solidFill>
                  <a:srgbClr val="00B050"/>
                </a:solidFill>
              </a:rPr>
              <a:t>Ignore stale message</a:t>
            </a:r>
            <a:endParaRPr lang="zh-CN" altLang="en-US" sz="2000" b="1" dirty="0">
              <a:solidFill>
                <a:srgbClr val="00B050"/>
              </a:solidFill>
            </a:endParaRPr>
          </a:p>
        </p:txBody>
      </p:sp>
      <p:sp>
        <p:nvSpPr>
          <p:cNvPr id="18" name="文本框 17">
            <a:extLst>
              <a:ext uri="{FF2B5EF4-FFF2-40B4-BE49-F238E27FC236}">
                <a16:creationId xmlns:a16="http://schemas.microsoft.com/office/drawing/2014/main" id="{1B0C1FEE-E1B5-4D5B-8186-E6D083CCFAD5}"/>
              </a:ext>
            </a:extLst>
          </p:cNvPr>
          <p:cNvSpPr txBox="1"/>
          <p:nvPr/>
        </p:nvSpPr>
        <p:spPr>
          <a:xfrm>
            <a:off x="6821702" y="2371106"/>
            <a:ext cx="2389337" cy="707886"/>
          </a:xfrm>
          <a:prstGeom prst="rect">
            <a:avLst/>
          </a:prstGeom>
          <a:solidFill>
            <a:schemeClr val="bg1"/>
          </a:solidFill>
          <a:ln w="28575">
            <a:solidFill>
              <a:srgbClr val="00B050"/>
            </a:solidFill>
          </a:ln>
          <a:effectLst>
            <a:outerShdw blurRad="63500" sx="102000" sy="102000" algn="ctr" rotWithShape="0">
              <a:prstClr val="black">
                <a:alpha val="40000"/>
              </a:prstClr>
            </a:outerShdw>
          </a:effectLst>
        </p:spPr>
        <p:txBody>
          <a:bodyPr wrap="square" rtlCol="0">
            <a:spAutoFit/>
          </a:bodyPr>
          <a:lstStyle/>
          <a:p>
            <a:pPr algn="ctr"/>
            <a:r>
              <a:rPr lang="en-US" altLang="zh-CN" sz="2000" b="1" dirty="0">
                <a:solidFill>
                  <a:srgbClr val="00B050"/>
                </a:solidFill>
              </a:rPr>
              <a:t>Detect unexpected crash</a:t>
            </a:r>
            <a:endParaRPr lang="zh-CN" altLang="en-US" sz="2000" b="1" dirty="0">
              <a:solidFill>
                <a:srgbClr val="00B050"/>
              </a:solidFill>
            </a:endParaRPr>
          </a:p>
        </p:txBody>
      </p:sp>
      <p:sp>
        <p:nvSpPr>
          <p:cNvPr id="19" name="文本框 18">
            <a:extLst>
              <a:ext uri="{FF2B5EF4-FFF2-40B4-BE49-F238E27FC236}">
                <a16:creationId xmlns:a16="http://schemas.microsoft.com/office/drawing/2014/main" id="{649C0968-C557-45BB-94BD-AE6B4068F700}"/>
              </a:ext>
            </a:extLst>
          </p:cNvPr>
          <p:cNvSpPr txBox="1"/>
          <p:nvPr/>
        </p:nvSpPr>
        <p:spPr>
          <a:xfrm>
            <a:off x="8863393" y="1417158"/>
            <a:ext cx="2389337" cy="400110"/>
          </a:xfrm>
          <a:prstGeom prst="rect">
            <a:avLst/>
          </a:prstGeom>
          <a:solidFill>
            <a:schemeClr val="bg1"/>
          </a:solidFill>
          <a:ln w="28575">
            <a:solidFill>
              <a:srgbClr val="00B050"/>
            </a:solidFill>
          </a:ln>
          <a:effectLst>
            <a:outerShdw blurRad="63500" sx="102000" sy="102000" algn="ctr" rotWithShape="0">
              <a:prstClr val="black">
                <a:alpha val="40000"/>
              </a:prstClr>
            </a:outerShdw>
          </a:effectLst>
        </p:spPr>
        <p:txBody>
          <a:bodyPr wrap="square" rtlCol="0">
            <a:spAutoFit/>
          </a:bodyPr>
          <a:lstStyle/>
          <a:p>
            <a:pPr algn="ctr"/>
            <a:r>
              <a:rPr lang="en-US" altLang="zh-CN" sz="2000" b="1" dirty="0">
                <a:solidFill>
                  <a:srgbClr val="00B050"/>
                </a:solidFill>
              </a:rPr>
              <a:t>Clean leftover</a:t>
            </a:r>
            <a:endParaRPr lang="zh-CN" altLang="en-US" sz="2000" b="1" dirty="0">
              <a:solidFill>
                <a:srgbClr val="00B050"/>
              </a:solidFill>
            </a:endParaRPr>
          </a:p>
        </p:txBody>
      </p:sp>
      <p:pic>
        <p:nvPicPr>
          <p:cNvPr id="6" name="图片 5">
            <a:extLst>
              <a:ext uri="{FF2B5EF4-FFF2-40B4-BE49-F238E27FC236}">
                <a16:creationId xmlns:a16="http://schemas.microsoft.com/office/drawing/2014/main" id="{F0DD1745-0B37-4E1F-965E-4781C5A0456B}"/>
              </a:ext>
            </a:extLst>
          </p:cNvPr>
          <p:cNvPicPr>
            <a:picLocks noChangeAspect="1"/>
          </p:cNvPicPr>
          <p:nvPr/>
        </p:nvPicPr>
        <p:blipFill>
          <a:blip r:embed="rId9"/>
          <a:stretch>
            <a:fillRect/>
          </a:stretch>
        </p:blipFill>
        <p:spPr>
          <a:xfrm>
            <a:off x="1329877" y="4142948"/>
            <a:ext cx="3232260" cy="2560321"/>
          </a:xfrm>
          <a:prstGeom prst="rect">
            <a:avLst/>
          </a:prstGeom>
          <a:ln>
            <a:solidFill>
              <a:schemeClr val="tx1"/>
            </a:solidFill>
          </a:ln>
        </p:spPr>
      </p:pic>
      <p:sp>
        <p:nvSpPr>
          <p:cNvPr id="13" name="文本框 12">
            <a:extLst>
              <a:ext uri="{FF2B5EF4-FFF2-40B4-BE49-F238E27FC236}">
                <a16:creationId xmlns:a16="http://schemas.microsoft.com/office/drawing/2014/main" id="{9312B14D-4C86-49FE-A088-FD8DF34AAFBC}"/>
              </a:ext>
            </a:extLst>
          </p:cNvPr>
          <p:cNvSpPr txBox="1"/>
          <p:nvPr/>
        </p:nvSpPr>
        <p:spPr>
          <a:xfrm>
            <a:off x="1932170" y="4829826"/>
            <a:ext cx="2147399" cy="400110"/>
          </a:xfrm>
          <a:prstGeom prst="rect">
            <a:avLst/>
          </a:prstGeom>
          <a:solidFill>
            <a:schemeClr val="bg1"/>
          </a:solidFill>
          <a:ln w="28575">
            <a:solidFill>
              <a:srgbClr val="00B050"/>
            </a:solidFill>
          </a:ln>
          <a:effectLst>
            <a:outerShdw blurRad="63500" sx="102000" sy="102000" algn="ctr" rotWithShape="0">
              <a:prstClr val="black">
                <a:alpha val="40000"/>
              </a:prstClr>
            </a:outerShdw>
          </a:effectLst>
        </p:spPr>
        <p:txBody>
          <a:bodyPr wrap="square" rtlCol="0">
            <a:spAutoFit/>
          </a:bodyPr>
          <a:lstStyle/>
          <a:p>
            <a:pPr algn="ctr"/>
            <a:r>
              <a:rPr lang="en-US" altLang="zh-CN" sz="2000" b="1" dirty="0">
                <a:solidFill>
                  <a:srgbClr val="00B050"/>
                </a:solidFill>
              </a:rPr>
              <a:t>Add backing up</a:t>
            </a:r>
            <a:endParaRPr lang="zh-CN" altLang="en-US" sz="2000" b="1" dirty="0">
              <a:solidFill>
                <a:srgbClr val="00B050"/>
              </a:solidFill>
            </a:endParaRPr>
          </a:p>
        </p:txBody>
      </p:sp>
      <p:pic>
        <p:nvPicPr>
          <p:cNvPr id="7" name="图片 6">
            <a:extLst>
              <a:ext uri="{FF2B5EF4-FFF2-40B4-BE49-F238E27FC236}">
                <a16:creationId xmlns:a16="http://schemas.microsoft.com/office/drawing/2014/main" id="{56AE8025-E8F5-4590-AA03-0E00EA4ABB2A}"/>
              </a:ext>
            </a:extLst>
          </p:cNvPr>
          <p:cNvPicPr>
            <a:picLocks noChangeAspect="1"/>
          </p:cNvPicPr>
          <p:nvPr/>
        </p:nvPicPr>
        <p:blipFill>
          <a:blip r:embed="rId10"/>
          <a:stretch>
            <a:fillRect/>
          </a:stretch>
        </p:blipFill>
        <p:spPr>
          <a:xfrm>
            <a:off x="4791589" y="4021010"/>
            <a:ext cx="3383113" cy="2525905"/>
          </a:xfrm>
          <a:prstGeom prst="rect">
            <a:avLst/>
          </a:prstGeom>
          <a:ln>
            <a:solidFill>
              <a:schemeClr val="tx1"/>
            </a:solidFill>
          </a:ln>
        </p:spPr>
      </p:pic>
      <p:sp>
        <p:nvSpPr>
          <p:cNvPr id="16" name="文本框 15">
            <a:extLst>
              <a:ext uri="{FF2B5EF4-FFF2-40B4-BE49-F238E27FC236}">
                <a16:creationId xmlns:a16="http://schemas.microsoft.com/office/drawing/2014/main" id="{4C4B0924-076F-4DEE-8555-8A953BF06685}"/>
              </a:ext>
            </a:extLst>
          </p:cNvPr>
          <p:cNvSpPr txBox="1"/>
          <p:nvPr/>
        </p:nvSpPr>
        <p:spPr>
          <a:xfrm>
            <a:off x="5514250" y="4780212"/>
            <a:ext cx="2147399" cy="707886"/>
          </a:xfrm>
          <a:prstGeom prst="rect">
            <a:avLst/>
          </a:prstGeom>
          <a:solidFill>
            <a:schemeClr val="bg1"/>
          </a:solidFill>
          <a:ln w="28575">
            <a:solidFill>
              <a:srgbClr val="00B050"/>
            </a:solidFill>
          </a:ln>
          <a:effectLst>
            <a:outerShdw blurRad="63500" sx="102000" sy="102000" algn="ctr" rotWithShape="0">
              <a:prstClr val="black">
                <a:alpha val="40000"/>
              </a:prstClr>
            </a:outerShdw>
          </a:effectLst>
        </p:spPr>
        <p:txBody>
          <a:bodyPr wrap="square" rtlCol="0">
            <a:spAutoFit/>
          </a:bodyPr>
          <a:lstStyle/>
          <a:p>
            <a:pPr algn="ctr"/>
            <a:r>
              <a:rPr lang="en-US" altLang="zh-CN" sz="2000" b="1" dirty="0">
                <a:solidFill>
                  <a:srgbClr val="00B050"/>
                </a:solidFill>
              </a:rPr>
              <a:t>Delay backup removal</a:t>
            </a:r>
            <a:endParaRPr lang="zh-CN" altLang="en-US" sz="2000" b="1" dirty="0">
              <a:solidFill>
                <a:srgbClr val="00B050"/>
              </a:solidFill>
            </a:endParaRPr>
          </a:p>
        </p:txBody>
      </p:sp>
    </p:spTree>
    <p:extLst>
      <p:ext uri="{BB962C8B-B14F-4D97-AF65-F5344CB8AC3E}">
        <p14:creationId xmlns:p14="http://schemas.microsoft.com/office/powerpoint/2010/main" val="3602404194"/>
      </p:ext>
    </p:extLst>
  </p:cSld>
  <p:clrMapOvr>
    <a:masterClrMapping/>
  </p:clrMapOvr>
  <p:transition advTm="33159">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5F59D96-7102-4131-82A9-069A48C76DB6}"/>
              </a:ext>
            </a:extLst>
          </p:cNvPr>
          <p:cNvSpPr>
            <a:spLocks noGrp="1"/>
          </p:cNvSpPr>
          <p:nvPr>
            <p:ph idx="1"/>
          </p:nvPr>
        </p:nvSpPr>
        <p:spPr>
          <a:xfrm>
            <a:off x="925397" y="1237373"/>
            <a:ext cx="10341205" cy="461665"/>
          </a:xfrm>
        </p:spPr>
        <p:txBody>
          <a:bodyPr/>
          <a:lstStyle/>
          <a:p>
            <a:r>
              <a:rPr lang="en-US" altLang="zh-CN" sz="2400" dirty="0"/>
              <a:t>Reduce the possibility of bug occurrence</a:t>
            </a:r>
            <a:endParaRPr lang="zh-CN" altLang="en-US" sz="2400" dirty="0"/>
          </a:p>
        </p:txBody>
      </p:sp>
      <p:sp>
        <p:nvSpPr>
          <p:cNvPr id="3" name="标题 2">
            <a:extLst>
              <a:ext uri="{FF2B5EF4-FFF2-40B4-BE49-F238E27FC236}">
                <a16:creationId xmlns:a16="http://schemas.microsoft.com/office/drawing/2014/main" id="{39F64FE3-70CE-4F03-B99A-140220B9EEAA}"/>
              </a:ext>
            </a:extLst>
          </p:cNvPr>
          <p:cNvSpPr>
            <a:spLocks noGrp="1"/>
          </p:cNvSpPr>
          <p:nvPr>
            <p:ph type="title"/>
          </p:nvPr>
        </p:nvSpPr>
        <p:spPr/>
        <p:txBody>
          <a:bodyPr/>
          <a:lstStyle/>
          <a:p>
            <a:r>
              <a:rPr lang="en-US" altLang="zh-CN" dirty="0"/>
              <a:t>RQ4: Incomplete fixes</a:t>
            </a:r>
            <a:endParaRPr lang="zh-CN" altLang="en-US" dirty="0"/>
          </a:p>
        </p:txBody>
      </p:sp>
      <p:sp>
        <p:nvSpPr>
          <p:cNvPr id="41" name="矩形 40">
            <a:extLst>
              <a:ext uri="{FF2B5EF4-FFF2-40B4-BE49-F238E27FC236}">
                <a16:creationId xmlns:a16="http://schemas.microsoft.com/office/drawing/2014/main" id="{30BBD2E3-9FF7-4D8E-AEE9-C3CEE9EA514B}"/>
              </a:ext>
            </a:extLst>
          </p:cNvPr>
          <p:cNvSpPr/>
          <p:nvPr/>
        </p:nvSpPr>
        <p:spPr>
          <a:xfrm>
            <a:off x="9192792" y="6362249"/>
            <a:ext cx="2519826" cy="369332"/>
          </a:xfrm>
          <a:prstGeom prst="rect">
            <a:avLst/>
          </a:prstGeom>
        </p:spPr>
        <p:txBody>
          <a:bodyPr wrap="square">
            <a:spAutoFit/>
          </a:bodyPr>
          <a:lstStyle/>
          <a:p>
            <a:r>
              <a:rPr lang="en-US" altLang="zh-CN" dirty="0">
                <a:latin typeface="Gill Sans"/>
              </a:rPr>
              <a:t>Ex: MAPREDUCE-5169</a:t>
            </a:r>
            <a:endParaRPr lang="zh-CN" altLang="en-US" dirty="0">
              <a:latin typeface="Gill Sans"/>
            </a:endParaRPr>
          </a:p>
        </p:txBody>
      </p:sp>
      <p:sp>
        <p:nvSpPr>
          <p:cNvPr id="43" name="Shape 556">
            <a:extLst>
              <a:ext uri="{FF2B5EF4-FFF2-40B4-BE49-F238E27FC236}">
                <a16:creationId xmlns:a16="http://schemas.microsoft.com/office/drawing/2014/main" id="{36C061BA-B94B-499B-84F9-C971C96F06DE}"/>
              </a:ext>
            </a:extLst>
          </p:cNvPr>
          <p:cNvSpPr txBox="1"/>
          <p:nvPr/>
        </p:nvSpPr>
        <p:spPr>
          <a:xfrm>
            <a:off x="1738127" y="1909429"/>
            <a:ext cx="1290837" cy="414338"/>
          </a:xfrm>
          <a:prstGeom prst="rect">
            <a:avLst/>
          </a:prstGeom>
          <a:solidFill>
            <a:schemeClr val="bg1">
              <a:lumMod val="85000"/>
            </a:schemeClr>
          </a:solidFill>
          <a:ln>
            <a:noFill/>
          </a:ln>
        </p:spPr>
        <p:txBody>
          <a:bodyPr spcFirstLastPara="1" wrap="square" lIns="91425" tIns="45700" rIns="91425" bIns="45700" anchor="t" anchorCtr="0">
            <a:noAutofit/>
          </a:bodyPr>
          <a:lstStyle/>
          <a:p>
            <a:pPr algn="ctr"/>
            <a:r>
              <a:rPr lang="en-US" altLang="zh-CN" sz="1600" i="1" dirty="0" err="1">
                <a:solidFill>
                  <a:schemeClr val="dk1"/>
                </a:solidFill>
                <a:ea typeface="Arial"/>
                <a:cs typeface="Arial"/>
                <a:sym typeface="Arial"/>
              </a:rPr>
              <a:t>JobTracker</a:t>
            </a:r>
            <a:endParaRPr sz="1600" i="1" dirty="0">
              <a:solidFill>
                <a:schemeClr val="dk1"/>
              </a:solidFill>
              <a:latin typeface="Arial"/>
              <a:ea typeface="Arial"/>
              <a:cs typeface="Arial"/>
              <a:sym typeface="Arial"/>
            </a:endParaRPr>
          </a:p>
        </p:txBody>
      </p:sp>
      <p:cxnSp>
        <p:nvCxnSpPr>
          <p:cNvPr id="44" name="直接箭头连接符 43">
            <a:extLst>
              <a:ext uri="{FF2B5EF4-FFF2-40B4-BE49-F238E27FC236}">
                <a16:creationId xmlns:a16="http://schemas.microsoft.com/office/drawing/2014/main" id="{5FD620ED-531E-4F49-9D21-9C7DF15CAB5B}"/>
              </a:ext>
            </a:extLst>
          </p:cNvPr>
          <p:cNvCxnSpPr>
            <a:cxnSpLocks/>
          </p:cNvCxnSpPr>
          <p:nvPr/>
        </p:nvCxnSpPr>
        <p:spPr>
          <a:xfrm flipH="1">
            <a:off x="2383545" y="2648863"/>
            <a:ext cx="1223188" cy="184666"/>
          </a:xfrm>
          <a:prstGeom prst="straightConnector1">
            <a:avLst/>
          </a:prstGeom>
          <a:noFill/>
          <a:ln w="28575" cap="flat" cmpd="sng">
            <a:solidFill>
              <a:schemeClr val="tx1"/>
            </a:solidFill>
            <a:prstDash val="solid"/>
            <a:round/>
            <a:headEnd type="none" w="sm" len="sm"/>
            <a:tailEnd type="triangle" w="med" len="med"/>
          </a:ln>
        </p:spPr>
      </p:cxnSp>
      <p:sp>
        <p:nvSpPr>
          <p:cNvPr id="45" name="矩形 44">
            <a:extLst>
              <a:ext uri="{FF2B5EF4-FFF2-40B4-BE49-F238E27FC236}">
                <a16:creationId xmlns:a16="http://schemas.microsoft.com/office/drawing/2014/main" id="{0C8F89A3-CE60-47F0-97FC-B4581243D16D}"/>
              </a:ext>
            </a:extLst>
          </p:cNvPr>
          <p:cNvSpPr/>
          <p:nvPr/>
        </p:nvSpPr>
        <p:spPr>
          <a:xfrm>
            <a:off x="3167988" y="2464197"/>
            <a:ext cx="1878267" cy="369332"/>
          </a:xfrm>
          <a:prstGeom prst="rect">
            <a:avLst/>
          </a:prstGeom>
          <a:noFill/>
          <a:ln>
            <a:noFill/>
          </a:ln>
        </p:spPr>
        <p:txBody>
          <a:bodyPr spcFirstLastPara="1" wrap="square" lIns="91425" tIns="45700" rIns="91425" bIns="45700" anchor="t" anchorCtr="0">
            <a:noAutofit/>
          </a:bodyPr>
          <a:lstStyle/>
          <a:p>
            <a:pPr algn="r"/>
            <a:r>
              <a:rPr lang="en-US" altLang="zh-CN" sz="1600" b="1" i="1" dirty="0">
                <a:solidFill>
                  <a:schemeClr val="dk1"/>
                </a:solidFill>
                <a:latin typeface="Arial"/>
                <a:cs typeface="Arial"/>
              </a:rPr>
              <a:t>“Submit job”</a:t>
            </a:r>
            <a:endParaRPr lang="zh-CN" altLang="en-US" sz="1600" b="1" i="1" dirty="0">
              <a:solidFill>
                <a:schemeClr val="dk1"/>
              </a:solidFill>
              <a:latin typeface="Arial"/>
              <a:cs typeface="Arial"/>
            </a:endParaRPr>
          </a:p>
        </p:txBody>
      </p:sp>
      <p:pic>
        <p:nvPicPr>
          <p:cNvPr id="46" name="Shape 558">
            <a:extLst>
              <a:ext uri="{FF2B5EF4-FFF2-40B4-BE49-F238E27FC236}">
                <a16:creationId xmlns:a16="http://schemas.microsoft.com/office/drawing/2014/main" id="{FE4380D7-C0E7-4F11-8BFF-F462F681EE1D}"/>
              </a:ext>
            </a:extLst>
          </p:cNvPr>
          <p:cNvPicPr preferRelativeResize="0"/>
          <p:nvPr/>
        </p:nvPicPr>
        <p:blipFill rotWithShape="1">
          <a:blip r:embed="rId4">
            <a:alphaModFix/>
          </a:blip>
          <a:srcRect/>
          <a:stretch/>
        </p:blipFill>
        <p:spPr>
          <a:xfrm flipH="1">
            <a:off x="3437281" y="1984868"/>
            <a:ext cx="338899" cy="338899"/>
          </a:xfrm>
          <a:prstGeom prst="rect">
            <a:avLst/>
          </a:prstGeom>
          <a:noFill/>
          <a:ln>
            <a:noFill/>
          </a:ln>
        </p:spPr>
      </p:pic>
      <p:cxnSp>
        <p:nvCxnSpPr>
          <p:cNvPr id="47" name="Shape 557">
            <a:extLst>
              <a:ext uri="{FF2B5EF4-FFF2-40B4-BE49-F238E27FC236}">
                <a16:creationId xmlns:a16="http://schemas.microsoft.com/office/drawing/2014/main" id="{538C211B-0293-47FD-946F-F197F7EC6677}"/>
              </a:ext>
            </a:extLst>
          </p:cNvPr>
          <p:cNvCxnSpPr>
            <a:cxnSpLocks/>
          </p:cNvCxnSpPr>
          <p:nvPr/>
        </p:nvCxnSpPr>
        <p:spPr>
          <a:xfrm>
            <a:off x="3606730" y="2354201"/>
            <a:ext cx="0" cy="771980"/>
          </a:xfrm>
          <a:prstGeom prst="straightConnector1">
            <a:avLst/>
          </a:prstGeom>
          <a:noFill/>
          <a:ln w="38100" cap="flat" cmpd="sng">
            <a:solidFill>
              <a:srgbClr val="7F7F7F"/>
            </a:solidFill>
            <a:prstDash val="solid"/>
            <a:round/>
            <a:headEnd type="none" w="sm" len="sm"/>
            <a:tailEnd type="none" w="sm" len="sm"/>
          </a:ln>
        </p:spPr>
      </p:cxnSp>
      <p:cxnSp>
        <p:nvCxnSpPr>
          <p:cNvPr id="57" name="Shape 557">
            <a:extLst>
              <a:ext uri="{FF2B5EF4-FFF2-40B4-BE49-F238E27FC236}">
                <a16:creationId xmlns:a16="http://schemas.microsoft.com/office/drawing/2014/main" id="{9B8EEEAD-7C8D-4E38-B4AA-C74335BCD69D}"/>
              </a:ext>
            </a:extLst>
          </p:cNvPr>
          <p:cNvCxnSpPr>
            <a:cxnSpLocks/>
          </p:cNvCxnSpPr>
          <p:nvPr/>
        </p:nvCxnSpPr>
        <p:spPr>
          <a:xfrm>
            <a:off x="2383545" y="2354201"/>
            <a:ext cx="0" cy="4008048"/>
          </a:xfrm>
          <a:prstGeom prst="straightConnector1">
            <a:avLst/>
          </a:prstGeom>
          <a:noFill/>
          <a:ln w="38100" cap="flat" cmpd="sng">
            <a:solidFill>
              <a:srgbClr val="7F7F7F"/>
            </a:solidFill>
            <a:prstDash val="solid"/>
            <a:round/>
            <a:headEnd type="none" w="sm" len="sm"/>
            <a:tailEnd type="none" w="sm" len="sm"/>
          </a:ln>
        </p:spPr>
      </p:cxnSp>
      <p:sp>
        <p:nvSpPr>
          <p:cNvPr id="18" name="Shape 553">
            <a:extLst>
              <a:ext uri="{FF2B5EF4-FFF2-40B4-BE49-F238E27FC236}">
                <a16:creationId xmlns:a16="http://schemas.microsoft.com/office/drawing/2014/main" id="{066A399F-AC84-4399-A811-2EB3CF5A39F1}"/>
              </a:ext>
            </a:extLst>
          </p:cNvPr>
          <p:cNvSpPr/>
          <p:nvPr/>
        </p:nvSpPr>
        <p:spPr>
          <a:xfrm>
            <a:off x="1298615" y="3150161"/>
            <a:ext cx="1223188" cy="461551"/>
          </a:xfrm>
          <a:prstGeom prst="flowChartMagneticDisk">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r>
              <a:rPr lang="en-US" sz="1600" b="1" dirty="0">
                <a:solidFill>
                  <a:schemeClr val="dk1"/>
                </a:solidFill>
                <a:ea typeface="Arial"/>
                <a:cs typeface="Arial"/>
                <a:sym typeface="Arial"/>
              </a:rPr>
              <a:t>Job info</a:t>
            </a:r>
            <a:endParaRPr sz="1600" b="1" dirty="0">
              <a:solidFill>
                <a:schemeClr val="dk1"/>
              </a:solidFill>
              <a:ea typeface="Arial"/>
              <a:cs typeface="Arial"/>
              <a:sym typeface="Arial"/>
            </a:endParaRPr>
          </a:p>
        </p:txBody>
      </p:sp>
      <p:sp>
        <p:nvSpPr>
          <p:cNvPr id="19" name="Shape 561">
            <a:extLst>
              <a:ext uri="{FF2B5EF4-FFF2-40B4-BE49-F238E27FC236}">
                <a16:creationId xmlns:a16="http://schemas.microsoft.com/office/drawing/2014/main" id="{7BFFE36C-8232-4BBD-BF72-AC028F693A6B}"/>
              </a:ext>
            </a:extLst>
          </p:cNvPr>
          <p:cNvSpPr/>
          <p:nvPr/>
        </p:nvSpPr>
        <p:spPr>
          <a:xfrm>
            <a:off x="930079" y="2833529"/>
            <a:ext cx="1453463" cy="333360"/>
          </a:xfrm>
          <a:prstGeom prst="rect">
            <a:avLst/>
          </a:prstGeom>
          <a:noFill/>
          <a:ln>
            <a:noFill/>
          </a:ln>
        </p:spPr>
        <p:txBody>
          <a:bodyPr spcFirstLastPara="1" wrap="square" lIns="91425" tIns="45700" rIns="91425" bIns="45700" anchor="t" anchorCtr="0">
            <a:noAutofit/>
          </a:bodyPr>
          <a:lstStyle/>
          <a:p>
            <a:r>
              <a:rPr lang="en-US" sz="1600" b="1" dirty="0" err="1">
                <a:solidFill>
                  <a:schemeClr val="dk1"/>
                </a:solidFill>
                <a:ea typeface="Arial"/>
                <a:cs typeface="Arial"/>
                <a:sym typeface="Arial"/>
              </a:rPr>
              <a:t>submitJob</a:t>
            </a:r>
            <a:r>
              <a:rPr lang="en-US" sz="1600" b="1" dirty="0">
                <a:solidFill>
                  <a:schemeClr val="dk1"/>
                </a:solidFill>
                <a:ea typeface="Arial"/>
                <a:cs typeface="Arial"/>
                <a:sym typeface="Arial"/>
              </a:rPr>
              <a:t>()</a:t>
            </a:r>
            <a:endParaRPr sz="1600" b="1" dirty="0">
              <a:solidFill>
                <a:schemeClr val="dk1"/>
              </a:solidFill>
              <a:ea typeface="Arial"/>
              <a:cs typeface="Arial"/>
              <a:sym typeface="Arial"/>
            </a:endParaRPr>
          </a:p>
        </p:txBody>
      </p:sp>
      <p:sp>
        <p:nvSpPr>
          <p:cNvPr id="20" name="Shape 554">
            <a:extLst>
              <a:ext uri="{FF2B5EF4-FFF2-40B4-BE49-F238E27FC236}">
                <a16:creationId xmlns:a16="http://schemas.microsoft.com/office/drawing/2014/main" id="{8D4BEE7C-74A7-4387-A11F-E15EB3772C93}"/>
              </a:ext>
            </a:extLst>
          </p:cNvPr>
          <p:cNvSpPr/>
          <p:nvPr/>
        </p:nvSpPr>
        <p:spPr>
          <a:xfrm>
            <a:off x="1298615" y="4692101"/>
            <a:ext cx="1223187" cy="461551"/>
          </a:xfrm>
          <a:prstGeom prst="flowChartMagneticDisk">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r>
              <a:rPr lang="en-US" sz="1600" b="1" dirty="0">
                <a:solidFill>
                  <a:schemeClr val="dk1"/>
                </a:solidFill>
                <a:ea typeface="Arial"/>
                <a:cs typeface="Arial"/>
                <a:sym typeface="Arial"/>
              </a:rPr>
              <a:t>Job token</a:t>
            </a:r>
            <a:endParaRPr sz="1600" b="1" dirty="0">
              <a:solidFill>
                <a:schemeClr val="dk1"/>
              </a:solidFill>
              <a:ea typeface="Arial"/>
              <a:cs typeface="Arial"/>
              <a:sym typeface="Arial"/>
            </a:endParaRPr>
          </a:p>
        </p:txBody>
      </p:sp>
      <p:sp>
        <p:nvSpPr>
          <p:cNvPr id="21" name="Shape 562">
            <a:extLst>
              <a:ext uri="{FF2B5EF4-FFF2-40B4-BE49-F238E27FC236}">
                <a16:creationId xmlns:a16="http://schemas.microsoft.com/office/drawing/2014/main" id="{1FD10BBB-B9D2-4DBB-9454-CB0D384B0B0F}"/>
              </a:ext>
            </a:extLst>
          </p:cNvPr>
          <p:cNvSpPr/>
          <p:nvPr/>
        </p:nvSpPr>
        <p:spPr>
          <a:xfrm>
            <a:off x="925397" y="4399602"/>
            <a:ext cx="1103395" cy="327053"/>
          </a:xfrm>
          <a:prstGeom prst="rect">
            <a:avLst/>
          </a:prstGeom>
          <a:noFill/>
          <a:ln>
            <a:noFill/>
          </a:ln>
        </p:spPr>
        <p:txBody>
          <a:bodyPr spcFirstLastPara="1" wrap="square" lIns="91425" tIns="45700" rIns="91425" bIns="45700" anchor="t" anchorCtr="0">
            <a:noAutofit/>
          </a:bodyPr>
          <a:lstStyle/>
          <a:p>
            <a:r>
              <a:rPr lang="en-US" sz="1600" b="1" dirty="0" err="1">
                <a:solidFill>
                  <a:schemeClr val="dk1"/>
                </a:solidFill>
                <a:ea typeface="Arial"/>
                <a:cs typeface="Arial"/>
                <a:sym typeface="Arial"/>
              </a:rPr>
              <a:t>initJob</a:t>
            </a:r>
            <a:r>
              <a:rPr lang="en-US" sz="1600" b="1" dirty="0">
                <a:solidFill>
                  <a:schemeClr val="dk1"/>
                </a:solidFill>
                <a:ea typeface="Arial"/>
                <a:cs typeface="Arial"/>
                <a:sym typeface="Arial"/>
              </a:rPr>
              <a:t>()</a:t>
            </a:r>
            <a:endParaRPr sz="1600" b="1" dirty="0">
              <a:solidFill>
                <a:schemeClr val="dk1"/>
              </a:solidFill>
              <a:ea typeface="Arial"/>
              <a:cs typeface="Arial"/>
              <a:sym typeface="Arial"/>
            </a:endParaRPr>
          </a:p>
        </p:txBody>
      </p:sp>
      <p:sp>
        <p:nvSpPr>
          <p:cNvPr id="22" name="Shape 580">
            <a:extLst>
              <a:ext uri="{FF2B5EF4-FFF2-40B4-BE49-F238E27FC236}">
                <a16:creationId xmlns:a16="http://schemas.microsoft.com/office/drawing/2014/main" id="{F1F131F7-083D-43FC-91D2-C2CA6E6E80A6}"/>
              </a:ext>
            </a:extLst>
          </p:cNvPr>
          <p:cNvSpPr txBox="1"/>
          <p:nvPr/>
        </p:nvSpPr>
        <p:spPr>
          <a:xfrm>
            <a:off x="1966713" y="3781876"/>
            <a:ext cx="386115" cy="726417"/>
          </a:xfrm>
          <a:prstGeom prst="rect">
            <a:avLst/>
          </a:prstGeom>
          <a:noFill/>
          <a:ln>
            <a:noFill/>
          </a:ln>
        </p:spPr>
        <p:txBody>
          <a:bodyPr spcFirstLastPara="1" wrap="square" lIns="91425" tIns="45700" rIns="91425" bIns="45700" anchor="t" anchorCtr="0">
            <a:noAutofit/>
          </a:bodyPr>
          <a:lstStyle/>
          <a:p>
            <a:pPr>
              <a:lnSpc>
                <a:spcPct val="41666"/>
              </a:lnSpc>
            </a:pPr>
            <a:r>
              <a:rPr lang="en-US" sz="3200" dirty="0">
                <a:solidFill>
                  <a:schemeClr val="dk1"/>
                </a:solidFill>
                <a:ea typeface="Arial"/>
                <a:cs typeface="Arial"/>
                <a:sym typeface="Arial"/>
              </a:rPr>
              <a:t>.</a:t>
            </a:r>
            <a:endParaRPr sz="3200" dirty="0"/>
          </a:p>
          <a:p>
            <a:pPr>
              <a:lnSpc>
                <a:spcPct val="41666"/>
              </a:lnSpc>
            </a:pPr>
            <a:r>
              <a:rPr lang="en-US" sz="3200" dirty="0">
                <a:solidFill>
                  <a:schemeClr val="dk1"/>
                </a:solidFill>
                <a:ea typeface="Arial"/>
                <a:cs typeface="Arial"/>
                <a:sym typeface="Arial"/>
              </a:rPr>
              <a:t>.</a:t>
            </a:r>
            <a:endParaRPr sz="3200" dirty="0"/>
          </a:p>
          <a:p>
            <a:pPr>
              <a:lnSpc>
                <a:spcPct val="41666"/>
              </a:lnSpc>
            </a:pPr>
            <a:r>
              <a:rPr lang="en-US" sz="3200" dirty="0">
                <a:solidFill>
                  <a:schemeClr val="dk1"/>
                </a:solidFill>
                <a:ea typeface="Arial"/>
                <a:cs typeface="Arial"/>
                <a:sym typeface="Arial"/>
              </a:rPr>
              <a:t>.</a:t>
            </a:r>
            <a:endParaRPr sz="3200" dirty="0">
              <a:solidFill>
                <a:schemeClr val="dk1"/>
              </a:solidFill>
              <a:ea typeface="Arial"/>
              <a:cs typeface="Arial"/>
              <a:sym typeface="Arial"/>
            </a:endParaRPr>
          </a:p>
        </p:txBody>
      </p:sp>
    </p:spTree>
    <p:custDataLst>
      <p:tags r:id="rId1"/>
    </p:custDataLst>
    <p:extLst>
      <p:ext uri="{BB962C8B-B14F-4D97-AF65-F5344CB8AC3E}">
        <p14:creationId xmlns:p14="http://schemas.microsoft.com/office/powerpoint/2010/main" val="1602962305"/>
      </p:ext>
    </p:extLst>
  </p:cSld>
  <p:clrMapOvr>
    <a:masterClrMapping/>
  </p:clrMapOvr>
  <p:transition advTm="4664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animBg="1"/>
      <p:bldP spid="21" grpId="0"/>
      <p:bldP spid="2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5F59D96-7102-4131-82A9-069A48C76DB6}"/>
              </a:ext>
            </a:extLst>
          </p:cNvPr>
          <p:cNvSpPr>
            <a:spLocks noGrp="1"/>
          </p:cNvSpPr>
          <p:nvPr>
            <p:ph idx="1"/>
          </p:nvPr>
        </p:nvSpPr>
        <p:spPr>
          <a:xfrm>
            <a:off x="925397" y="1237373"/>
            <a:ext cx="10341205" cy="461665"/>
          </a:xfrm>
        </p:spPr>
        <p:txBody>
          <a:bodyPr/>
          <a:lstStyle/>
          <a:p>
            <a:r>
              <a:rPr lang="en-US" altLang="zh-CN" sz="2400" dirty="0"/>
              <a:t>Reduce the possibility of bug occurrence</a:t>
            </a:r>
            <a:endParaRPr lang="zh-CN" altLang="en-US" sz="2400" dirty="0"/>
          </a:p>
        </p:txBody>
      </p:sp>
      <p:sp>
        <p:nvSpPr>
          <p:cNvPr id="3" name="标题 2">
            <a:extLst>
              <a:ext uri="{FF2B5EF4-FFF2-40B4-BE49-F238E27FC236}">
                <a16:creationId xmlns:a16="http://schemas.microsoft.com/office/drawing/2014/main" id="{39F64FE3-70CE-4F03-B99A-140220B9EEAA}"/>
              </a:ext>
            </a:extLst>
          </p:cNvPr>
          <p:cNvSpPr>
            <a:spLocks noGrp="1"/>
          </p:cNvSpPr>
          <p:nvPr>
            <p:ph type="title"/>
          </p:nvPr>
        </p:nvSpPr>
        <p:spPr/>
        <p:txBody>
          <a:bodyPr/>
          <a:lstStyle/>
          <a:p>
            <a:r>
              <a:rPr lang="en-US" altLang="zh-CN" dirty="0"/>
              <a:t>RQ4: Incomplete fixes</a:t>
            </a:r>
            <a:endParaRPr lang="zh-CN" altLang="en-US" dirty="0"/>
          </a:p>
        </p:txBody>
      </p:sp>
      <p:sp>
        <p:nvSpPr>
          <p:cNvPr id="41" name="矩形 40">
            <a:extLst>
              <a:ext uri="{FF2B5EF4-FFF2-40B4-BE49-F238E27FC236}">
                <a16:creationId xmlns:a16="http://schemas.microsoft.com/office/drawing/2014/main" id="{30BBD2E3-9FF7-4D8E-AEE9-C3CEE9EA514B}"/>
              </a:ext>
            </a:extLst>
          </p:cNvPr>
          <p:cNvSpPr/>
          <p:nvPr/>
        </p:nvSpPr>
        <p:spPr>
          <a:xfrm>
            <a:off x="9192792" y="6362249"/>
            <a:ext cx="2519826" cy="369332"/>
          </a:xfrm>
          <a:prstGeom prst="rect">
            <a:avLst/>
          </a:prstGeom>
        </p:spPr>
        <p:txBody>
          <a:bodyPr wrap="square">
            <a:spAutoFit/>
          </a:bodyPr>
          <a:lstStyle/>
          <a:p>
            <a:r>
              <a:rPr lang="en-US" altLang="zh-CN" dirty="0">
                <a:latin typeface="Gill Sans"/>
              </a:rPr>
              <a:t>Ex: MAPREDUCE-5169</a:t>
            </a:r>
            <a:endParaRPr lang="zh-CN" altLang="en-US" dirty="0">
              <a:latin typeface="Gill Sans"/>
            </a:endParaRPr>
          </a:p>
        </p:txBody>
      </p:sp>
      <p:sp>
        <p:nvSpPr>
          <p:cNvPr id="43" name="Shape 556">
            <a:extLst>
              <a:ext uri="{FF2B5EF4-FFF2-40B4-BE49-F238E27FC236}">
                <a16:creationId xmlns:a16="http://schemas.microsoft.com/office/drawing/2014/main" id="{36C061BA-B94B-499B-84F9-C971C96F06DE}"/>
              </a:ext>
            </a:extLst>
          </p:cNvPr>
          <p:cNvSpPr txBox="1"/>
          <p:nvPr/>
        </p:nvSpPr>
        <p:spPr>
          <a:xfrm>
            <a:off x="1738127" y="1909429"/>
            <a:ext cx="1290837" cy="414338"/>
          </a:xfrm>
          <a:prstGeom prst="rect">
            <a:avLst/>
          </a:prstGeom>
          <a:solidFill>
            <a:schemeClr val="bg1">
              <a:lumMod val="85000"/>
            </a:schemeClr>
          </a:solidFill>
          <a:ln>
            <a:noFill/>
          </a:ln>
        </p:spPr>
        <p:txBody>
          <a:bodyPr spcFirstLastPara="1" wrap="square" lIns="91425" tIns="45700" rIns="91425" bIns="45700" anchor="t" anchorCtr="0">
            <a:noAutofit/>
          </a:bodyPr>
          <a:lstStyle/>
          <a:p>
            <a:pPr algn="ctr"/>
            <a:r>
              <a:rPr lang="en-US" altLang="zh-CN" sz="1600" i="1" dirty="0" err="1">
                <a:solidFill>
                  <a:schemeClr val="dk1"/>
                </a:solidFill>
                <a:ea typeface="Arial"/>
                <a:cs typeface="Arial"/>
                <a:sym typeface="Arial"/>
              </a:rPr>
              <a:t>JobTracker</a:t>
            </a:r>
            <a:endParaRPr sz="1600" i="1" dirty="0">
              <a:solidFill>
                <a:schemeClr val="dk1"/>
              </a:solidFill>
              <a:latin typeface="Arial"/>
              <a:ea typeface="Arial"/>
              <a:cs typeface="Arial"/>
              <a:sym typeface="Arial"/>
            </a:endParaRPr>
          </a:p>
        </p:txBody>
      </p:sp>
      <p:cxnSp>
        <p:nvCxnSpPr>
          <p:cNvPr id="44" name="直接箭头连接符 43">
            <a:extLst>
              <a:ext uri="{FF2B5EF4-FFF2-40B4-BE49-F238E27FC236}">
                <a16:creationId xmlns:a16="http://schemas.microsoft.com/office/drawing/2014/main" id="{5FD620ED-531E-4F49-9D21-9C7DF15CAB5B}"/>
              </a:ext>
            </a:extLst>
          </p:cNvPr>
          <p:cNvCxnSpPr>
            <a:cxnSpLocks/>
          </p:cNvCxnSpPr>
          <p:nvPr/>
        </p:nvCxnSpPr>
        <p:spPr>
          <a:xfrm flipH="1">
            <a:off x="2383545" y="2648863"/>
            <a:ext cx="1223188" cy="184666"/>
          </a:xfrm>
          <a:prstGeom prst="straightConnector1">
            <a:avLst/>
          </a:prstGeom>
          <a:noFill/>
          <a:ln w="28575" cap="flat" cmpd="sng">
            <a:solidFill>
              <a:schemeClr val="tx1"/>
            </a:solidFill>
            <a:prstDash val="solid"/>
            <a:round/>
            <a:headEnd type="none" w="sm" len="sm"/>
            <a:tailEnd type="triangle" w="med" len="med"/>
          </a:ln>
        </p:spPr>
      </p:cxnSp>
      <p:sp>
        <p:nvSpPr>
          <p:cNvPr id="45" name="矩形 44">
            <a:extLst>
              <a:ext uri="{FF2B5EF4-FFF2-40B4-BE49-F238E27FC236}">
                <a16:creationId xmlns:a16="http://schemas.microsoft.com/office/drawing/2014/main" id="{0C8F89A3-CE60-47F0-97FC-B4581243D16D}"/>
              </a:ext>
            </a:extLst>
          </p:cNvPr>
          <p:cNvSpPr/>
          <p:nvPr/>
        </p:nvSpPr>
        <p:spPr>
          <a:xfrm>
            <a:off x="3167988" y="2464197"/>
            <a:ext cx="1878267" cy="369332"/>
          </a:xfrm>
          <a:prstGeom prst="rect">
            <a:avLst/>
          </a:prstGeom>
          <a:noFill/>
          <a:ln>
            <a:noFill/>
          </a:ln>
        </p:spPr>
        <p:txBody>
          <a:bodyPr spcFirstLastPara="1" wrap="square" lIns="91425" tIns="45700" rIns="91425" bIns="45700" anchor="t" anchorCtr="0">
            <a:noAutofit/>
          </a:bodyPr>
          <a:lstStyle/>
          <a:p>
            <a:pPr algn="r"/>
            <a:r>
              <a:rPr lang="en-US" altLang="zh-CN" sz="1600" b="1" i="1" dirty="0">
                <a:solidFill>
                  <a:schemeClr val="dk1"/>
                </a:solidFill>
                <a:latin typeface="Arial"/>
                <a:cs typeface="Arial"/>
              </a:rPr>
              <a:t>“Submit job”</a:t>
            </a:r>
            <a:endParaRPr lang="zh-CN" altLang="en-US" sz="1600" b="1" i="1" dirty="0">
              <a:solidFill>
                <a:schemeClr val="dk1"/>
              </a:solidFill>
              <a:latin typeface="Arial"/>
              <a:cs typeface="Arial"/>
            </a:endParaRPr>
          </a:p>
        </p:txBody>
      </p:sp>
      <p:pic>
        <p:nvPicPr>
          <p:cNvPr id="46" name="Shape 558">
            <a:extLst>
              <a:ext uri="{FF2B5EF4-FFF2-40B4-BE49-F238E27FC236}">
                <a16:creationId xmlns:a16="http://schemas.microsoft.com/office/drawing/2014/main" id="{FE4380D7-C0E7-4F11-8BFF-F462F681EE1D}"/>
              </a:ext>
            </a:extLst>
          </p:cNvPr>
          <p:cNvPicPr preferRelativeResize="0"/>
          <p:nvPr/>
        </p:nvPicPr>
        <p:blipFill rotWithShape="1">
          <a:blip r:embed="rId4">
            <a:alphaModFix/>
          </a:blip>
          <a:srcRect/>
          <a:stretch/>
        </p:blipFill>
        <p:spPr>
          <a:xfrm flipH="1">
            <a:off x="3437281" y="1984868"/>
            <a:ext cx="338899" cy="338899"/>
          </a:xfrm>
          <a:prstGeom prst="rect">
            <a:avLst/>
          </a:prstGeom>
          <a:noFill/>
          <a:ln>
            <a:noFill/>
          </a:ln>
        </p:spPr>
      </p:pic>
      <p:cxnSp>
        <p:nvCxnSpPr>
          <p:cNvPr id="47" name="Shape 557">
            <a:extLst>
              <a:ext uri="{FF2B5EF4-FFF2-40B4-BE49-F238E27FC236}">
                <a16:creationId xmlns:a16="http://schemas.microsoft.com/office/drawing/2014/main" id="{538C211B-0293-47FD-946F-F197F7EC6677}"/>
              </a:ext>
            </a:extLst>
          </p:cNvPr>
          <p:cNvCxnSpPr>
            <a:cxnSpLocks/>
          </p:cNvCxnSpPr>
          <p:nvPr/>
        </p:nvCxnSpPr>
        <p:spPr>
          <a:xfrm>
            <a:off x="3606730" y="2354201"/>
            <a:ext cx="0" cy="771980"/>
          </a:xfrm>
          <a:prstGeom prst="straightConnector1">
            <a:avLst/>
          </a:prstGeom>
          <a:noFill/>
          <a:ln w="38100" cap="flat" cmpd="sng">
            <a:solidFill>
              <a:srgbClr val="7F7F7F"/>
            </a:solidFill>
            <a:prstDash val="solid"/>
            <a:round/>
            <a:headEnd type="none" w="sm" len="sm"/>
            <a:tailEnd type="none" w="sm" len="sm"/>
          </a:ln>
        </p:spPr>
      </p:cxnSp>
      <p:cxnSp>
        <p:nvCxnSpPr>
          <p:cNvPr id="57" name="Shape 557">
            <a:extLst>
              <a:ext uri="{FF2B5EF4-FFF2-40B4-BE49-F238E27FC236}">
                <a16:creationId xmlns:a16="http://schemas.microsoft.com/office/drawing/2014/main" id="{9B8EEEAD-7C8D-4E38-B4AA-C74335BCD69D}"/>
              </a:ext>
            </a:extLst>
          </p:cNvPr>
          <p:cNvCxnSpPr>
            <a:cxnSpLocks/>
          </p:cNvCxnSpPr>
          <p:nvPr/>
        </p:nvCxnSpPr>
        <p:spPr>
          <a:xfrm>
            <a:off x="2383545" y="2354201"/>
            <a:ext cx="0" cy="4008048"/>
          </a:xfrm>
          <a:prstGeom prst="straightConnector1">
            <a:avLst/>
          </a:prstGeom>
          <a:noFill/>
          <a:ln w="38100" cap="flat" cmpd="sng">
            <a:solidFill>
              <a:srgbClr val="7F7F7F"/>
            </a:solidFill>
            <a:prstDash val="solid"/>
            <a:round/>
            <a:headEnd type="none" w="sm" len="sm"/>
            <a:tailEnd type="none" w="sm" len="sm"/>
          </a:ln>
        </p:spPr>
      </p:cxnSp>
      <p:sp>
        <p:nvSpPr>
          <p:cNvPr id="11" name="Shape 553">
            <a:extLst>
              <a:ext uri="{FF2B5EF4-FFF2-40B4-BE49-F238E27FC236}">
                <a16:creationId xmlns:a16="http://schemas.microsoft.com/office/drawing/2014/main" id="{17B77AD5-7AB8-4ABA-90A0-89E526E369DC}"/>
              </a:ext>
            </a:extLst>
          </p:cNvPr>
          <p:cNvSpPr/>
          <p:nvPr/>
        </p:nvSpPr>
        <p:spPr>
          <a:xfrm>
            <a:off x="1298615" y="3150161"/>
            <a:ext cx="1223188" cy="461551"/>
          </a:xfrm>
          <a:prstGeom prst="flowChartMagneticDisk">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r>
              <a:rPr lang="en-US" sz="1600" b="1" dirty="0">
                <a:solidFill>
                  <a:schemeClr val="dk1"/>
                </a:solidFill>
                <a:ea typeface="Arial"/>
                <a:cs typeface="Arial"/>
                <a:sym typeface="Arial"/>
              </a:rPr>
              <a:t>Job info</a:t>
            </a:r>
            <a:endParaRPr sz="1600" b="1" dirty="0">
              <a:solidFill>
                <a:schemeClr val="dk1"/>
              </a:solidFill>
              <a:ea typeface="Arial"/>
              <a:cs typeface="Arial"/>
              <a:sym typeface="Arial"/>
            </a:endParaRPr>
          </a:p>
        </p:txBody>
      </p:sp>
      <p:sp>
        <p:nvSpPr>
          <p:cNvPr id="12" name="Shape 561">
            <a:extLst>
              <a:ext uri="{FF2B5EF4-FFF2-40B4-BE49-F238E27FC236}">
                <a16:creationId xmlns:a16="http://schemas.microsoft.com/office/drawing/2014/main" id="{B2C876EE-125A-443C-B270-F3A48D492492}"/>
              </a:ext>
            </a:extLst>
          </p:cNvPr>
          <p:cNvSpPr/>
          <p:nvPr/>
        </p:nvSpPr>
        <p:spPr>
          <a:xfrm>
            <a:off x="930079" y="2833529"/>
            <a:ext cx="1453463" cy="333360"/>
          </a:xfrm>
          <a:prstGeom prst="rect">
            <a:avLst/>
          </a:prstGeom>
          <a:noFill/>
          <a:ln>
            <a:noFill/>
          </a:ln>
        </p:spPr>
        <p:txBody>
          <a:bodyPr spcFirstLastPara="1" wrap="square" lIns="91425" tIns="45700" rIns="91425" bIns="45700" anchor="t" anchorCtr="0">
            <a:noAutofit/>
          </a:bodyPr>
          <a:lstStyle/>
          <a:p>
            <a:r>
              <a:rPr lang="en-US" sz="1600" b="1" dirty="0" err="1">
                <a:solidFill>
                  <a:schemeClr val="dk1"/>
                </a:solidFill>
                <a:ea typeface="Arial"/>
                <a:cs typeface="Arial"/>
                <a:sym typeface="Arial"/>
              </a:rPr>
              <a:t>submitJob</a:t>
            </a:r>
            <a:r>
              <a:rPr lang="en-US" sz="1600" b="1" dirty="0">
                <a:solidFill>
                  <a:schemeClr val="dk1"/>
                </a:solidFill>
                <a:ea typeface="Arial"/>
                <a:cs typeface="Arial"/>
                <a:sym typeface="Arial"/>
              </a:rPr>
              <a:t>()</a:t>
            </a:r>
            <a:endParaRPr sz="1600" b="1" dirty="0">
              <a:solidFill>
                <a:schemeClr val="dk1"/>
              </a:solidFill>
              <a:ea typeface="Arial"/>
              <a:cs typeface="Arial"/>
              <a:sym typeface="Arial"/>
            </a:endParaRPr>
          </a:p>
        </p:txBody>
      </p:sp>
      <p:sp>
        <p:nvSpPr>
          <p:cNvPr id="14" name="Shape 562">
            <a:extLst>
              <a:ext uri="{FF2B5EF4-FFF2-40B4-BE49-F238E27FC236}">
                <a16:creationId xmlns:a16="http://schemas.microsoft.com/office/drawing/2014/main" id="{45F8051F-6E29-4400-B742-00F312F06D7A}"/>
              </a:ext>
            </a:extLst>
          </p:cNvPr>
          <p:cNvSpPr/>
          <p:nvPr/>
        </p:nvSpPr>
        <p:spPr>
          <a:xfrm>
            <a:off x="925397" y="4399602"/>
            <a:ext cx="1103395" cy="327053"/>
          </a:xfrm>
          <a:prstGeom prst="rect">
            <a:avLst/>
          </a:prstGeom>
          <a:noFill/>
          <a:ln>
            <a:noFill/>
          </a:ln>
        </p:spPr>
        <p:txBody>
          <a:bodyPr spcFirstLastPara="1" wrap="square" lIns="91425" tIns="45700" rIns="91425" bIns="45700" anchor="t" anchorCtr="0">
            <a:noAutofit/>
          </a:bodyPr>
          <a:lstStyle/>
          <a:p>
            <a:r>
              <a:rPr lang="en-US" sz="1600" b="1" dirty="0" err="1">
                <a:solidFill>
                  <a:schemeClr val="bg1">
                    <a:lumMod val="85000"/>
                  </a:schemeClr>
                </a:solidFill>
                <a:ea typeface="Arial"/>
                <a:cs typeface="Arial"/>
                <a:sym typeface="Arial"/>
              </a:rPr>
              <a:t>initJob</a:t>
            </a:r>
            <a:r>
              <a:rPr lang="en-US" sz="1600" b="1" dirty="0">
                <a:solidFill>
                  <a:schemeClr val="bg1">
                    <a:lumMod val="85000"/>
                  </a:schemeClr>
                </a:solidFill>
                <a:ea typeface="Arial"/>
                <a:cs typeface="Arial"/>
                <a:sym typeface="Arial"/>
              </a:rPr>
              <a:t>()</a:t>
            </a:r>
            <a:endParaRPr sz="1600" b="1" dirty="0">
              <a:solidFill>
                <a:schemeClr val="bg1">
                  <a:lumMod val="85000"/>
                </a:schemeClr>
              </a:solidFill>
              <a:ea typeface="Arial"/>
              <a:cs typeface="Arial"/>
              <a:sym typeface="Arial"/>
            </a:endParaRPr>
          </a:p>
        </p:txBody>
      </p:sp>
      <p:cxnSp>
        <p:nvCxnSpPr>
          <p:cNvPr id="17" name="直接连接符 16">
            <a:extLst>
              <a:ext uri="{FF2B5EF4-FFF2-40B4-BE49-F238E27FC236}">
                <a16:creationId xmlns:a16="http://schemas.microsoft.com/office/drawing/2014/main" id="{DEDCE2A0-56F8-4F89-89DE-ED6F8B684273}"/>
              </a:ext>
            </a:extLst>
          </p:cNvPr>
          <p:cNvCxnSpPr>
            <a:cxnSpLocks/>
          </p:cNvCxnSpPr>
          <p:nvPr/>
        </p:nvCxnSpPr>
        <p:spPr>
          <a:xfrm>
            <a:off x="2383542" y="4400292"/>
            <a:ext cx="0" cy="1961957"/>
          </a:xfrm>
          <a:prstGeom prst="line">
            <a:avLst/>
          </a:prstGeom>
          <a:noFill/>
          <a:ln w="38100" cap="flat" cmpd="sng">
            <a:solidFill>
              <a:schemeClr val="bg1">
                <a:lumMod val="85000"/>
              </a:schemeClr>
            </a:solidFill>
            <a:prstDash val="solid"/>
            <a:round/>
            <a:headEnd type="none" w="sm" len="sm"/>
            <a:tailEnd type="none" w="sm" len="sm"/>
          </a:ln>
        </p:spPr>
      </p:cxnSp>
      <p:sp>
        <p:nvSpPr>
          <p:cNvPr id="15" name="Shape 580">
            <a:extLst>
              <a:ext uri="{FF2B5EF4-FFF2-40B4-BE49-F238E27FC236}">
                <a16:creationId xmlns:a16="http://schemas.microsoft.com/office/drawing/2014/main" id="{4B3474D9-8159-46B4-A8D6-90CF9A968E40}"/>
              </a:ext>
            </a:extLst>
          </p:cNvPr>
          <p:cNvSpPr txBox="1"/>
          <p:nvPr/>
        </p:nvSpPr>
        <p:spPr>
          <a:xfrm>
            <a:off x="1966713" y="3781876"/>
            <a:ext cx="386115" cy="726417"/>
          </a:xfrm>
          <a:prstGeom prst="rect">
            <a:avLst/>
          </a:prstGeom>
          <a:noFill/>
          <a:ln>
            <a:noFill/>
          </a:ln>
        </p:spPr>
        <p:txBody>
          <a:bodyPr spcFirstLastPara="1" wrap="square" lIns="91425" tIns="45700" rIns="91425" bIns="45700" anchor="t" anchorCtr="0">
            <a:noAutofit/>
          </a:bodyPr>
          <a:lstStyle/>
          <a:p>
            <a:pPr>
              <a:lnSpc>
                <a:spcPct val="41666"/>
              </a:lnSpc>
            </a:pPr>
            <a:r>
              <a:rPr lang="en-US" sz="3200" dirty="0">
                <a:solidFill>
                  <a:schemeClr val="dk1"/>
                </a:solidFill>
                <a:ea typeface="Arial"/>
                <a:cs typeface="Arial"/>
                <a:sym typeface="Arial"/>
              </a:rPr>
              <a:t>.</a:t>
            </a:r>
            <a:endParaRPr sz="3200" dirty="0"/>
          </a:p>
          <a:p>
            <a:pPr>
              <a:lnSpc>
                <a:spcPct val="41666"/>
              </a:lnSpc>
            </a:pPr>
            <a:r>
              <a:rPr lang="en-US" sz="3200" dirty="0">
                <a:solidFill>
                  <a:schemeClr val="dk1"/>
                </a:solidFill>
                <a:ea typeface="Arial"/>
                <a:cs typeface="Arial"/>
                <a:sym typeface="Arial"/>
              </a:rPr>
              <a:t>.</a:t>
            </a:r>
            <a:endParaRPr sz="3200" dirty="0"/>
          </a:p>
          <a:p>
            <a:pPr>
              <a:lnSpc>
                <a:spcPct val="41666"/>
              </a:lnSpc>
            </a:pPr>
            <a:r>
              <a:rPr lang="en-US" sz="3200" dirty="0">
                <a:solidFill>
                  <a:schemeClr val="dk1"/>
                </a:solidFill>
                <a:ea typeface="Arial"/>
                <a:cs typeface="Arial"/>
                <a:sym typeface="Arial"/>
              </a:rPr>
              <a:t>.</a:t>
            </a:r>
            <a:endParaRPr sz="3200" dirty="0">
              <a:solidFill>
                <a:schemeClr val="dk1"/>
              </a:solidFill>
              <a:ea typeface="Arial"/>
              <a:cs typeface="Arial"/>
              <a:sym typeface="Arial"/>
            </a:endParaRPr>
          </a:p>
        </p:txBody>
      </p:sp>
      <p:sp>
        <p:nvSpPr>
          <p:cNvPr id="16" name="闪电形 15">
            <a:extLst>
              <a:ext uri="{FF2B5EF4-FFF2-40B4-BE49-F238E27FC236}">
                <a16:creationId xmlns:a16="http://schemas.microsoft.com/office/drawing/2014/main" id="{39EA404C-4596-46E7-983E-FFCC45A835B5}"/>
              </a:ext>
            </a:extLst>
          </p:cNvPr>
          <p:cNvSpPr/>
          <p:nvPr/>
        </p:nvSpPr>
        <p:spPr>
          <a:xfrm>
            <a:off x="2121581" y="4214203"/>
            <a:ext cx="523921" cy="294090"/>
          </a:xfrm>
          <a:prstGeom prst="lightningBolt">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Char char="p"/>
            </a:pPr>
            <a:endParaRPr kumimoji="0" lang="zh-CN" altLang="en-US" sz="1800" b="1" i="0" u="none" strike="noStrike" cap="none" normalizeH="0" baseline="0">
              <a:ln>
                <a:noFill/>
              </a:ln>
              <a:solidFill>
                <a:schemeClr val="accent2"/>
              </a:solidFill>
              <a:effectLst/>
              <a:latin typeface="Verdana" panose="020B0604030504040204" pitchFamily="34" charset="0"/>
              <a:ea typeface="楷体_GB2312" pitchFamily="49" charset="-122"/>
            </a:endParaRPr>
          </a:p>
        </p:txBody>
      </p:sp>
      <p:sp>
        <p:nvSpPr>
          <p:cNvPr id="13" name="Shape 554">
            <a:extLst>
              <a:ext uri="{FF2B5EF4-FFF2-40B4-BE49-F238E27FC236}">
                <a16:creationId xmlns:a16="http://schemas.microsoft.com/office/drawing/2014/main" id="{0C8ABD77-8B34-423D-B525-39EE9B587144}"/>
              </a:ext>
            </a:extLst>
          </p:cNvPr>
          <p:cNvSpPr/>
          <p:nvPr/>
        </p:nvSpPr>
        <p:spPr>
          <a:xfrm>
            <a:off x="1298615" y="4692101"/>
            <a:ext cx="1223187" cy="461551"/>
          </a:xfrm>
          <a:prstGeom prst="flowChartMagneticDisk">
            <a:avLst/>
          </a:prstGeom>
          <a:solidFill>
            <a:schemeClr val="lt1"/>
          </a:solidFill>
          <a:ln w="25400" cap="flat" cmpd="sng">
            <a:solidFill>
              <a:schemeClr val="bg1">
                <a:lumMod val="85000"/>
              </a:schemeClr>
            </a:solidFill>
            <a:prstDash val="solid"/>
            <a:round/>
            <a:headEnd type="none" w="sm" len="sm"/>
            <a:tailEnd type="none" w="sm" len="sm"/>
          </a:ln>
        </p:spPr>
        <p:txBody>
          <a:bodyPr spcFirstLastPara="1" wrap="square" lIns="91425" tIns="45700" rIns="91425" bIns="45700" anchor="ctr" anchorCtr="0">
            <a:noAutofit/>
          </a:bodyPr>
          <a:lstStyle/>
          <a:p>
            <a:pPr algn="ctr"/>
            <a:r>
              <a:rPr lang="en-US" sz="1600" b="1" dirty="0">
                <a:solidFill>
                  <a:schemeClr val="bg1">
                    <a:lumMod val="85000"/>
                  </a:schemeClr>
                </a:solidFill>
                <a:ea typeface="Arial"/>
                <a:cs typeface="Arial"/>
                <a:sym typeface="Arial"/>
              </a:rPr>
              <a:t>Job token</a:t>
            </a:r>
            <a:endParaRPr sz="1600" b="1" dirty="0">
              <a:solidFill>
                <a:schemeClr val="bg1">
                  <a:lumMod val="85000"/>
                </a:schemeClr>
              </a:solidFill>
              <a:ea typeface="Arial"/>
              <a:cs typeface="Arial"/>
              <a:sym typeface="Arial"/>
            </a:endParaRPr>
          </a:p>
        </p:txBody>
      </p:sp>
      <p:sp>
        <p:nvSpPr>
          <p:cNvPr id="19" name="左大括号 18">
            <a:extLst>
              <a:ext uri="{FF2B5EF4-FFF2-40B4-BE49-F238E27FC236}">
                <a16:creationId xmlns:a16="http://schemas.microsoft.com/office/drawing/2014/main" id="{4A09D135-CC62-40D2-8F0C-825FB17578F0}"/>
              </a:ext>
            </a:extLst>
          </p:cNvPr>
          <p:cNvSpPr/>
          <p:nvPr/>
        </p:nvSpPr>
        <p:spPr bwMode="auto">
          <a:xfrm flipH="1">
            <a:off x="2552516" y="3362774"/>
            <a:ext cx="257436" cy="1560102"/>
          </a:xfrm>
          <a:prstGeom prst="leftBrace">
            <a:avLst>
              <a:gd name="adj1" fmla="val 53536"/>
              <a:gd name="adj2" fmla="val 50000"/>
            </a:avLst>
          </a:prstGeom>
          <a:ln w="38100">
            <a:solidFill>
              <a:srgbClr val="FF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rtlCol="0" anchor="t" anchorCtr="0" compatLnSpc="1">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Char char="p"/>
            </a:pPr>
            <a:endParaRPr kumimoji="0" lang="zh-CN" altLang="en-US" sz="1800" b="1" i="0" u="none" strike="noStrike" cap="none" normalizeH="0" baseline="0">
              <a:ln>
                <a:noFill/>
              </a:ln>
              <a:solidFill>
                <a:schemeClr val="accent2"/>
              </a:solidFill>
              <a:effectLst/>
              <a:latin typeface="Verdana" panose="020B0604030504040204" pitchFamily="34" charset="0"/>
              <a:ea typeface="楷体_GB2312" pitchFamily="49" charset="-122"/>
            </a:endParaRPr>
          </a:p>
        </p:txBody>
      </p:sp>
      <p:pic>
        <p:nvPicPr>
          <p:cNvPr id="20" name="Shape 564">
            <a:extLst>
              <a:ext uri="{FF2B5EF4-FFF2-40B4-BE49-F238E27FC236}">
                <a16:creationId xmlns:a16="http://schemas.microsoft.com/office/drawing/2014/main" id="{9AB43F41-8756-4484-980D-6F3631590EE0}"/>
              </a:ext>
            </a:extLst>
          </p:cNvPr>
          <p:cNvPicPr preferRelativeResize="0"/>
          <p:nvPr/>
        </p:nvPicPr>
        <p:blipFill rotWithShape="1">
          <a:blip r:embed="rId5">
            <a:alphaModFix/>
          </a:blip>
          <a:srcRect/>
          <a:stretch/>
        </p:blipFill>
        <p:spPr>
          <a:xfrm>
            <a:off x="2069931" y="5127927"/>
            <a:ext cx="492700" cy="492700"/>
          </a:xfrm>
          <a:prstGeom prst="rect">
            <a:avLst/>
          </a:prstGeom>
          <a:noFill/>
          <a:ln>
            <a:noFill/>
          </a:ln>
        </p:spPr>
      </p:pic>
      <p:sp>
        <p:nvSpPr>
          <p:cNvPr id="21" name="矩形: 圆角 20">
            <a:extLst>
              <a:ext uri="{FF2B5EF4-FFF2-40B4-BE49-F238E27FC236}">
                <a16:creationId xmlns:a16="http://schemas.microsoft.com/office/drawing/2014/main" id="{851B41D6-D20F-4AD9-89ED-D9FBB29D5045}"/>
              </a:ext>
            </a:extLst>
          </p:cNvPr>
          <p:cNvSpPr/>
          <p:nvPr/>
        </p:nvSpPr>
        <p:spPr bwMode="gray">
          <a:xfrm>
            <a:off x="2738299" y="5740011"/>
            <a:ext cx="2146920" cy="695760"/>
          </a:xfrm>
          <a:prstGeom prst="roundRect">
            <a:avLst/>
          </a:prstGeom>
          <a:solidFill>
            <a:srgbClr val="FF0000"/>
          </a:solidFill>
          <a:ln>
            <a:headEnd type="triangle" w="med" len="med"/>
            <a:tailEnd type="triangl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b="1" dirty="0">
                <a:solidFill>
                  <a:schemeClr val="bg1"/>
                </a:solidFill>
              </a:rPr>
              <a:t>Fail to recover without </a:t>
            </a:r>
            <a:r>
              <a:rPr lang="en-US" altLang="zh-CN" b="1" dirty="0" err="1">
                <a:solidFill>
                  <a:schemeClr val="bg1"/>
                </a:solidFill>
              </a:rPr>
              <a:t>jobToken</a:t>
            </a:r>
            <a:r>
              <a:rPr lang="en-US" altLang="zh-CN" b="1" dirty="0">
                <a:solidFill>
                  <a:schemeClr val="bg1"/>
                </a:solidFill>
              </a:rPr>
              <a:t>!</a:t>
            </a:r>
            <a:endParaRPr lang="zh-CN" altLang="en-US" b="1" dirty="0">
              <a:solidFill>
                <a:schemeClr val="bg1"/>
              </a:solidFill>
            </a:endParaRPr>
          </a:p>
        </p:txBody>
      </p:sp>
      <p:pic>
        <p:nvPicPr>
          <p:cNvPr id="22" name="图片 21">
            <a:extLst>
              <a:ext uri="{FF2B5EF4-FFF2-40B4-BE49-F238E27FC236}">
                <a16:creationId xmlns:a16="http://schemas.microsoft.com/office/drawing/2014/main" id="{9EAC738B-1E45-4293-A885-2FF49FAF25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62081" y="5756520"/>
            <a:ext cx="500422" cy="559478"/>
          </a:xfrm>
          <a:prstGeom prst="rect">
            <a:avLst/>
          </a:prstGeom>
        </p:spPr>
      </p:pic>
      <p:sp>
        <p:nvSpPr>
          <p:cNvPr id="23" name="Shape 567">
            <a:extLst>
              <a:ext uri="{FF2B5EF4-FFF2-40B4-BE49-F238E27FC236}">
                <a16:creationId xmlns:a16="http://schemas.microsoft.com/office/drawing/2014/main" id="{8E924700-C66A-4AB6-A74D-75C220992BFA}"/>
              </a:ext>
            </a:extLst>
          </p:cNvPr>
          <p:cNvSpPr/>
          <p:nvPr/>
        </p:nvSpPr>
        <p:spPr>
          <a:xfrm>
            <a:off x="4885219" y="3633757"/>
            <a:ext cx="1549823" cy="724495"/>
          </a:xfrm>
          <a:prstGeom prst="rightArrow">
            <a:avLst>
              <a:gd name="adj1" fmla="val 50000"/>
              <a:gd name="adj2" fmla="val 50000"/>
            </a:avLst>
          </a:prstGeom>
          <a:solidFill>
            <a:srgbClr val="95D80A"/>
          </a:solidFill>
          <a:ln w="9525" cap="flat" cmpd="sng">
            <a:solidFill>
              <a:srgbClr val="95D80A"/>
            </a:solidFill>
            <a:prstDash val="solid"/>
            <a:miter lim="800000"/>
            <a:headEnd type="none" w="sm" len="sm"/>
            <a:tailEnd type="none" w="sm" len="sm"/>
          </a:ln>
        </p:spPr>
        <p:txBody>
          <a:bodyPr spcFirstLastPara="1" wrap="square" lIns="91425" tIns="45700" rIns="91425" bIns="45700" anchor="ctr" anchorCtr="0">
            <a:noAutofit/>
          </a:bodyPr>
          <a:lstStyle/>
          <a:p>
            <a:pPr algn="ctr"/>
            <a:endParaRPr b="1">
              <a:solidFill>
                <a:schemeClr val="lt1"/>
              </a:solidFill>
              <a:latin typeface="Arial"/>
              <a:ea typeface="Arial"/>
              <a:cs typeface="Arial"/>
              <a:sym typeface="Arial"/>
            </a:endParaRPr>
          </a:p>
        </p:txBody>
      </p:sp>
      <p:pic>
        <p:nvPicPr>
          <p:cNvPr id="24" name="Shape 568">
            <a:extLst>
              <a:ext uri="{FF2B5EF4-FFF2-40B4-BE49-F238E27FC236}">
                <a16:creationId xmlns:a16="http://schemas.microsoft.com/office/drawing/2014/main" id="{7A5CBB94-F784-4BB8-9EF8-2267AE8C9C4C}"/>
              </a:ext>
            </a:extLst>
          </p:cNvPr>
          <p:cNvPicPr preferRelativeResize="0"/>
          <p:nvPr/>
        </p:nvPicPr>
        <p:blipFill rotWithShape="1">
          <a:blip r:embed="rId7">
            <a:alphaModFix/>
          </a:blip>
          <a:srcRect/>
          <a:stretch/>
        </p:blipFill>
        <p:spPr>
          <a:xfrm>
            <a:off x="4887164" y="3598688"/>
            <a:ext cx="1330203" cy="702386"/>
          </a:xfrm>
          <a:prstGeom prst="rect">
            <a:avLst/>
          </a:prstGeom>
          <a:noFill/>
          <a:ln>
            <a:noFill/>
          </a:ln>
        </p:spPr>
      </p:pic>
      <p:sp>
        <p:nvSpPr>
          <p:cNvPr id="25" name="Shape 556">
            <a:extLst>
              <a:ext uri="{FF2B5EF4-FFF2-40B4-BE49-F238E27FC236}">
                <a16:creationId xmlns:a16="http://schemas.microsoft.com/office/drawing/2014/main" id="{014E9371-FFF7-4C5B-9B12-2945F27ED8F8}"/>
              </a:ext>
            </a:extLst>
          </p:cNvPr>
          <p:cNvSpPr txBox="1"/>
          <p:nvPr/>
        </p:nvSpPr>
        <p:spPr>
          <a:xfrm>
            <a:off x="7582556" y="1909429"/>
            <a:ext cx="1290837" cy="414338"/>
          </a:xfrm>
          <a:prstGeom prst="rect">
            <a:avLst/>
          </a:prstGeom>
          <a:solidFill>
            <a:schemeClr val="bg1">
              <a:lumMod val="85000"/>
            </a:schemeClr>
          </a:solidFill>
          <a:ln>
            <a:noFill/>
          </a:ln>
        </p:spPr>
        <p:txBody>
          <a:bodyPr spcFirstLastPara="1" wrap="square" lIns="91425" tIns="45700" rIns="91425" bIns="45700" anchor="t" anchorCtr="0">
            <a:noAutofit/>
          </a:bodyPr>
          <a:lstStyle/>
          <a:p>
            <a:pPr algn="ctr"/>
            <a:r>
              <a:rPr lang="en-US" altLang="zh-CN" sz="1600" i="1" dirty="0" err="1">
                <a:solidFill>
                  <a:schemeClr val="dk1"/>
                </a:solidFill>
                <a:ea typeface="Arial"/>
                <a:cs typeface="Arial"/>
                <a:sym typeface="Arial"/>
              </a:rPr>
              <a:t>JobTracker</a:t>
            </a:r>
            <a:endParaRPr sz="1600" i="1" dirty="0">
              <a:solidFill>
                <a:schemeClr val="dk1"/>
              </a:solidFill>
              <a:latin typeface="Arial"/>
              <a:ea typeface="Arial"/>
              <a:cs typeface="Arial"/>
              <a:sym typeface="Arial"/>
            </a:endParaRPr>
          </a:p>
        </p:txBody>
      </p:sp>
      <p:cxnSp>
        <p:nvCxnSpPr>
          <p:cNvPr id="26" name="直接箭头连接符 25">
            <a:extLst>
              <a:ext uri="{FF2B5EF4-FFF2-40B4-BE49-F238E27FC236}">
                <a16:creationId xmlns:a16="http://schemas.microsoft.com/office/drawing/2014/main" id="{A3A67287-C030-4DF9-8419-4A225E6EBBD4}"/>
              </a:ext>
            </a:extLst>
          </p:cNvPr>
          <p:cNvCxnSpPr>
            <a:cxnSpLocks/>
          </p:cNvCxnSpPr>
          <p:nvPr/>
        </p:nvCxnSpPr>
        <p:spPr>
          <a:xfrm flipH="1">
            <a:off x="8227974" y="2648863"/>
            <a:ext cx="1223188" cy="184666"/>
          </a:xfrm>
          <a:prstGeom prst="straightConnector1">
            <a:avLst/>
          </a:prstGeom>
          <a:noFill/>
          <a:ln w="28575" cap="flat" cmpd="sng">
            <a:solidFill>
              <a:schemeClr val="tx1"/>
            </a:solidFill>
            <a:prstDash val="solid"/>
            <a:round/>
            <a:headEnd type="none" w="sm" len="sm"/>
            <a:tailEnd type="triangle" w="med" len="med"/>
          </a:ln>
        </p:spPr>
      </p:cxnSp>
      <p:sp>
        <p:nvSpPr>
          <p:cNvPr id="27" name="矩形 26">
            <a:extLst>
              <a:ext uri="{FF2B5EF4-FFF2-40B4-BE49-F238E27FC236}">
                <a16:creationId xmlns:a16="http://schemas.microsoft.com/office/drawing/2014/main" id="{0BFE106B-A681-4AFA-BEF4-026FC7A3CA5F}"/>
              </a:ext>
            </a:extLst>
          </p:cNvPr>
          <p:cNvSpPr/>
          <p:nvPr/>
        </p:nvSpPr>
        <p:spPr>
          <a:xfrm>
            <a:off x="9012417" y="2464197"/>
            <a:ext cx="1878267" cy="369332"/>
          </a:xfrm>
          <a:prstGeom prst="rect">
            <a:avLst/>
          </a:prstGeom>
          <a:noFill/>
          <a:ln>
            <a:noFill/>
          </a:ln>
        </p:spPr>
        <p:txBody>
          <a:bodyPr spcFirstLastPara="1" wrap="square" lIns="91425" tIns="45700" rIns="91425" bIns="45700" anchor="t" anchorCtr="0">
            <a:noAutofit/>
          </a:bodyPr>
          <a:lstStyle/>
          <a:p>
            <a:pPr algn="r"/>
            <a:r>
              <a:rPr lang="en-US" altLang="zh-CN" sz="1600" b="1" i="1" dirty="0">
                <a:solidFill>
                  <a:schemeClr val="dk1"/>
                </a:solidFill>
                <a:latin typeface="Arial"/>
                <a:cs typeface="Arial"/>
              </a:rPr>
              <a:t>“Submit job”</a:t>
            </a:r>
            <a:endParaRPr lang="zh-CN" altLang="en-US" sz="1600" b="1" i="1" dirty="0">
              <a:solidFill>
                <a:schemeClr val="dk1"/>
              </a:solidFill>
              <a:latin typeface="Arial"/>
              <a:cs typeface="Arial"/>
            </a:endParaRPr>
          </a:p>
        </p:txBody>
      </p:sp>
      <p:pic>
        <p:nvPicPr>
          <p:cNvPr id="28" name="Shape 558">
            <a:extLst>
              <a:ext uri="{FF2B5EF4-FFF2-40B4-BE49-F238E27FC236}">
                <a16:creationId xmlns:a16="http://schemas.microsoft.com/office/drawing/2014/main" id="{5E678FE1-2C17-45B6-BB7F-CB117D7DCF9B}"/>
              </a:ext>
            </a:extLst>
          </p:cNvPr>
          <p:cNvPicPr preferRelativeResize="0"/>
          <p:nvPr/>
        </p:nvPicPr>
        <p:blipFill rotWithShape="1">
          <a:blip r:embed="rId4">
            <a:alphaModFix/>
          </a:blip>
          <a:srcRect/>
          <a:stretch/>
        </p:blipFill>
        <p:spPr>
          <a:xfrm flipH="1">
            <a:off x="9281710" y="1984868"/>
            <a:ext cx="338899" cy="338899"/>
          </a:xfrm>
          <a:prstGeom prst="rect">
            <a:avLst/>
          </a:prstGeom>
          <a:noFill/>
          <a:ln>
            <a:noFill/>
          </a:ln>
        </p:spPr>
      </p:pic>
      <p:cxnSp>
        <p:nvCxnSpPr>
          <p:cNvPr id="29" name="Shape 557">
            <a:extLst>
              <a:ext uri="{FF2B5EF4-FFF2-40B4-BE49-F238E27FC236}">
                <a16:creationId xmlns:a16="http://schemas.microsoft.com/office/drawing/2014/main" id="{6F1CD654-9176-4DB4-A8FB-C296B4205AF6}"/>
              </a:ext>
            </a:extLst>
          </p:cNvPr>
          <p:cNvCxnSpPr>
            <a:cxnSpLocks/>
          </p:cNvCxnSpPr>
          <p:nvPr/>
        </p:nvCxnSpPr>
        <p:spPr>
          <a:xfrm>
            <a:off x="9451159" y="2354201"/>
            <a:ext cx="0" cy="771980"/>
          </a:xfrm>
          <a:prstGeom prst="straightConnector1">
            <a:avLst/>
          </a:prstGeom>
          <a:noFill/>
          <a:ln w="38100" cap="flat" cmpd="sng">
            <a:solidFill>
              <a:srgbClr val="7F7F7F"/>
            </a:solidFill>
            <a:prstDash val="solid"/>
            <a:round/>
            <a:headEnd type="none" w="sm" len="sm"/>
            <a:tailEnd type="none" w="sm" len="sm"/>
          </a:ln>
        </p:spPr>
      </p:cxnSp>
      <p:cxnSp>
        <p:nvCxnSpPr>
          <p:cNvPr id="30" name="Shape 557">
            <a:extLst>
              <a:ext uri="{FF2B5EF4-FFF2-40B4-BE49-F238E27FC236}">
                <a16:creationId xmlns:a16="http://schemas.microsoft.com/office/drawing/2014/main" id="{D191B744-6766-4406-B796-92A6C35CE355}"/>
              </a:ext>
            </a:extLst>
          </p:cNvPr>
          <p:cNvCxnSpPr>
            <a:cxnSpLocks/>
          </p:cNvCxnSpPr>
          <p:nvPr/>
        </p:nvCxnSpPr>
        <p:spPr>
          <a:xfrm>
            <a:off x="8227974" y="2354201"/>
            <a:ext cx="0" cy="4008048"/>
          </a:xfrm>
          <a:prstGeom prst="straightConnector1">
            <a:avLst/>
          </a:prstGeom>
          <a:noFill/>
          <a:ln w="38100" cap="flat" cmpd="sng">
            <a:solidFill>
              <a:srgbClr val="7F7F7F"/>
            </a:solidFill>
            <a:prstDash val="solid"/>
            <a:round/>
            <a:headEnd type="none" w="sm" len="sm"/>
            <a:tailEnd type="none" w="sm" len="sm"/>
          </a:ln>
        </p:spPr>
      </p:cxnSp>
      <p:sp>
        <p:nvSpPr>
          <p:cNvPr id="31" name="Shape 553">
            <a:extLst>
              <a:ext uri="{FF2B5EF4-FFF2-40B4-BE49-F238E27FC236}">
                <a16:creationId xmlns:a16="http://schemas.microsoft.com/office/drawing/2014/main" id="{4D671629-9153-4FFC-9FE4-F18CB6E3CCC0}"/>
              </a:ext>
            </a:extLst>
          </p:cNvPr>
          <p:cNvSpPr/>
          <p:nvPr/>
        </p:nvSpPr>
        <p:spPr>
          <a:xfrm>
            <a:off x="7143044" y="3150161"/>
            <a:ext cx="1223188" cy="461551"/>
          </a:xfrm>
          <a:prstGeom prst="flowChartMagneticDisk">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r>
              <a:rPr lang="en-US" sz="1600" b="1" dirty="0">
                <a:solidFill>
                  <a:schemeClr val="dk1"/>
                </a:solidFill>
                <a:ea typeface="Arial"/>
                <a:cs typeface="Arial"/>
                <a:sym typeface="Arial"/>
              </a:rPr>
              <a:t>Job info</a:t>
            </a:r>
            <a:endParaRPr sz="1600" b="1" dirty="0">
              <a:solidFill>
                <a:schemeClr val="dk1"/>
              </a:solidFill>
              <a:ea typeface="Arial"/>
              <a:cs typeface="Arial"/>
              <a:sym typeface="Arial"/>
            </a:endParaRPr>
          </a:p>
        </p:txBody>
      </p:sp>
      <p:sp>
        <p:nvSpPr>
          <p:cNvPr id="32" name="Shape 561">
            <a:extLst>
              <a:ext uri="{FF2B5EF4-FFF2-40B4-BE49-F238E27FC236}">
                <a16:creationId xmlns:a16="http://schemas.microsoft.com/office/drawing/2014/main" id="{785D3B50-17D2-4079-AA0B-46FE573785CC}"/>
              </a:ext>
            </a:extLst>
          </p:cNvPr>
          <p:cNvSpPr/>
          <p:nvPr/>
        </p:nvSpPr>
        <p:spPr>
          <a:xfrm>
            <a:off x="6774508" y="2833529"/>
            <a:ext cx="1453463" cy="333360"/>
          </a:xfrm>
          <a:prstGeom prst="rect">
            <a:avLst/>
          </a:prstGeom>
          <a:noFill/>
          <a:ln>
            <a:noFill/>
          </a:ln>
        </p:spPr>
        <p:txBody>
          <a:bodyPr spcFirstLastPara="1" wrap="square" lIns="91425" tIns="45700" rIns="91425" bIns="45700" anchor="t" anchorCtr="0">
            <a:noAutofit/>
          </a:bodyPr>
          <a:lstStyle/>
          <a:p>
            <a:r>
              <a:rPr lang="en-US" sz="1600" b="1" dirty="0" err="1">
                <a:solidFill>
                  <a:schemeClr val="dk1"/>
                </a:solidFill>
                <a:ea typeface="Arial"/>
                <a:cs typeface="Arial"/>
                <a:sym typeface="Arial"/>
              </a:rPr>
              <a:t>submitJob</a:t>
            </a:r>
            <a:r>
              <a:rPr lang="en-US" sz="1600" b="1" dirty="0">
                <a:solidFill>
                  <a:schemeClr val="dk1"/>
                </a:solidFill>
                <a:ea typeface="Arial"/>
                <a:cs typeface="Arial"/>
                <a:sym typeface="Arial"/>
              </a:rPr>
              <a:t>()</a:t>
            </a:r>
            <a:endParaRPr sz="1600" b="1" dirty="0">
              <a:solidFill>
                <a:schemeClr val="dk1"/>
              </a:solidFill>
              <a:ea typeface="Arial"/>
              <a:cs typeface="Arial"/>
              <a:sym typeface="Arial"/>
            </a:endParaRPr>
          </a:p>
        </p:txBody>
      </p:sp>
      <p:sp>
        <p:nvSpPr>
          <p:cNvPr id="33" name="Shape 554">
            <a:extLst>
              <a:ext uri="{FF2B5EF4-FFF2-40B4-BE49-F238E27FC236}">
                <a16:creationId xmlns:a16="http://schemas.microsoft.com/office/drawing/2014/main" id="{184158E1-6EA2-4084-97B3-4432C6949C3E}"/>
              </a:ext>
            </a:extLst>
          </p:cNvPr>
          <p:cNvSpPr/>
          <p:nvPr/>
        </p:nvSpPr>
        <p:spPr>
          <a:xfrm>
            <a:off x="7143044" y="3643312"/>
            <a:ext cx="1223187" cy="461551"/>
          </a:xfrm>
          <a:prstGeom prst="flowChartMagneticDisk">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r>
              <a:rPr lang="en-US" sz="1600" b="1" dirty="0">
                <a:solidFill>
                  <a:schemeClr val="dk1"/>
                </a:solidFill>
                <a:ea typeface="Arial"/>
                <a:cs typeface="Arial"/>
                <a:sym typeface="Arial"/>
              </a:rPr>
              <a:t>Job token</a:t>
            </a:r>
            <a:endParaRPr sz="1600" b="1" dirty="0">
              <a:solidFill>
                <a:schemeClr val="dk1"/>
              </a:solidFill>
              <a:ea typeface="Arial"/>
              <a:cs typeface="Arial"/>
              <a:sym typeface="Arial"/>
            </a:endParaRPr>
          </a:p>
        </p:txBody>
      </p:sp>
      <p:cxnSp>
        <p:nvCxnSpPr>
          <p:cNvPr id="34" name="直接连接符 33">
            <a:extLst>
              <a:ext uri="{FF2B5EF4-FFF2-40B4-BE49-F238E27FC236}">
                <a16:creationId xmlns:a16="http://schemas.microsoft.com/office/drawing/2014/main" id="{38199F07-E096-4553-A1B2-E0CCA7CA5A51}"/>
              </a:ext>
            </a:extLst>
          </p:cNvPr>
          <p:cNvCxnSpPr>
            <a:cxnSpLocks/>
          </p:cNvCxnSpPr>
          <p:nvPr/>
        </p:nvCxnSpPr>
        <p:spPr>
          <a:xfrm>
            <a:off x="8229483" y="4312708"/>
            <a:ext cx="0" cy="1220335"/>
          </a:xfrm>
          <a:prstGeom prst="line">
            <a:avLst/>
          </a:prstGeom>
          <a:noFill/>
          <a:ln w="38100" cap="flat" cmpd="sng">
            <a:solidFill>
              <a:schemeClr val="bg1">
                <a:lumMod val="85000"/>
              </a:schemeClr>
            </a:solidFill>
            <a:prstDash val="solid"/>
            <a:round/>
            <a:headEnd type="none" w="sm" len="sm"/>
            <a:tailEnd type="none" w="sm" len="sm"/>
          </a:ln>
        </p:spPr>
      </p:cxnSp>
      <p:pic>
        <p:nvPicPr>
          <p:cNvPr id="35" name="Picture 26">
            <a:extLst>
              <a:ext uri="{FF2B5EF4-FFF2-40B4-BE49-F238E27FC236}">
                <a16:creationId xmlns:a16="http://schemas.microsoft.com/office/drawing/2014/main" id="{165CE016-578A-4489-AB00-52153E196A0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58161" y="5842981"/>
            <a:ext cx="592792" cy="592790"/>
          </a:xfrm>
          <a:prstGeom prst="rect">
            <a:avLst/>
          </a:prstGeom>
        </p:spPr>
      </p:pic>
      <p:sp>
        <p:nvSpPr>
          <p:cNvPr id="36" name="闪电形 35">
            <a:extLst>
              <a:ext uri="{FF2B5EF4-FFF2-40B4-BE49-F238E27FC236}">
                <a16:creationId xmlns:a16="http://schemas.microsoft.com/office/drawing/2014/main" id="{6D8B37C5-D9B2-4CE5-A243-6508072D25C9}"/>
              </a:ext>
            </a:extLst>
          </p:cNvPr>
          <p:cNvSpPr/>
          <p:nvPr/>
        </p:nvSpPr>
        <p:spPr>
          <a:xfrm>
            <a:off x="7966010" y="4252557"/>
            <a:ext cx="523921" cy="294090"/>
          </a:xfrm>
          <a:prstGeom prst="lightningBolt">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Char char="p"/>
            </a:pPr>
            <a:endParaRPr kumimoji="0" lang="zh-CN" altLang="en-US" sz="1800" b="1" i="0" u="none" strike="noStrike" cap="none" normalizeH="0" baseline="0">
              <a:ln>
                <a:noFill/>
              </a:ln>
              <a:solidFill>
                <a:schemeClr val="accent2"/>
              </a:solidFill>
              <a:effectLst/>
              <a:latin typeface="Verdana" panose="020B0604030504040204" pitchFamily="34" charset="0"/>
              <a:ea typeface="楷体_GB2312" pitchFamily="49" charset="-122"/>
            </a:endParaRPr>
          </a:p>
        </p:txBody>
      </p:sp>
      <p:pic>
        <p:nvPicPr>
          <p:cNvPr id="37" name="Shape 564">
            <a:extLst>
              <a:ext uri="{FF2B5EF4-FFF2-40B4-BE49-F238E27FC236}">
                <a16:creationId xmlns:a16="http://schemas.microsoft.com/office/drawing/2014/main" id="{B98F0207-AA70-4DF3-83BA-EB7E7F2418D1}"/>
              </a:ext>
            </a:extLst>
          </p:cNvPr>
          <p:cNvPicPr preferRelativeResize="0"/>
          <p:nvPr/>
        </p:nvPicPr>
        <p:blipFill rotWithShape="1">
          <a:blip r:embed="rId5">
            <a:alphaModFix/>
          </a:blip>
          <a:srcRect/>
          <a:stretch/>
        </p:blipFill>
        <p:spPr>
          <a:xfrm>
            <a:off x="7958161" y="5127927"/>
            <a:ext cx="492700" cy="492700"/>
          </a:xfrm>
          <a:prstGeom prst="rect">
            <a:avLst/>
          </a:prstGeom>
          <a:noFill/>
          <a:ln>
            <a:noFill/>
          </a:ln>
        </p:spPr>
      </p:pic>
    </p:spTree>
    <p:custDataLst>
      <p:tags r:id="rId1"/>
    </p:custDataLst>
    <p:extLst>
      <p:ext uri="{BB962C8B-B14F-4D97-AF65-F5344CB8AC3E}">
        <p14:creationId xmlns:p14="http://schemas.microsoft.com/office/powerpoint/2010/main" val="3847379626"/>
      </p:ext>
    </p:extLst>
  </p:cSld>
  <p:clrMapOvr>
    <a:masterClrMapping/>
  </p:clrMapOvr>
  <p:transition advTm="28941">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5" grpId="0" animBg="1"/>
      <p:bldP spid="27" grpId="0"/>
      <p:bldP spid="31" grpId="0" animBg="1"/>
      <p:bldP spid="32" grpId="0"/>
      <p:bldP spid="33" grpId="0" animBg="1"/>
      <p:bldP spid="3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5F59D96-7102-4131-82A9-069A48C76DB6}"/>
              </a:ext>
            </a:extLst>
          </p:cNvPr>
          <p:cNvSpPr>
            <a:spLocks noGrp="1"/>
          </p:cNvSpPr>
          <p:nvPr>
            <p:ph idx="1"/>
          </p:nvPr>
        </p:nvSpPr>
        <p:spPr>
          <a:xfrm>
            <a:off x="925397" y="1237373"/>
            <a:ext cx="10341205" cy="461665"/>
          </a:xfrm>
        </p:spPr>
        <p:txBody>
          <a:bodyPr/>
          <a:lstStyle/>
          <a:p>
            <a:r>
              <a:rPr lang="en-US" altLang="zh-CN" sz="2400" dirty="0"/>
              <a:t>Reduce the possibility of bug occurrence</a:t>
            </a:r>
            <a:endParaRPr lang="zh-CN" altLang="en-US" sz="2400" dirty="0"/>
          </a:p>
        </p:txBody>
      </p:sp>
      <p:sp>
        <p:nvSpPr>
          <p:cNvPr id="3" name="标题 2">
            <a:extLst>
              <a:ext uri="{FF2B5EF4-FFF2-40B4-BE49-F238E27FC236}">
                <a16:creationId xmlns:a16="http://schemas.microsoft.com/office/drawing/2014/main" id="{39F64FE3-70CE-4F03-B99A-140220B9EEAA}"/>
              </a:ext>
            </a:extLst>
          </p:cNvPr>
          <p:cNvSpPr>
            <a:spLocks noGrp="1"/>
          </p:cNvSpPr>
          <p:nvPr>
            <p:ph type="title"/>
          </p:nvPr>
        </p:nvSpPr>
        <p:spPr/>
        <p:txBody>
          <a:bodyPr/>
          <a:lstStyle/>
          <a:p>
            <a:r>
              <a:rPr lang="en-US" altLang="zh-CN" dirty="0"/>
              <a:t>RQ4: Incomplete fixes</a:t>
            </a:r>
            <a:endParaRPr lang="zh-CN" altLang="en-US" dirty="0"/>
          </a:p>
        </p:txBody>
      </p:sp>
      <p:sp>
        <p:nvSpPr>
          <p:cNvPr id="41" name="矩形 40">
            <a:extLst>
              <a:ext uri="{FF2B5EF4-FFF2-40B4-BE49-F238E27FC236}">
                <a16:creationId xmlns:a16="http://schemas.microsoft.com/office/drawing/2014/main" id="{30BBD2E3-9FF7-4D8E-AEE9-C3CEE9EA514B}"/>
              </a:ext>
            </a:extLst>
          </p:cNvPr>
          <p:cNvSpPr/>
          <p:nvPr/>
        </p:nvSpPr>
        <p:spPr>
          <a:xfrm>
            <a:off x="9192792" y="6362249"/>
            <a:ext cx="2519826" cy="369332"/>
          </a:xfrm>
          <a:prstGeom prst="rect">
            <a:avLst/>
          </a:prstGeom>
        </p:spPr>
        <p:txBody>
          <a:bodyPr wrap="square">
            <a:spAutoFit/>
          </a:bodyPr>
          <a:lstStyle/>
          <a:p>
            <a:r>
              <a:rPr lang="en-US" altLang="zh-CN" dirty="0">
                <a:latin typeface="Gill Sans"/>
              </a:rPr>
              <a:t>Ex: MAPREDUCE-5169</a:t>
            </a:r>
            <a:endParaRPr lang="zh-CN" altLang="en-US" dirty="0">
              <a:latin typeface="Gill Sans"/>
            </a:endParaRPr>
          </a:p>
        </p:txBody>
      </p:sp>
      <p:sp>
        <p:nvSpPr>
          <p:cNvPr id="43" name="Shape 556">
            <a:extLst>
              <a:ext uri="{FF2B5EF4-FFF2-40B4-BE49-F238E27FC236}">
                <a16:creationId xmlns:a16="http://schemas.microsoft.com/office/drawing/2014/main" id="{36C061BA-B94B-499B-84F9-C971C96F06DE}"/>
              </a:ext>
            </a:extLst>
          </p:cNvPr>
          <p:cNvSpPr txBox="1"/>
          <p:nvPr/>
        </p:nvSpPr>
        <p:spPr>
          <a:xfrm>
            <a:off x="1738127" y="1909429"/>
            <a:ext cx="1290837" cy="414338"/>
          </a:xfrm>
          <a:prstGeom prst="rect">
            <a:avLst/>
          </a:prstGeom>
          <a:solidFill>
            <a:schemeClr val="bg1">
              <a:lumMod val="85000"/>
            </a:schemeClr>
          </a:solidFill>
          <a:ln>
            <a:noFill/>
          </a:ln>
        </p:spPr>
        <p:txBody>
          <a:bodyPr spcFirstLastPara="1" wrap="square" lIns="91425" tIns="45700" rIns="91425" bIns="45700" anchor="t" anchorCtr="0">
            <a:noAutofit/>
          </a:bodyPr>
          <a:lstStyle/>
          <a:p>
            <a:pPr algn="ctr"/>
            <a:r>
              <a:rPr lang="en-US" altLang="zh-CN" sz="1600" i="1" dirty="0" err="1">
                <a:solidFill>
                  <a:schemeClr val="dk1"/>
                </a:solidFill>
                <a:ea typeface="Arial"/>
                <a:cs typeface="Arial"/>
                <a:sym typeface="Arial"/>
              </a:rPr>
              <a:t>JobTracker</a:t>
            </a:r>
            <a:endParaRPr sz="1600" i="1" dirty="0">
              <a:solidFill>
                <a:schemeClr val="dk1"/>
              </a:solidFill>
              <a:latin typeface="Arial"/>
              <a:ea typeface="Arial"/>
              <a:cs typeface="Arial"/>
              <a:sym typeface="Arial"/>
            </a:endParaRPr>
          </a:p>
        </p:txBody>
      </p:sp>
      <p:cxnSp>
        <p:nvCxnSpPr>
          <p:cNvPr id="44" name="直接箭头连接符 43">
            <a:extLst>
              <a:ext uri="{FF2B5EF4-FFF2-40B4-BE49-F238E27FC236}">
                <a16:creationId xmlns:a16="http://schemas.microsoft.com/office/drawing/2014/main" id="{5FD620ED-531E-4F49-9D21-9C7DF15CAB5B}"/>
              </a:ext>
            </a:extLst>
          </p:cNvPr>
          <p:cNvCxnSpPr>
            <a:cxnSpLocks/>
          </p:cNvCxnSpPr>
          <p:nvPr/>
        </p:nvCxnSpPr>
        <p:spPr>
          <a:xfrm flipH="1">
            <a:off x="2383545" y="2648863"/>
            <a:ext cx="1223188" cy="184666"/>
          </a:xfrm>
          <a:prstGeom prst="straightConnector1">
            <a:avLst/>
          </a:prstGeom>
          <a:noFill/>
          <a:ln w="28575" cap="flat" cmpd="sng">
            <a:solidFill>
              <a:schemeClr val="tx1"/>
            </a:solidFill>
            <a:prstDash val="solid"/>
            <a:round/>
            <a:headEnd type="none" w="sm" len="sm"/>
            <a:tailEnd type="triangle" w="med" len="med"/>
          </a:ln>
        </p:spPr>
      </p:cxnSp>
      <p:sp>
        <p:nvSpPr>
          <p:cNvPr id="45" name="矩形 44">
            <a:extLst>
              <a:ext uri="{FF2B5EF4-FFF2-40B4-BE49-F238E27FC236}">
                <a16:creationId xmlns:a16="http://schemas.microsoft.com/office/drawing/2014/main" id="{0C8F89A3-CE60-47F0-97FC-B4581243D16D}"/>
              </a:ext>
            </a:extLst>
          </p:cNvPr>
          <p:cNvSpPr/>
          <p:nvPr/>
        </p:nvSpPr>
        <p:spPr>
          <a:xfrm>
            <a:off x="3167988" y="2464197"/>
            <a:ext cx="1878267" cy="369332"/>
          </a:xfrm>
          <a:prstGeom prst="rect">
            <a:avLst/>
          </a:prstGeom>
          <a:noFill/>
          <a:ln>
            <a:noFill/>
          </a:ln>
        </p:spPr>
        <p:txBody>
          <a:bodyPr spcFirstLastPara="1" wrap="square" lIns="91425" tIns="45700" rIns="91425" bIns="45700" anchor="t" anchorCtr="0">
            <a:noAutofit/>
          </a:bodyPr>
          <a:lstStyle/>
          <a:p>
            <a:pPr algn="r"/>
            <a:r>
              <a:rPr lang="en-US" altLang="zh-CN" sz="1600" b="1" i="1" dirty="0">
                <a:solidFill>
                  <a:schemeClr val="dk1"/>
                </a:solidFill>
                <a:latin typeface="Arial"/>
                <a:cs typeface="Arial"/>
              </a:rPr>
              <a:t>“Submit job”</a:t>
            </a:r>
            <a:endParaRPr lang="zh-CN" altLang="en-US" sz="1600" b="1" i="1" dirty="0">
              <a:solidFill>
                <a:schemeClr val="dk1"/>
              </a:solidFill>
              <a:latin typeface="Arial"/>
              <a:cs typeface="Arial"/>
            </a:endParaRPr>
          </a:p>
        </p:txBody>
      </p:sp>
      <p:pic>
        <p:nvPicPr>
          <p:cNvPr id="46" name="Shape 558">
            <a:extLst>
              <a:ext uri="{FF2B5EF4-FFF2-40B4-BE49-F238E27FC236}">
                <a16:creationId xmlns:a16="http://schemas.microsoft.com/office/drawing/2014/main" id="{FE4380D7-C0E7-4F11-8BFF-F462F681EE1D}"/>
              </a:ext>
            </a:extLst>
          </p:cNvPr>
          <p:cNvPicPr preferRelativeResize="0"/>
          <p:nvPr/>
        </p:nvPicPr>
        <p:blipFill rotWithShape="1">
          <a:blip r:embed="rId3">
            <a:alphaModFix/>
          </a:blip>
          <a:srcRect/>
          <a:stretch/>
        </p:blipFill>
        <p:spPr>
          <a:xfrm flipH="1">
            <a:off x="3437281" y="1984868"/>
            <a:ext cx="338899" cy="338899"/>
          </a:xfrm>
          <a:prstGeom prst="rect">
            <a:avLst/>
          </a:prstGeom>
          <a:noFill/>
          <a:ln>
            <a:noFill/>
          </a:ln>
        </p:spPr>
      </p:pic>
      <p:cxnSp>
        <p:nvCxnSpPr>
          <p:cNvPr id="47" name="Shape 557">
            <a:extLst>
              <a:ext uri="{FF2B5EF4-FFF2-40B4-BE49-F238E27FC236}">
                <a16:creationId xmlns:a16="http://schemas.microsoft.com/office/drawing/2014/main" id="{538C211B-0293-47FD-946F-F197F7EC6677}"/>
              </a:ext>
            </a:extLst>
          </p:cNvPr>
          <p:cNvCxnSpPr>
            <a:cxnSpLocks/>
          </p:cNvCxnSpPr>
          <p:nvPr/>
        </p:nvCxnSpPr>
        <p:spPr>
          <a:xfrm>
            <a:off x="3606730" y="2354201"/>
            <a:ext cx="0" cy="771980"/>
          </a:xfrm>
          <a:prstGeom prst="straightConnector1">
            <a:avLst/>
          </a:prstGeom>
          <a:noFill/>
          <a:ln w="38100" cap="flat" cmpd="sng">
            <a:solidFill>
              <a:srgbClr val="7F7F7F"/>
            </a:solidFill>
            <a:prstDash val="solid"/>
            <a:round/>
            <a:headEnd type="none" w="sm" len="sm"/>
            <a:tailEnd type="none" w="sm" len="sm"/>
          </a:ln>
        </p:spPr>
      </p:cxnSp>
      <p:cxnSp>
        <p:nvCxnSpPr>
          <p:cNvPr id="57" name="Shape 557">
            <a:extLst>
              <a:ext uri="{FF2B5EF4-FFF2-40B4-BE49-F238E27FC236}">
                <a16:creationId xmlns:a16="http://schemas.microsoft.com/office/drawing/2014/main" id="{9B8EEEAD-7C8D-4E38-B4AA-C74335BCD69D}"/>
              </a:ext>
            </a:extLst>
          </p:cNvPr>
          <p:cNvCxnSpPr>
            <a:cxnSpLocks/>
          </p:cNvCxnSpPr>
          <p:nvPr/>
        </p:nvCxnSpPr>
        <p:spPr>
          <a:xfrm>
            <a:off x="2383545" y="2354201"/>
            <a:ext cx="0" cy="4008048"/>
          </a:xfrm>
          <a:prstGeom prst="straightConnector1">
            <a:avLst/>
          </a:prstGeom>
          <a:noFill/>
          <a:ln w="38100" cap="flat" cmpd="sng">
            <a:solidFill>
              <a:srgbClr val="7F7F7F"/>
            </a:solidFill>
            <a:prstDash val="solid"/>
            <a:round/>
            <a:headEnd type="none" w="sm" len="sm"/>
            <a:tailEnd type="none" w="sm" len="sm"/>
          </a:ln>
        </p:spPr>
      </p:cxnSp>
      <p:sp>
        <p:nvSpPr>
          <p:cNvPr id="11" name="Shape 553">
            <a:extLst>
              <a:ext uri="{FF2B5EF4-FFF2-40B4-BE49-F238E27FC236}">
                <a16:creationId xmlns:a16="http://schemas.microsoft.com/office/drawing/2014/main" id="{17B77AD5-7AB8-4ABA-90A0-89E526E369DC}"/>
              </a:ext>
            </a:extLst>
          </p:cNvPr>
          <p:cNvSpPr/>
          <p:nvPr/>
        </p:nvSpPr>
        <p:spPr>
          <a:xfrm>
            <a:off x="1298615" y="3150161"/>
            <a:ext cx="1223188" cy="461551"/>
          </a:xfrm>
          <a:prstGeom prst="flowChartMagneticDisk">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r>
              <a:rPr lang="en-US" sz="1600" b="1" dirty="0">
                <a:solidFill>
                  <a:schemeClr val="dk1"/>
                </a:solidFill>
                <a:ea typeface="Arial"/>
                <a:cs typeface="Arial"/>
                <a:sym typeface="Arial"/>
              </a:rPr>
              <a:t>Job info</a:t>
            </a:r>
            <a:endParaRPr sz="1600" b="1" dirty="0">
              <a:solidFill>
                <a:schemeClr val="dk1"/>
              </a:solidFill>
              <a:ea typeface="Arial"/>
              <a:cs typeface="Arial"/>
              <a:sym typeface="Arial"/>
            </a:endParaRPr>
          </a:p>
        </p:txBody>
      </p:sp>
      <p:sp>
        <p:nvSpPr>
          <p:cNvPr id="12" name="Shape 561">
            <a:extLst>
              <a:ext uri="{FF2B5EF4-FFF2-40B4-BE49-F238E27FC236}">
                <a16:creationId xmlns:a16="http://schemas.microsoft.com/office/drawing/2014/main" id="{B2C876EE-125A-443C-B270-F3A48D492492}"/>
              </a:ext>
            </a:extLst>
          </p:cNvPr>
          <p:cNvSpPr/>
          <p:nvPr/>
        </p:nvSpPr>
        <p:spPr>
          <a:xfrm>
            <a:off x="930079" y="2833529"/>
            <a:ext cx="1453463" cy="333360"/>
          </a:xfrm>
          <a:prstGeom prst="rect">
            <a:avLst/>
          </a:prstGeom>
          <a:noFill/>
          <a:ln>
            <a:noFill/>
          </a:ln>
        </p:spPr>
        <p:txBody>
          <a:bodyPr spcFirstLastPara="1" wrap="square" lIns="91425" tIns="45700" rIns="91425" bIns="45700" anchor="t" anchorCtr="0">
            <a:noAutofit/>
          </a:bodyPr>
          <a:lstStyle/>
          <a:p>
            <a:r>
              <a:rPr lang="en-US" sz="1600" b="1" dirty="0" err="1">
                <a:solidFill>
                  <a:schemeClr val="dk1"/>
                </a:solidFill>
                <a:ea typeface="Arial"/>
                <a:cs typeface="Arial"/>
                <a:sym typeface="Arial"/>
              </a:rPr>
              <a:t>submitJob</a:t>
            </a:r>
            <a:r>
              <a:rPr lang="en-US" sz="1600" b="1" dirty="0">
                <a:solidFill>
                  <a:schemeClr val="dk1"/>
                </a:solidFill>
                <a:ea typeface="Arial"/>
                <a:cs typeface="Arial"/>
                <a:sym typeface="Arial"/>
              </a:rPr>
              <a:t>()</a:t>
            </a:r>
            <a:endParaRPr sz="1600" b="1" dirty="0">
              <a:solidFill>
                <a:schemeClr val="dk1"/>
              </a:solidFill>
              <a:ea typeface="Arial"/>
              <a:cs typeface="Arial"/>
              <a:sym typeface="Arial"/>
            </a:endParaRPr>
          </a:p>
        </p:txBody>
      </p:sp>
      <p:sp>
        <p:nvSpPr>
          <p:cNvPr id="14" name="Shape 562">
            <a:extLst>
              <a:ext uri="{FF2B5EF4-FFF2-40B4-BE49-F238E27FC236}">
                <a16:creationId xmlns:a16="http://schemas.microsoft.com/office/drawing/2014/main" id="{45F8051F-6E29-4400-B742-00F312F06D7A}"/>
              </a:ext>
            </a:extLst>
          </p:cNvPr>
          <p:cNvSpPr/>
          <p:nvPr/>
        </p:nvSpPr>
        <p:spPr>
          <a:xfrm>
            <a:off x="925397" y="4399602"/>
            <a:ext cx="1103395" cy="327053"/>
          </a:xfrm>
          <a:prstGeom prst="rect">
            <a:avLst/>
          </a:prstGeom>
          <a:noFill/>
          <a:ln>
            <a:noFill/>
          </a:ln>
        </p:spPr>
        <p:txBody>
          <a:bodyPr spcFirstLastPara="1" wrap="square" lIns="91425" tIns="45700" rIns="91425" bIns="45700" anchor="t" anchorCtr="0">
            <a:noAutofit/>
          </a:bodyPr>
          <a:lstStyle/>
          <a:p>
            <a:r>
              <a:rPr lang="en-US" altLang="zh-CN" sz="1600" b="1" dirty="0" err="1">
                <a:solidFill>
                  <a:schemeClr val="bg1">
                    <a:lumMod val="85000"/>
                  </a:schemeClr>
                </a:solidFill>
                <a:ea typeface="Arial"/>
                <a:cs typeface="Arial"/>
                <a:sym typeface="Arial"/>
              </a:rPr>
              <a:t>i</a:t>
            </a:r>
            <a:r>
              <a:rPr lang="en-US" sz="1600" b="1" dirty="0" err="1">
                <a:solidFill>
                  <a:schemeClr val="bg1">
                    <a:lumMod val="85000"/>
                  </a:schemeClr>
                </a:solidFill>
                <a:ea typeface="Arial"/>
                <a:cs typeface="Arial"/>
                <a:sym typeface="Arial"/>
              </a:rPr>
              <a:t>nitJob</a:t>
            </a:r>
            <a:r>
              <a:rPr lang="en-US" sz="1600" b="1" dirty="0">
                <a:solidFill>
                  <a:schemeClr val="bg1">
                    <a:lumMod val="85000"/>
                  </a:schemeClr>
                </a:solidFill>
                <a:ea typeface="Arial"/>
                <a:cs typeface="Arial"/>
                <a:sym typeface="Arial"/>
              </a:rPr>
              <a:t>()</a:t>
            </a:r>
            <a:endParaRPr sz="1600" b="1" dirty="0">
              <a:solidFill>
                <a:schemeClr val="bg1">
                  <a:lumMod val="85000"/>
                </a:schemeClr>
              </a:solidFill>
              <a:ea typeface="Arial"/>
              <a:cs typeface="Arial"/>
              <a:sym typeface="Arial"/>
            </a:endParaRPr>
          </a:p>
        </p:txBody>
      </p:sp>
      <p:cxnSp>
        <p:nvCxnSpPr>
          <p:cNvPr id="17" name="直接连接符 16">
            <a:extLst>
              <a:ext uri="{FF2B5EF4-FFF2-40B4-BE49-F238E27FC236}">
                <a16:creationId xmlns:a16="http://schemas.microsoft.com/office/drawing/2014/main" id="{DEDCE2A0-56F8-4F89-89DE-ED6F8B684273}"/>
              </a:ext>
            </a:extLst>
          </p:cNvPr>
          <p:cNvCxnSpPr>
            <a:cxnSpLocks/>
          </p:cNvCxnSpPr>
          <p:nvPr/>
        </p:nvCxnSpPr>
        <p:spPr>
          <a:xfrm>
            <a:off x="2383542" y="4400292"/>
            <a:ext cx="0" cy="1220335"/>
          </a:xfrm>
          <a:prstGeom prst="line">
            <a:avLst/>
          </a:prstGeom>
          <a:noFill/>
          <a:ln w="38100" cap="flat" cmpd="sng">
            <a:solidFill>
              <a:schemeClr val="bg1">
                <a:lumMod val="85000"/>
              </a:schemeClr>
            </a:solidFill>
            <a:prstDash val="solid"/>
            <a:round/>
            <a:headEnd type="none" w="sm" len="sm"/>
            <a:tailEnd type="none" w="sm" len="sm"/>
          </a:ln>
        </p:spPr>
      </p:cxnSp>
      <p:sp>
        <p:nvSpPr>
          <p:cNvPr id="15" name="Shape 580">
            <a:extLst>
              <a:ext uri="{FF2B5EF4-FFF2-40B4-BE49-F238E27FC236}">
                <a16:creationId xmlns:a16="http://schemas.microsoft.com/office/drawing/2014/main" id="{4B3474D9-8159-46B4-A8D6-90CF9A968E40}"/>
              </a:ext>
            </a:extLst>
          </p:cNvPr>
          <p:cNvSpPr txBox="1"/>
          <p:nvPr/>
        </p:nvSpPr>
        <p:spPr>
          <a:xfrm>
            <a:off x="1966713" y="3781876"/>
            <a:ext cx="386115" cy="726417"/>
          </a:xfrm>
          <a:prstGeom prst="rect">
            <a:avLst/>
          </a:prstGeom>
          <a:noFill/>
          <a:ln>
            <a:noFill/>
          </a:ln>
        </p:spPr>
        <p:txBody>
          <a:bodyPr spcFirstLastPara="1" wrap="square" lIns="91425" tIns="45700" rIns="91425" bIns="45700" anchor="t" anchorCtr="0">
            <a:noAutofit/>
          </a:bodyPr>
          <a:lstStyle/>
          <a:p>
            <a:pPr>
              <a:lnSpc>
                <a:spcPct val="41666"/>
              </a:lnSpc>
            </a:pPr>
            <a:r>
              <a:rPr lang="en-US" sz="3200" dirty="0">
                <a:solidFill>
                  <a:schemeClr val="dk1"/>
                </a:solidFill>
                <a:ea typeface="Arial"/>
                <a:cs typeface="Arial"/>
                <a:sym typeface="Arial"/>
              </a:rPr>
              <a:t>.</a:t>
            </a:r>
            <a:endParaRPr sz="3200" dirty="0"/>
          </a:p>
          <a:p>
            <a:pPr>
              <a:lnSpc>
                <a:spcPct val="41666"/>
              </a:lnSpc>
            </a:pPr>
            <a:r>
              <a:rPr lang="en-US" sz="3200" dirty="0">
                <a:solidFill>
                  <a:schemeClr val="dk1"/>
                </a:solidFill>
                <a:ea typeface="Arial"/>
                <a:cs typeface="Arial"/>
                <a:sym typeface="Arial"/>
              </a:rPr>
              <a:t>.</a:t>
            </a:r>
            <a:endParaRPr sz="3200" dirty="0"/>
          </a:p>
          <a:p>
            <a:pPr>
              <a:lnSpc>
                <a:spcPct val="41666"/>
              </a:lnSpc>
            </a:pPr>
            <a:r>
              <a:rPr lang="en-US" sz="3200" dirty="0">
                <a:solidFill>
                  <a:schemeClr val="dk1"/>
                </a:solidFill>
                <a:ea typeface="Arial"/>
                <a:cs typeface="Arial"/>
                <a:sym typeface="Arial"/>
              </a:rPr>
              <a:t>.</a:t>
            </a:r>
            <a:endParaRPr sz="3200" dirty="0">
              <a:solidFill>
                <a:schemeClr val="dk1"/>
              </a:solidFill>
              <a:ea typeface="Arial"/>
              <a:cs typeface="Arial"/>
              <a:sym typeface="Arial"/>
            </a:endParaRPr>
          </a:p>
        </p:txBody>
      </p:sp>
      <p:sp>
        <p:nvSpPr>
          <p:cNvPr id="16" name="闪电形 15">
            <a:extLst>
              <a:ext uri="{FF2B5EF4-FFF2-40B4-BE49-F238E27FC236}">
                <a16:creationId xmlns:a16="http://schemas.microsoft.com/office/drawing/2014/main" id="{39EA404C-4596-46E7-983E-FFCC45A835B5}"/>
              </a:ext>
            </a:extLst>
          </p:cNvPr>
          <p:cNvSpPr/>
          <p:nvPr/>
        </p:nvSpPr>
        <p:spPr>
          <a:xfrm>
            <a:off x="2121581" y="4214203"/>
            <a:ext cx="523921" cy="294090"/>
          </a:xfrm>
          <a:prstGeom prst="lightningBolt">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Char char="p"/>
            </a:pPr>
            <a:endParaRPr kumimoji="0" lang="zh-CN" altLang="en-US" sz="1800" b="1" i="0" u="none" strike="noStrike" cap="none" normalizeH="0" baseline="0">
              <a:ln>
                <a:noFill/>
              </a:ln>
              <a:solidFill>
                <a:schemeClr val="accent2"/>
              </a:solidFill>
              <a:effectLst/>
              <a:latin typeface="Verdana" panose="020B0604030504040204" pitchFamily="34" charset="0"/>
              <a:ea typeface="楷体_GB2312" pitchFamily="49" charset="-122"/>
            </a:endParaRPr>
          </a:p>
        </p:txBody>
      </p:sp>
      <p:sp>
        <p:nvSpPr>
          <p:cNvPr id="13" name="Shape 554">
            <a:extLst>
              <a:ext uri="{FF2B5EF4-FFF2-40B4-BE49-F238E27FC236}">
                <a16:creationId xmlns:a16="http://schemas.microsoft.com/office/drawing/2014/main" id="{0C8ABD77-8B34-423D-B525-39EE9B587144}"/>
              </a:ext>
            </a:extLst>
          </p:cNvPr>
          <p:cNvSpPr/>
          <p:nvPr/>
        </p:nvSpPr>
        <p:spPr>
          <a:xfrm>
            <a:off x="1298615" y="4692101"/>
            <a:ext cx="1223187" cy="461551"/>
          </a:xfrm>
          <a:prstGeom prst="flowChartMagneticDisk">
            <a:avLst/>
          </a:prstGeom>
          <a:solidFill>
            <a:schemeClr val="lt1"/>
          </a:solidFill>
          <a:ln w="25400" cap="flat" cmpd="sng">
            <a:solidFill>
              <a:schemeClr val="bg1">
                <a:lumMod val="85000"/>
              </a:schemeClr>
            </a:solidFill>
            <a:prstDash val="solid"/>
            <a:round/>
            <a:headEnd type="none" w="sm" len="sm"/>
            <a:tailEnd type="none" w="sm" len="sm"/>
          </a:ln>
        </p:spPr>
        <p:txBody>
          <a:bodyPr spcFirstLastPara="1" wrap="square" lIns="91425" tIns="45700" rIns="91425" bIns="45700" anchor="ctr" anchorCtr="0">
            <a:noAutofit/>
          </a:bodyPr>
          <a:lstStyle/>
          <a:p>
            <a:pPr algn="ctr"/>
            <a:r>
              <a:rPr lang="en-US" sz="1600" b="1" dirty="0">
                <a:solidFill>
                  <a:schemeClr val="bg1">
                    <a:lumMod val="85000"/>
                  </a:schemeClr>
                </a:solidFill>
                <a:ea typeface="Arial"/>
                <a:cs typeface="Arial"/>
                <a:sym typeface="Arial"/>
              </a:rPr>
              <a:t>Job token</a:t>
            </a:r>
            <a:endParaRPr sz="1600" b="1" dirty="0">
              <a:solidFill>
                <a:schemeClr val="bg1">
                  <a:lumMod val="85000"/>
                </a:schemeClr>
              </a:solidFill>
              <a:ea typeface="Arial"/>
              <a:cs typeface="Arial"/>
              <a:sym typeface="Arial"/>
            </a:endParaRPr>
          </a:p>
        </p:txBody>
      </p:sp>
      <p:pic>
        <p:nvPicPr>
          <p:cNvPr id="18" name="Shape 564">
            <a:extLst>
              <a:ext uri="{FF2B5EF4-FFF2-40B4-BE49-F238E27FC236}">
                <a16:creationId xmlns:a16="http://schemas.microsoft.com/office/drawing/2014/main" id="{10FAEF8D-CFED-4BBA-9322-3B361536D08D}"/>
              </a:ext>
            </a:extLst>
          </p:cNvPr>
          <p:cNvPicPr preferRelativeResize="0"/>
          <p:nvPr/>
        </p:nvPicPr>
        <p:blipFill rotWithShape="1">
          <a:blip r:embed="rId4">
            <a:alphaModFix/>
          </a:blip>
          <a:srcRect/>
          <a:stretch/>
        </p:blipFill>
        <p:spPr>
          <a:xfrm>
            <a:off x="2069931" y="5127927"/>
            <a:ext cx="492700" cy="492700"/>
          </a:xfrm>
          <a:prstGeom prst="rect">
            <a:avLst/>
          </a:prstGeom>
          <a:noFill/>
          <a:ln>
            <a:noFill/>
          </a:ln>
        </p:spPr>
      </p:pic>
      <p:sp>
        <p:nvSpPr>
          <p:cNvPr id="19" name="矩形: 圆角 18">
            <a:extLst>
              <a:ext uri="{FF2B5EF4-FFF2-40B4-BE49-F238E27FC236}">
                <a16:creationId xmlns:a16="http://schemas.microsoft.com/office/drawing/2014/main" id="{1C73A9D1-FDF7-4D8A-8909-30FB0E3CA2C3}"/>
              </a:ext>
            </a:extLst>
          </p:cNvPr>
          <p:cNvSpPr/>
          <p:nvPr/>
        </p:nvSpPr>
        <p:spPr bwMode="gray">
          <a:xfrm>
            <a:off x="2738299" y="5740011"/>
            <a:ext cx="2146920" cy="695760"/>
          </a:xfrm>
          <a:prstGeom prst="roundRect">
            <a:avLst/>
          </a:prstGeom>
          <a:solidFill>
            <a:srgbClr val="FF0000"/>
          </a:solidFill>
          <a:ln>
            <a:headEnd type="triangle" w="med" len="med"/>
            <a:tailEnd type="triangl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b="1" dirty="0">
                <a:solidFill>
                  <a:schemeClr val="bg1"/>
                </a:solidFill>
              </a:rPr>
              <a:t>Fail to recover without </a:t>
            </a:r>
            <a:r>
              <a:rPr lang="en-US" altLang="zh-CN" b="1" dirty="0" err="1">
                <a:solidFill>
                  <a:schemeClr val="bg1"/>
                </a:solidFill>
              </a:rPr>
              <a:t>jobToken</a:t>
            </a:r>
            <a:r>
              <a:rPr lang="en-US" altLang="zh-CN" b="1" dirty="0">
                <a:solidFill>
                  <a:schemeClr val="bg1"/>
                </a:solidFill>
              </a:rPr>
              <a:t>!</a:t>
            </a:r>
            <a:endParaRPr lang="zh-CN" altLang="en-US" b="1" dirty="0">
              <a:solidFill>
                <a:schemeClr val="bg1"/>
              </a:solidFill>
            </a:endParaRPr>
          </a:p>
        </p:txBody>
      </p:sp>
      <p:pic>
        <p:nvPicPr>
          <p:cNvPr id="20" name="图片 19">
            <a:extLst>
              <a:ext uri="{FF2B5EF4-FFF2-40B4-BE49-F238E27FC236}">
                <a16:creationId xmlns:a16="http://schemas.microsoft.com/office/drawing/2014/main" id="{A8842890-F277-496E-A20D-040A350D50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2081" y="5756520"/>
            <a:ext cx="500422" cy="559478"/>
          </a:xfrm>
          <a:prstGeom prst="rect">
            <a:avLst/>
          </a:prstGeom>
        </p:spPr>
      </p:pic>
      <p:sp>
        <p:nvSpPr>
          <p:cNvPr id="21" name="Shape 567">
            <a:extLst>
              <a:ext uri="{FF2B5EF4-FFF2-40B4-BE49-F238E27FC236}">
                <a16:creationId xmlns:a16="http://schemas.microsoft.com/office/drawing/2014/main" id="{967A334E-6DE2-42CB-8EEF-CEA8284263BD}"/>
              </a:ext>
            </a:extLst>
          </p:cNvPr>
          <p:cNvSpPr/>
          <p:nvPr/>
        </p:nvSpPr>
        <p:spPr>
          <a:xfrm>
            <a:off x="4885219" y="3633757"/>
            <a:ext cx="1549823" cy="724495"/>
          </a:xfrm>
          <a:prstGeom prst="rightArrow">
            <a:avLst>
              <a:gd name="adj1" fmla="val 50000"/>
              <a:gd name="adj2" fmla="val 50000"/>
            </a:avLst>
          </a:prstGeom>
          <a:solidFill>
            <a:srgbClr val="95D80A"/>
          </a:solidFill>
          <a:ln w="9525" cap="flat" cmpd="sng">
            <a:solidFill>
              <a:srgbClr val="95D80A"/>
            </a:solidFill>
            <a:prstDash val="solid"/>
            <a:miter lim="800000"/>
            <a:headEnd type="none" w="sm" len="sm"/>
            <a:tailEnd type="none" w="sm" len="sm"/>
          </a:ln>
        </p:spPr>
        <p:txBody>
          <a:bodyPr spcFirstLastPara="1" wrap="square" lIns="91425" tIns="45700" rIns="91425" bIns="45700" anchor="ctr" anchorCtr="0">
            <a:noAutofit/>
          </a:bodyPr>
          <a:lstStyle/>
          <a:p>
            <a:pPr algn="ctr"/>
            <a:endParaRPr b="1">
              <a:solidFill>
                <a:schemeClr val="lt1"/>
              </a:solidFill>
              <a:latin typeface="Arial"/>
              <a:ea typeface="Arial"/>
              <a:cs typeface="Arial"/>
              <a:sym typeface="Arial"/>
            </a:endParaRPr>
          </a:p>
        </p:txBody>
      </p:sp>
      <p:pic>
        <p:nvPicPr>
          <p:cNvPr id="22" name="Shape 568">
            <a:extLst>
              <a:ext uri="{FF2B5EF4-FFF2-40B4-BE49-F238E27FC236}">
                <a16:creationId xmlns:a16="http://schemas.microsoft.com/office/drawing/2014/main" id="{2DA23D98-6EF0-46A3-BF77-DA38801C7903}"/>
              </a:ext>
            </a:extLst>
          </p:cNvPr>
          <p:cNvPicPr preferRelativeResize="0"/>
          <p:nvPr/>
        </p:nvPicPr>
        <p:blipFill rotWithShape="1">
          <a:blip r:embed="rId6">
            <a:alphaModFix/>
          </a:blip>
          <a:srcRect/>
          <a:stretch/>
        </p:blipFill>
        <p:spPr>
          <a:xfrm>
            <a:off x="4887164" y="3598688"/>
            <a:ext cx="1330203" cy="702386"/>
          </a:xfrm>
          <a:prstGeom prst="rect">
            <a:avLst/>
          </a:prstGeom>
          <a:noFill/>
          <a:ln>
            <a:noFill/>
          </a:ln>
        </p:spPr>
      </p:pic>
      <p:sp>
        <p:nvSpPr>
          <p:cNvPr id="23" name="Shape 556">
            <a:extLst>
              <a:ext uri="{FF2B5EF4-FFF2-40B4-BE49-F238E27FC236}">
                <a16:creationId xmlns:a16="http://schemas.microsoft.com/office/drawing/2014/main" id="{1BE5BB28-8F17-4340-BDAB-CC323AB5B35C}"/>
              </a:ext>
            </a:extLst>
          </p:cNvPr>
          <p:cNvSpPr txBox="1"/>
          <p:nvPr/>
        </p:nvSpPr>
        <p:spPr>
          <a:xfrm>
            <a:off x="7582556" y="1909429"/>
            <a:ext cx="1290837" cy="414338"/>
          </a:xfrm>
          <a:prstGeom prst="rect">
            <a:avLst/>
          </a:prstGeom>
          <a:solidFill>
            <a:schemeClr val="bg1">
              <a:lumMod val="85000"/>
            </a:schemeClr>
          </a:solidFill>
          <a:ln>
            <a:noFill/>
          </a:ln>
        </p:spPr>
        <p:txBody>
          <a:bodyPr spcFirstLastPara="1" wrap="square" lIns="91425" tIns="45700" rIns="91425" bIns="45700" anchor="t" anchorCtr="0">
            <a:noAutofit/>
          </a:bodyPr>
          <a:lstStyle/>
          <a:p>
            <a:pPr algn="ctr"/>
            <a:r>
              <a:rPr lang="en-US" altLang="zh-CN" sz="1600" i="1" dirty="0" err="1">
                <a:solidFill>
                  <a:schemeClr val="dk1"/>
                </a:solidFill>
                <a:ea typeface="Arial"/>
                <a:cs typeface="Arial"/>
                <a:sym typeface="Arial"/>
              </a:rPr>
              <a:t>JobTracker</a:t>
            </a:r>
            <a:endParaRPr sz="1600" i="1" dirty="0">
              <a:solidFill>
                <a:schemeClr val="dk1"/>
              </a:solidFill>
              <a:latin typeface="Arial"/>
              <a:ea typeface="Arial"/>
              <a:cs typeface="Arial"/>
              <a:sym typeface="Arial"/>
            </a:endParaRPr>
          </a:p>
        </p:txBody>
      </p:sp>
      <p:cxnSp>
        <p:nvCxnSpPr>
          <p:cNvPr id="24" name="直接箭头连接符 23">
            <a:extLst>
              <a:ext uri="{FF2B5EF4-FFF2-40B4-BE49-F238E27FC236}">
                <a16:creationId xmlns:a16="http://schemas.microsoft.com/office/drawing/2014/main" id="{2F3205A1-5479-4659-A74A-CCC608F3F9CB}"/>
              </a:ext>
            </a:extLst>
          </p:cNvPr>
          <p:cNvCxnSpPr>
            <a:cxnSpLocks/>
          </p:cNvCxnSpPr>
          <p:nvPr/>
        </p:nvCxnSpPr>
        <p:spPr>
          <a:xfrm flipH="1">
            <a:off x="8227974" y="2648863"/>
            <a:ext cx="1223188" cy="184666"/>
          </a:xfrm>
          <a:prstGeom prst="straightConnector1">
            <a:avLst/>
          </a:prstGeom>
          <a:noFill/>
          <a:ln w="28575" cap="flat" cmpd="sng">
            <a:solidFill>
              <a:schemeClr val="tx1"/>
            </a:solidFill>
            <a:prstDash val="solid"/>
            <a:round/>
            <a:headEnd type="none" w="sm" len="sm"/>
            <a:tailEnd type="triangle" w="med" len="med"/>
          </a:ln>
        </p:spPr>
      </p:cxnSp>
      <p:sp>
        <p:nvSpPr>
          <p:cNvPr id="25" name="矩形 24">
            <a:extLst>
              <a:ext uri="{FF2B5EF4-FFF2-40B4-BE49-F238E27FC236}">
                <a16:creationId xmlns:a16="http://schemas.microsoft.com/office/drawing/2014/main" id="{A196C36A-87C1-41A4-B877-D4E64C38FC6D}"/>
              </a:ext>
            </a:extLst>
          </p:cNvPr>
          <p:cNvSpPr/>
          <p:nvPr/>
        </p:nvSpPr>
        <p:spPr>
          <a:xfrm>
            <a:off x="9012417" y="2464197"/>
            <a:ext cx="1878267" cy="369332"/>
          </a:xfrm>
          <a:prstGeom prst="rect">
            <a:avLst/>
          </a:prstGeom>
          <a:noFill/>
          <a:ln>
            <a:noFill/>
          </a:ln>
        </p:spPr>
        <p:txBody>
          <a:bodyPr spcFirstLastPara="1" wrap="square" lIns="91425" tIns="45700" rIns="91425" bIns="45700" anchor="t" anchorCtr="0">
            <a:noAutofit/>
          </a:bodyPr>
          <a:lstStyle/>
          <a:p>
            <a:pPr algn="r"/>
            <a:r>
              <a:rPr lang="en-US" altLang="zh-CN" sz="1600" b="1" i="1" dirty="0">
                <a:solidFill>
                  <a:schemeClr val="dk1"/>
                </a:solidFill>
                <a:latin typeface="Arial"/>
                <a:cs typeface="Arial"/>
              </a:rPr>
              <a:t>“Submit job”</a:t>
            </a:r>
            <a:endParaRPr lang="zh-CN" altLang="en-US" sz="1600" b="1" i="1" dirty="0">
              <a:solidFill>
                <a:schemeClr val="dk1"/>
              </a:solidFill>
              <a:latin typeface="Arial"/>
              <a:cs typeface="Arial"/>
            </a:endParaRPr>
          </a:p>
        </p:txBody>
      </p:sp>
      <p:pic>
        <p:nvPicPr>
          <p:cNvPr id="26" name="Shape 558">
            <a:extLst>
              <a:ext uri="{FF2B5EF4-FFF2-40B4-BE49-F238E27FC236}">
                <a16:creationId xmlns:a16="http://schemas.microsoft.com/office/drawing/2014/main" id="{E5171EB5-00EC-46DE-91D3-1FFF9E1FAF95}"/>
              </a:ext>
            </a:extLst>
          </p:cNvPr>
          <p:cNvPicPr preferRelativeResize="0"/>
          <p:nvPr/>
        </p:nvPicPr>
        <p:blipFill rotWithShape="1">
          <a:blip r:embed="rId3">
            <a:alphaModFix/>
          </a:blip>
          <a:srcRect/>
          <a:stretch/>
        </p:blipFill>
        <p:spPr>
          <a:xfrm flipH="1">
            <a:off x="9281710" y="1984868"/>
            <a:ext cx="338899" cy="338899"/>
          </a:xfrm>
          <a:prstGeom prst="rect">
            <a:avLst/>
          </a:prstGeom>
          <a:noFill/>
          <a:ln>
            <a:noFill/>
          </a:ln>
        </p:spPr>
      </p:pic>
      <p:cxnSp>
        <p:nvCxnSpPr>
          <p:cNvPr id="27" name="Shape 557">
            <a:extLst>
              <a:ext uri="{FF2B5EF4-FFF2-40B4-BE49-F238E27FC236}">
                <a16:creationId xmlns:a16="http://schemas.microsoft.com/office/drawing/2014/main" id="{5E9EFAA6-9296-412A-9703-85EE58E3DB36}"/>
              </a:ext>
            </a:extLst>
          </p:cNvPr>
          <p:cNvCxnSpPr>
            <a:cxnSpLocks/>
          </p:cNvCxnSpPr>
          <p:nvPr/>
        </p:nvCxnSpPr>
        <p:spPr>
          <a:xfrm>
            <a:off x="9451159" y="2354201"/>
            <a:ext cx="0" cy="771980"/>
          </a:xfrm>
          <a:prstGeom prst="straightConnector1">
            <a:avLst/>
          </a:prstGeom>
          <a:noFill/>
          <a:ln w="38100" cap="flat" cmpd="sng">
            <a:solidFill>
              <a:srgbClr val="7F7F7F"/>
            </a:solidFill>
            <a:prstDash val="solid"/>
            <a:round/>
            <a:headEnd type="none" w="sm" len="sm"/>
            <a:tailEnd type="none" w="sm" len="sm"/>
          </a:ln>
        </p:spPr>
      </p:cxnSp>
      <p:cxnSp>
        <p:nvCxnSpPr>
          <p:cNvPr id="28" name="Shape 557">
            <a:extLst>
              <a:ext uri="{FF2B5EF4-FFF2-40B4-BE49-F238E27FC236}">
                <a16:creationId xmlns:a16="http://schemas.microsoft.com/office/drawing/2014/main" id="{DBA30CD1-6F6A-4E33-9AFE-CB98EAE818EE}"/>
              </a:ext>
            </a:extLst>
          </p:cNvPr>
          <p:cNvCxnSpPr>
            <a:cxnSpLocks/>
          </p:cNvCxnSpPr>
          <p:nvPr/>
        </p:nvCxnSpPr>
        <p:spPr>
          <a:xfrm>
            <a:off x="8227974" y="2354201"/>
            <a:ext cx="0" cy="4008048"/>
          </a:xfrm>
          <a:prstGeom prst="straightConnector1">
            <a:avLst/>
          </a:prstGeom>
          <a:noFill/>
          <a:ln w="38100" cap="flat" cmpd="sng">
            <a:solidFill>
              <a:srgbClr val="7F7F7F"/>
            </a:solidFill>
            <a:prstDash val="solid"/>
            <a:round/>
            <a:headEnd type="none" w="sm" len="sm"/>
            <a:tailEnd type="none" w="sm" len="sm"/>
          </a:ln>
        </p:spPr>
      </p:cxnSp>
      <p:sp>
        <p:nvSpPr>
          <p:cNvPr id="29" name="Shape 553">
            <a:extLst>
              <a:ext uri="{FF2B5EF4-FFF2-40B4-BE49-F238E27FC236}">
                <a16:creationId xmlns:a16="http://schemas.microsoft.com/office/drawing/2014/main" id="{0F07914E-5BDA-4BF7-B206-4F041CDC796B}"/>
              </a:ext>
            </a:extLst>
          </p:cNvPr>
          <p:cNvSpPr/>
          <p:nvPr/>
        </p:nvSpPr>
        <p:spPr>
          <a:xfrm>
            <a:off x="7143044" y="3150161"/>
            <a:ext cx="1223188" cy="461551"/>
          </a:xfrm>
          <a:prstGeom prst="flowChartMagneticDisk">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r>
              <a:rPr lang="en-US" sz="1600" b="1" dirty="0">
                <a:solidFill>
                  <a:schemeClr val="dk1"/>
                </a:solidFill>
                <a:ea typeface="Arial"/>
                <a:cs typeface="Arial"/>
                <a:sym typeface="Arial"/>
              </a:rPr>
              <a:t>Job info</a:t>
            </a:r>
            <a:endParaRPr sz="1600" b="1" dirty="0">
              <a:solidFill>
                <a:schemeClr val="dk1"/>
              </a:solidFill>
              <a:ea typeface="Arial"/>
              <a:cs typeface="Arial"/>
              <a:sym typeface="Arial"/>
            </a:endParaRPr>
          </a:p>
        </p:txBody>
      </p:sp>
      <p:sp>
        <p:nvSpPr>
          <p:cNvPr id="30" name="Shape 561">
            <a:extLst>
              <a:ext uri="{FF2B5EF4-FFF2-40B4-BE49-F238E27FC236}">
                <a16:creationId xmlns:a16="http://schemas.microsoft.com/office/drawing/2014/main" id="{9F1252EF-493C-4E6C-B587-CAAD4FB5E965}"/>
              </a:ext>
            </a:extLst>
          </p:cNvPr>
          <p:cNvSpPr/>
          <p:nvPr/>
        </p:nvSpPr>
        <p:spPr>
          <a:xfrm>
            <a:off x="6774508" y="2833529"/>
            <a:ext cx="1453463" cy="333360"/>
          </a:xfrm>
          <a:prstGeom prst="rect">
            <a:avLst/>
          </a:prstGeom>
          <a:noFill/>
          <a:ln>
            <a:noFill/>
          </a:ln>
        </p:spPr>
        <p:txBody>
          <a:bodyPr spcFirstLastPara="1" wrap="square" lIns="91425" tIns="45700" rIns="91425" bIns="45700" anchor="t" anchorCtr="0">
            <a:noAutofit/>
          </a:bodyPr>
          <a:lstStyle/>
          <a:p>
            <a:r>
              <a:rPr lang="en-US" sz="1600" b="1" dirty="0" err="1">
                <a:solidFill>
                  <a:schemeClr val="dk1"/>
                </a:solidFill>
                <a:ea typeface="Arial"/>
                <a:cs typeface="Arial"/>
                <a:sym typeface="Arial"/>
              </a:rPr>
              <a:t>submitJob</a:t>
            </a:r>
            <a:r>
              <a:rPr lang="en-US" sz="1600" b="1" dirty="0">
                <a:solidFill>
                  <a:schemeClr val="dk1"/>
                </a:solidFill>
                <a:ea typeface="Arial"/>
                <a:cs typeface="Arial"/>
                <a:sym typeface="Arial"/>
              </a:rPr>
              <a:t>()</a:t>
            </a:r>
            <a:endParaRPr sz="1600" b="1" dirty="0">
              <a:solidFill>
                <a:schemeClr val="dk1"/>
              </a:solidFill>
              <a:ea typeface="Arial"/>
              <a:cs typeface="Arial"/>
              <a:sym typeface="Arial"/>
            </a:endParaRPr>
          </a:p>
        </p:txBody>
      </p:sp>
      <p:sp>
        <p:nvSpPr>
          <p:cNvPr id="39" name="Shape 554">
            <a:extLst>
              <a:ext uri="{FF2B5EF4-FFF2-40B4-BE49-F238E27FC236}">
                <a16:creationId xmlns:a16="http://schemas.microsoft.com/office/drawing/2014/main" id="{51B201CA-B790-46CD-B63F-F36CBBCD2357}"/>
              </a:ext>
            </a:extLst>
          </p:cNvPr>
          <p:cNvSpPr/>
          <p:nvPr/>
        </p:nvSpPr>
        <p:spPr>
          <a:xfrm>
            <a:off x="7143044" y="3643312"/>
            <a:ext cx="1223187" cy="461551"/>
          </a:xfrm>
          <a:prstGeom prst="flowChartMagneticDisk">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r>
              <a:rPr lang="en-US" sz="1600" b="1" dirty="0">
                <a:solidFill>
                  <a:schemeClr val="dk1"/>
                </a:solidFill>
                <a:ea typeface="Arial"/>
                <a:cs typeface="Arial"/>
                <a:sym typeface="Arial"/>
              </a:rPr>
              <a:t>Job token</a:t>
            </a:r>
            <a:endParaRPr sz="1600" b="1" dirty="0">
              <a:solidFill>
                <a:schemeClr val="dk1"/>
              </a:solidFill>
              <a:ea typeface="Arial"/>
              <a:cs typeface="Arial"/>
              <a:sym typeface="Arial"/>
            </a:endParaRPr>
          </a:p>
        </p:txBody>
      </p:sp>
      <p:sp>
        <p:nvSpPr>
          <p:cNvPr id="32" name="闪电形 31">
            <a:extLst>
              <a:ext uri="{FF2B5EF4-FFF2-40B4-BE49-F238E27FC236}">
                <a16:creationId xmlns:a16="http://schemas.microsoft.com/office/drawing/2014/main" id="{396447A4-FBB1-42DE-B44B-3556192A1C6B}"/>
              </a:ext>
            </a:extLst>
          </p:cNvPr>
          <p:cNvSpPr/>
          <p:nvPr/>
        </p:nvSpPr>
        <p:spPr>
          <a:xfrm>
            <a:off x="7958161" y="3512878"/>
            <a:ext cx="523921" cy="294090"/>
          </a:xfrm>
          <a:prstGeom prst="lightningBolt">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Char char="p"/>
            </a:pPr>
            <a:endParaRPr kumimoji="0" lang="zh-CN" altLang="en-US" sz="1800" b="1" i="0" u="none" strike="noStrike" cap="none" normalizeH="0" baseline="0">
              <a:ln>
                <a:noFill/>
              </a:ln>
              <a:solidFill>
                <a:schemeClr val="accent2"/>
              </a:solidFill>
              <a:effectLst/>
              <a:latin typeface="Verdana" panose="020B0604030504040204" pitchFamily="34" charset="0"/>
              <a:ea typeface="楷体_GB2312" pitchFamily="49" charset="-122"/>
            </a:endParaRPr>
          </a:p>
        </p:txBody>
      </p:sp>
      <p:sp>
        <p:nvSpPr>
          <p:cNvPr id="35" name="左大括号 34">
            <a:extLst>
              <a:ext uri="{FF2B5EF4-FFF2-40B4-BE49-F238E27FC236}">
                <a16:creationId xmlns:a16="http://schemas.microsoft.com/office/drawing/2014/main" id="{5DDA80B3-8B25-4537-9826-695CA9669996}"/>
              </a:ext>
            </a:extLst>
          </p:cNvPr>
          <p:cNvSpPr/>
          <p:nvPr/>
        </p:nvSpPr>
        <p:spPr bwMode="auto">
          <a:xfrm flipH="1">
            <a:off x="8429831" y="3511609"/>
            <a:ext cx="282049" cy="294090"/>
          </a:xfrm>
          <a:prstGeom prst="leftBrace">
            <a:avLst>
              <a:gd name="adj1" fmla="val 53536"/>
              <a:gd name="adj2" fmla="val 50000"/>
            </a:avLst>
          </a:prstGeom>
          <a:ln w="38100">
            <a:solidFill>
              <a:srgbClr val="FF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rtlCol="0" anchor="t" anchorCtr="0" compatLnSpc="1">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Char char="p"/>
            </a:pPr>
            <a:endParaRPr kumimoji="0" lang="zh-CN" altLang="en-US" sz="1800" b="1" i="0" u="none" strike="noStrike" cap="none" normalizeH="0" baseline="0">
              <a:ln>
                <a:noFill/>
              </a:ln>
              <a:solidFill>
                <a:schemeClr val="accent2"/>
              </a:solidFill>
              <a:effectLst/>
              <a:latin typeface="Verdana" panose="020B0604030504040204" pitchFamily="34" charset="0"/>
              <a:ea typeface="楷体_GB2312" pitchFamily="49" charset="-122"/>
            </a:endParaRPr>
          </a:p>
        </p:txBody>
      </p:sp>
      <p:sp>
        <p:nvSpPr>
          <p:cNvPr id="36" name="左大括号 35">
            <a:extLst>
              <a:ext uri="{FF2B5EF4-FFF2-40B4-BE49-F238E27FC236}">
                <a16:creationId xmlns:a16="http://schemas.microsoft.com/office/drawing/2014/main" id="{E0AAD8D7-CD8E-4030-8932-D5358A8C8027}"/>
              </a:ext>
            </a:extLst>
          </p:cNvPr>
          <p:cNvSpPr/>
          <p:nvPr/>
        </p:nvSpPr>
        <p:spPr bwMode="auto">
          <a:xfrm flipH="1">
            <a:off x="2552516" y="3362774"/>
            <a:ext cx="257436" cy="1560102"/>
          </a:xfrm>
          <a:prstGeom prst="leftBrace">
            <a:avLst>
              <a:gd name="adj1" fmla="val 53536"/>
              <a:gd name="adj2" fmla="val 50000"/>
            </a:avLst>
          </a:prstGeom>
          <a:ln w="38100">
            <a:solidFill>
              <a:srgbClr val="FF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rtlCol="0" anchor="t" anchorCtr="0" compatLnSpc="1">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Char char="p"/>
            </a:pPr>
            <a:endParaRPr kumimoji="0" lang="zh-CN" altLang="en-US" sz="1800" b="1" i="0" u="none" strike="noStrike" cap="none" normalizeH="0" baseline="0">
              <a:ln>
                <a:noFill/>
              </a:ln>
              <a:solidFill>
                <a:schemeClr val="accent2"/>
              </a:solidFill>
              <a:effectLst/>
              <a:latin typeface="Verdana" panose="020B0604030504040204" pitchFamily="34" charset="0"/>
              <a:ea typeface="楷体_GB2312" pitchFamily="49" charset="-122"/>
            </a:endParaRPr>
          </a:p>
        </p:txBody>
      </p:sp>
      <p:pic>
        <p:nvPicPr>
          <p:cNvPr id="37" name="图片 36">
            <a:extLst>
              <a:ext uri="{FF2B5EF4-FFF2-40B4-BE49-F238E27FC236}">
                <a16:creationId xmlns:a16="http://schemas.microsoft.com/office/drawing/2014/main" id="{B50C3F8F-A519-49E5-A6A6-4550DAF9171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40436" y="3184814"/>
            <a:ext cx="904711" cy="853796"/>
          </a:xfrm>
          <a:prstGeom prst="rect">
            <a:avLst/>
          </a:prstGeom>
        </p:spPr>
      </p:pic>
    </p:spTree>
    <p:extLst>
      <p:ext uri="{BB962C8B-B14F-4D97-AF65-F5344CB8AC3E}">
        <p14:creationId xmlns:p14="http://schemas.microsoft.com/office/powerpoint/2010/main" val="1940347073"/>
      </p:ext>
    </p:extLst>
  </p:cSld>
  <p:clrMapOvr>
    <a:masterClrMapping/>
  </p:clrMapOvr>
  <p:transition advTm="5561">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497671CD-9812-4EDA-9AE8-B82E9398F5E1}"/>
              </a:ext>
            </a:extLst>
          </p:cNvPr>
          <p:cNvSpPr>
            <a:spLocks noGrp="1"/>
          </p:cNvSpPr>
          <p:nvPr>
            <p:ph type="body" sz="quarter" idx="10"/>
          </p:nvPr>
        </p:nvSpPr>
        <p:spPr>
          <a:xfrm>
            <a:off x="748740" y="1157527"/>
            <a:ext cx="10826749" cy="492443"/>
          </a:xfrm>
        </p:spPr>
        <p:txBody>
          <a:bodyPr/>
          <a:lstStyle/>
          <a:p>
            <a:r>
              <a:rPr lang="en-US" altLang="zh-CN" sz="2400" dirty="0">
                <a:solidFill>
                  <a:srgbClr val="FF0000"/>
                </a:solidFill>
              </a:rPr>
              <a:t>Automated crash recovery must be a first-class operation of distributed systems [1]</a:t>
            </a:r>
            <a:endParaRPr lang="zh-CN" altLang="en-US" sz="2400" dirty="0">
              <a:solidFill>
                <a:srgbClr val="FF0000"/>
              </a:solidFill>
            </a:endParaRPr>
          </a:p>
          <a:p>
            <a:endParaRPr lang="zh-CN" altLang="en-US" sz="2400" dirty="0">
              <a:solidFill>
                <a:srgbClr val="FF0000"/>
              </a:solidFill>
            </a:endParaRPr>
          </a:p>
        </p:txBody>
      </p:sp>
      <p:sp>
        <p:nvSpPr>
          <p:cNvPr id="4" name="标题 3">
            <a:extLst>
              <a:ext uri="{FF2B5EF4-FFF2-40B4-BE49-F238E27FC236}">
                <a16:creationId xmlns:a16="http://schemas.microsoft.com/office/drawing/2014/main" id="{59922C96-9B63-4AAE-A42B-37DAB60691D3}"/>
              </a:ext>
            </a:extLst>
          </p:cNvPr>
          <p:cNvSpPr>
            <a:spLocks noGrp="1"/>
          </p:cNvSpPr>
          <p:nvPr>
            <p:ph type="title"/>
          </p:nvPr>
        </p:nvSpPr>
        <p:spPr/>
        <p:txBody>
          <a:bodyPr/>
          <a:lstStyle/>
          <a:p>
            <a:r>
              <a:rPr lang="en-US" altLang="zh-CN" dirty="0"/>
              <a:t>Basic crash recovery process</a:t>
            </a:r>
            <a:endParaRPr lang="zh-CN" altLang="en-US" dirty="0"/>
          </a:p>
        </p:txBody>
      </p:sp>
      <p:cxnSp>
        <p:nvCxnSpPr>
          <p:cNvPr id="5" name="直接连接符 4">
            <a:extLst>
              <a:ext uri="{FF2B5EF4-FFF2-40B4-BE49-F238E27FC236}">
                <a16:creationId xmlns:a16="http://schemas.microsoft.com/office/drawing/2014/main" id="{4C604C53-AF42-42BC-B5A9-46687F9EAD17}"/>
              </a:ext>
            </a:extLst>
          </p:cNvPr>
          <p:cNvCxnSpPr>
            <a:cxnSpLocks/>
          </p:cNvCxnSpPr>
          <p:nvPr/>
        </p:nvCxnSpPr>
        <p:spPr>
          <a:xfrm>
            <a:off x="5452142" y="2256050"/>
            <a:ext cx="0" cy="4144750"/>
          </a:xfrm>
          <a:prstGeom prst="line">
            <a:avLst/>
          </a:prstGeom>
          <a:noFill/>
          <a:ln w="38100" cap="flat" cmpd="sng">
            <a:solidFill>
              <a:srgbClr val="7F7F7F"/>
            </a:solidFill>
            <a:prstDash val="solid"/>
            <a:round/>
            <a:headEnd type="none" w="sm" len="sm"/>
            <a:tailEnd type="none" w="sm" len="sm"/>
          </a:ln>
        </p:spPr>
      </p:cxnSp>
      <p:sp>
        <p:nvSpPr>
          <p:cNvPr id="6" name="文本框 5">
            <a:extLst>
              <a:ext uri="{FF2B5EF4-FFF2-40B4-BE49-F238E27FC236}">
                <a16:creationId xmlns:a16="http://schemas.microsoft.com/office/drawing/2014/main" id="{8431EA94-A2D9-4FE4-9F58-270D0FC828C6}"/>
              </a:ext>
            </a:extLst>
          </p:cNvPr>
          <p:cNvSpPr txBox="1"/>
          <p:nvPr/>
        </p:nvSpPr>
        <p:spPr>
          <a:xfrm>
            <a:off x="5020301" y="1832031"/>
            <a:ext cx="863682" cy="350270"/>
          </a:xfrm>
          <a:prstGeom prst="rect">
            <a:avLst/>
          </a:prstGeom>
          <a:solidFill>
            <a:schemeClr val="bg1">
              <a:lumMod val="85000"/>
            </a:schemeClr>
          </a:solidFill>
          <a:ln>
            <a:noFill/>
          </a:ln>
        </p:spPr>
        <p:txBody>
          <a:bodyPr wrap="square" rtlCol="0">
            <a:spAutoFit/>
          </a:bodyPr>
          <a:lstStyle>
            <a:defPPr>
              <a:defRPr lang="en-US"/>
            </a:defPPr>
            <a:lvl1pPr algn="ctr">
              <a:defRPr sz="1600" i="1">
                <a:ea typeface="Linux Libertine" panose="02000503000000000000" pitchFamily="2" charset="0"/>
                <a:cs typeface="Linux Libertine" panose="02000503000000000000" pitchFamily="2" charset="0"/>
              </a:defRPr>
            </a:lvl1pPr>
          </a:lstStyle>
          <a:p>
            <a:r>
              <a:rPr lang="en-US" altLang="zh-CN" dirty="0"/>
              <a:t>Node 1</a:t>
            </a:r>
            <a:endParaRPr lang="zh-CN" altLang="en-US" dirty="0"/>
          </a:p>
        </p:txBody>
      </p:sp>
      <p:pic>
        <p:nvPicPr>
          <p:cNvPr id="7" name="Shape 564">
            <a:extLst>
              <a:ext uri="{FF2B5EF4-FFF2-40B4-BE49-F238E27FC236}">
                <a16:creationId xmlns:a16="http://schemas.microsoft.com/office/drawing/2014/main" id="{4988757C-5F53-4C02-A580-98C0B946FE2C}"/>
              </a:ext>
            </a:extLst>
          </p:cNvPr>
          <p:cNvPicPr preferRelativeResize="0"/>
          <p:nvPr/>
        </p:nvPicPr>
        <p:blipFill rotWithShape="1">
          <a:blip r:embed="rId4">
            <a:alphaModFix/>
          </a:blip>
          <a:srcRect/>
          <a:stretch/>
        </p:blipFill>
        <p:spPr>
          <a:xfrm>
            <a:off x="5145993" y="4439029"/>
            <a:ext cx="492700" cy="492700"/>
          </a:xfrm>
          <a:prstGeom prst="rect">
            <a:avLst/>
          </a:prstGeom>
          <a:noFill/>
          <a:ln>
            <a:noFill/>
          </a:ln>
        </p:spPr>
      </p:pic>
      <p:sp>
        <p:nvSpPr>
          <p:cNvPr id="8" name="闪电形 7">
            <a:extLst>
              <a:ext uri="{FF2B5EF4-FFF2-40B4-BE49-F238E27FC236}">
                <a16:creationId xmlns:a16="http://schemas.microsoft.com/office/drawing/2014/main" id="{2F339C0F-9DBC-491E-BC92-22F7226E35E7}"/>
              </a:ext>
            </a:extLst>
          </p:cNvPr>
          <p:cNvSpPr/>
          <p:nvPr/>
        </p:nvSpPr>
        <p:spPr>
          <a:xfrm>
            <a:off x="5145993" y="3324695"/>
            <a:ext cx="523921" cy="294090"/>
          </a:xfrm>
          <a:prstGeom prst="lightningBolt">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Char char="p"/>
            </a:pPr>
            <a:endParaRPr kumimoji="0" lang="zh-CN" altLang="en-US" sz="1800" b="1" i="0" u="none" strike="noStrike" cap="none" normalizeH="0" baseline="0">
              <a:ln>
                <a:noFill/>
              </a:ln>
              <a:solidFill>
                <a:schemeClr val="accent2"/>
              </a:solidFill>
              <a:effectLst/>
              <a:latin typeface="Verdana" panose="020B0604030504040204" pitchFamily="34" charset="0"/>
              <a:ea typeface="楷体_GB2312" pitchFamily="49" charset="-122"/>
            </a:endParaRPr>
          </a:p>
        </p:txBody>
      </p:sp>
      <p:cxnSp>
        <p:nvCxnSpPr>
          <p:cNvPr id="9" name="直接连接符 8">
            <a:extLst>
              <a:ext uri="{FF2B5EF4-FFF2-40B4-BE49-F238E27FC236}">
                <a16:creationId xmlns:a16="http://schemas.microsoft.com/office/drawing/2014/main" id="{1DAB0921-59E0-403E-A7C4-F4F13261F95B}"/>
              </a:ext>
            </a:extLst>
          </p:cNvPr>
          <p:cNvCxnSpPr>
            <a:cxnSpLocks/>
          </p:cNvCxnSpPr>
          <p:nvPr/>
        </p:nvCxnSpPr>
        <p:spPr>
          <a:xfrm>
            <a:off x="8201744" y="2264153"/>
            <a:ext cx="0" cy="4136647"/>
          </a:xfrm>
          <a:prstGeom prst="line">
            <a:avLst/>
          </a:prstGeom>
          <a:noFill/>
          <a:ln w="38100" cap="flat" cmpd="sng">
            <a:solidFill>
              <a:srgbClr val="7F7F7F"/>
            </a:solidFill>
            <a:prstDash val="solid"/>
            <a:round/>
            <a:headEnd type="none" w="sm" len="sm"/>
            <a:tailEnd type="none" w="sm" len="sm"/>
          </a:ln>
        </p:spPr>
      </p:cxnSp>
      <p:sp>
        <p:nvSpPr>
          <p:cNvPr id="11" name="流程图: 磁盘 10">
            <a:extLst>
              <a:ext uri="{FF2B5EF4-FFF2-40B4-BE49-F238E27FC236}">
                <a16:creationId xmlns:a16="http://schemas.microsoft.com/office/drawing/2014/main" id="{BADC4665-A5CC-4E94-A4C1-6452BA2D01A4}"/>
              </a:ext>
            </a:extLst>
          </p:cNvPr>
          <p:cNvSpPr/>
          <p:nvPr/>
        </p:nvSpPr>
        <p:spPr>
          <a:xfrm>
            <a:off x="2628024" y="2812973"/>
            <a:ext cx="1113146" cy="702380"/>
          </a:xfrm>
          <a:prstGeom prst="flowChartMagneticDisk">
            <a:avLst/>
          </a:prstGeom>
          <a:solidFill>
            <a:srgbClr val="C4E59F"/>
          </a:solidFill>
          <a:ln>
            <a:solidFill>
              <a:schemeClr val="dk1">
                <a:alpha val="9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b="1" dirty="0">
                <a:solidFill>
                  <a:schemeClr val="dk1"/>
                </a:solidFill>
                <a:ea typeface="Linux Libertine" panose="02000503000000000000" pitchFamily="2" charset="0"/>
                <a:cs typeface="Linux Libertine" panose="02000503000000000000" pitchFamily="2" charset="0"/>
              </a:rPr>
              <a:t>Persistent</a:t>
            </a:r>
          </a:p>
          <a:p>
            <a:pPr algn="ctr"/>
            <a:r>
              <a:rPr lang="en-US" altLang="zh-CN" sz="1400" b="1" dirty="0">
                <a:solidFill>
                  <a:schemeClr val="dk1"/>
                </a:solidFill>
                <a:ea typeface="Linux Libertine" panose="02000503000000000000" pitchFamily="2" charset="0"/>
                <a:cs typeface="Linux Libertine" panose="02000503000000000000" pitchFamily="2" charset="0"/>
              </a:rPr>
              <a:t>state</a:t>
            </a:r>
            <a:endParaRPr lang="zh-CN" altLang="en-US" sz="1400" b="1" dirty="0">
              <a:solidFill>
                <a:schemeClr val="dk1"/>
              </a:solidFill>
              <a:cs typeface="Linux Libertine" panose="02000503000000000000" pitchFamily="2" charset="0"/>
            </a:endParaRPr>
          </a:p>
        </p:txBody>
      </p:sp>
      <p:sp>
        <p:nvSpPr>
          <p:cNvPr id="12" name="流程图: 磁盘 11">
            <a:extLst>
              <a:ext uri="{FF2B5EF4-FFF2-40B4-BE49-F238E27FC236}">
                <a16:creationId xmlns:a16="http://schemas.microsoft.com/office/drawing/2014/main" id="{363EB526-F0C1-4EE5-BF60-7AFCF843860F}"/>
              </a:ext>
            </a:extLst>
          </p:cNvPr>
          <p:cNvSpPr/>
          <p:nvPr/>
        </p:nvSpPr>
        <p:spPr>
          <a:xfrm>
            <a:off x="2627792" y="1945226"/>
            <a:ext cx="1113146" cy="702380"/>
          </a:xfrm>
          <a:prstGeom prst="flowChartMagneticDisk">
            <a:avLst/>
          </a:prstGeom>
          <a:noFill/>
          <a:ln w="19050">
            <a:solidFill>
              <a:schemeClr val="tx1"/>
            </a:solidFill>
            <a:prstDash val="lg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ea typeface="Linux Libertine" panose="02000503000000000000" pitchFamily="2" charset="0"/>
                <a:cs typeface="Linux Libertine" panose="02000503000000000000" pitchFamily="2" charset="0"/>
              </a:rPr>
              <a:t>In-memory state</a:t>
            </a:r>
            <a:endParaRPr lang="zh-CN" altLang="en-US" sz="1400" b="1" dirty="0">
              <a:solidFill>
                <a:schemeClr val="tx1"/>
              </a:solidFill>
              <a:cs typeface="Linux Libertine" panose="02000503000000000000" pitchFamily="2" charset="0"/>
            </a:endParaRPr>
          </a:p>
        </p:txBody>
      </p:sp>
      <p:sp>
        <p:nvSpPr>
          <p:cNvPr id="13" name="矩形: 圆角 93">
            <a:extLst>
              <a:ext uri="{FF2B5EF4-FFF2-40B4-BE49-F238E27FC236}">
                <a16:creationId xmlns:a16="http://schemas.microsoft.com/office/drawing/2014/main" id="{3CECBBE0-0125-4F0E-8182-711D74AC18FE}"/>
              </a:ext>
            </a:extLst>
          </p:cNvPr>
          <p:cNvSpPr/>
          <p:nvPr/>
        </p:nvSpPr>
        <p:spPr>
          <a:xfrm>
            <a:off x="4411541" y="2508351"/>
            <a:ext cx="2302119" cy="338533"/>
          </a:xfrm>
          <a:prstGeom prst="round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b="1" dirty="0">
                <a:ea typeface="Linux Libertine" panose="02000503000000000000" pitchFamily="2" charset="0"/>
                <a:cs typeface="Linux Libertine" panose="02000503000000000000" pitchFamily="2" charset="0"/>
              </a:rPr>
              <a:t>Serving</a:t>
            </a:r>
            <a:endParaRPr lang="zh-CN" altLang="en-US" sz="1400" dirty="0">
              <a:cs typeface="Linux Libertine" panose="02000503000000000000" pitchFamily="2" charset="0"/>
            </a:endParaRPr>
          </a:p>
        </p:txBody>
      </p:sp>
      <p:sp>
        <p:nvSpPr>
          <p:cNvPr id="14" name="矩形: 圆角 93">
            <a:extLst>
              <a:ext uri="{FF2B5EF4-FFF2-40B4-BE49-F238E27FC236}">
                <a16:creationId xmlns:a16="http://schemas.microsoft.com/office/drawing/2014/main" id="{22DBC41A-F293-4249-AB48-0AFEAE098883}"/>
              </a:ext>
            </a:extLst>
          </p:cNvPr>
          <p:cNvSpPr/>
          <p:nvPr/>
        </p:nvSpPr>
        <p:spPr>
          <a:xfrm>
            <a:off x="7197551" y="3695503"/>
            <a:ext cx="2302120" cy="345502"/>
          </a:xfrm>
          <a:prstGeom prst="roundRect">
            <a:avLst/>
          </a:prstGeom>
          <a:solidFill>
            <a:srgbClr val="C4E59F"/>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b="1" dirty="0">
                <a:ea typeface="Linux Libertine" panose="02000503000000000000" pitchFamily="2" charset="0"/>
                <a:cs typeface="Linux Libertine" panose="02000503000000000000" pitchFamily="2" charset="0"/>
              </a:rPr>
              <a:t>Crash detection</a:t>
            </a:r>
            <a:endParaRPr lang="zh-CN" altLang="en-US" sz="1400" b="1" dirty="0">
              <a:cs typeface="Linux Libertine" panose="02000503000000000000" pitchFamily="2" charset="0"/>
            </a:endParaRPr>
          </a:p>
        </p:txBody>
      </p:sp>
      <p:sp>
        <p:nvSpPr>
          <p:cNvPr id="15" name="矩形: 圆角 93">
            <a:extLst>
              <a:ext uri="{FF2B5EF4-FFF2-40B4-BE49-F238E27FC236}">
                <a16:creationId xmlns:a16="http://schemas.microsoft.com/office/drawing/2014/main" id="{7B1D404E-FF97-4C6B-9109-CE1B31BE18ED}"/>
              </a:ext>
            </a:extLst>
          </p:cNvPr>
          <p:cNvSpPr/>
          <p:nvPr/>
        </p:nvSpPr>
        <p:spPr>
          <a:xfrm>
            <a:off x="7202858" y="4128182"/>
            <a:ext cx="2296807" cy="345500"/>
          </a:xfrm>
          <a:prstGeom prst="roundRect">
            <a:avLst/>
          </a:prstGeom>
          <a:solidFill>
            <a:srgbClr val="C4E59F"/>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b="1" dirty="0">
                <a:ea typeface="Linux Libertine" panose="02000503000000000000" pitchFamily="2" charset="0"/>
                <a:cs typeface="Linux Libertine" panose="02000503000000000000" pitchFamily="2" charset="0"/>
              </a:rPr>
              <a:t>Crash handling</a:t>
            </a:r>
            <a:endParaRPr lang="zh-CN" altLang="en-US" sz="1400" b="1" dirty="0">
              <a:cs typeface="Linux Libertine" panose="02000503000000000000" pitchFamily="2" charset="0"/>
            </a:endParaRPr>
          </a:p>
        </p:txBody>
      </p:sp>
      <p:sp>
        <p:nvSpPr>
          <p:cNvPr id="16" name="矩形: 圆角 93">
            <a:extLst>
              <a:ext uri="{FF2B5EF4-FFF2-40B4-BE49-F238E27FC236}">
                <a16:creationId xmlns:a16="http://schemas.microsoft.com/office/drawing/2014/main" id="{88D4654A-5834-45E8-8859-C3F2D99062FC}"/>
              </a:ext>
            </a:extLst>
          </p:cNvPr>
          <p:cNvSpPr/>
          <p:nvPr/>
        </p:nvSpPr>
        <p:spPr>
          <a:xfrm>
            <a:off x="4414190" y="5030663"/>
            <a:ext cx="2299479" cy="371657"/>
          </a:xfrm>
          <a:prstGeom prst="roundRect">
            <a:avLst/>
          </a:prstGeom>
          <a:solidFill>
            <a:srgbClr val="C4E59F"/>
          </a:solidFill>
          <a:ln>
            <a:solidFill>
              <a:schemeClr val="dk1">
                <a:alpha val="9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b="1" dirty="0">
                <a:ea typeface="Linux Libertine" panose="02000503000000000000" pitchFamily="2" charset="0"/>
                <a:cs typeface="Linux Libertine" panose="02000503000000000000" pitchFamily="2" charset="0"/>
              </a:rPr>
              <a:t>Local recovery</a:t>
            </a:r>
            <a:endParaRPr lang="zh-CN" altLang="en-US" sz="1400" dirty="0">
              <a:cs typeface="Linux Libertine" panose="02000503000000000000" pitchFamily="2" charset="0"/>
            </a:endParaRPr>
          </a:p>
        </p:txBody>
      </p:sp>
      <p:cxnSp>
        <p:nvCxnSpPr>
          <p:cNvPr id="17" name="连接符: 曲线 16">
            <a:extLst>
              <a:ext uri="{FF2B5EF4-FFF2-40B4-BE49-F238E27FC236}">
                <a16:creationId xmlns:a16="http://schemas.microsoft.com/office/drawing/2014/main" id="{3443299B-7EE8-4D97-B435-560814B7586C}"/>
              </a:ext>
            </a:extLst>
          </p:cNvPr>
          <p:cNvCxnSpPr>
            <a:cxnSpLocks/>
            <a:stCxn id="11" idx="3"/>
            <a:endCxn id="16" idx="1"/>
          </p:cNvCxnSpPr>
          <p:nvPr/>
        </p:nvCxnSpPr>
        <p:spPr bwMode="auto">
          <a:xfrm rot="16200000" flipH="1">
            <a:off x="2948824" y="3751125"/>
            <a:ext cx="1701139" cy="1229593"/>
          </a:xfrm>
          <a:prstGeom prst="curvedConnector2">
            <a:avLst/>
          </a:prstGeom>
          <a:ln w="25400">
            <a:solidFill>
              <a:schemeClr val="tx1"/>
            </a:solidFill>
            <a:headEnd type="stealth"/>
            <a:tailEnd type="stealth"/>
          </a:ln>
        </p:spPr>
        <p:style>
          <a:lnRef idx="1">
            <a:schemeClr val="dk1"/>
          </a:lnRef>
          <a:fillRef idx="0">
            <a:schemeClr val="dk1"/>
          </a:fillRef>
          <a:effectRef idx="0">
            <a:schemeClr val="dk1"/>
          </a:effectRef>
          <a:fontRef idx="minor">
            <a:schemeClr val="tx1"/>
          </a:fontRef>
        </p:style>
      </p:cxnSp>
      <p:cxnSp>
        <p:nvCxnSpPr>
          <p:cNvPr id="18" name="连接符: 曲线 17">
            <a:extLst>
              <a:ext uri="{FF2B5EF4-FFF2-40B4-BE49-F238E27FC236}">
                <a16:creationId xmlns:a16="http://schemas.microsoft.com/office/drawing/2014/main" id="{5F2DEECC-C6A5-433C-80E7-4A2E15453C18}"/>
              </a:ext>
            </a:extLst>
          </p:cNvPr>
          <p:cNvCxnSpPr>
            <a:cxnSpLocks/>
            <a:stCxn id="27" idx="3"/>
            <a:endCxn id="20" idx="1"/>
          </p:cNvCxnSpPr>
          <p:nvPr/>
        </p:nvCxnSpPr>
        <p:spPr bwMode="auto">
          <a:xfrm>
            <a:off x="6735290" y="5934845"/>
            <a:ext cx="488818" cy="137728"/>
          </a:xfrm>
          <a:prstGeom prst="curvedConnector3">
            <a:avLst>
              <a:gd name="adj1" fmla="val 50000"/>
            </a:avLst>
          </a:prstGeom>
          <a:ln w="25400">
            <a:solidFill>
              <a:schemeClr val="tx1"/>
            </a:solidFill>
            <a:headEnd type="stealth"/>
            <a:tailEnd type="stealth"/>
          </a:ln>
        </p:spPr>
        <p:style>
          <a:lnRef idx="1">
            <a:schemeClr val="dk1"/>
          </a:lnRef>
          <a:fillRef idx="0">
            <a:schemeClr val="dk1"/>
          </a:fillRef>
          <a:effectRef idx="0">
            <a:schemeClr val="dk1"/>
          </a:effectRef>
          <a:fontRef idx="minor">
            <a:schemeClr val="tx1"/>
          </a:fontRef>
        </p:style>
      </p:cxnSp>
      <p:sp>
        <p:nvSpPr>
          <p:cNvPr id="19" name="矩形: 圆角 93">
            <a:extLst>
              <a:ext uri="{FF2B5EF4-FFF2-40B4-BE49-F238E27FC236}">
                <a16:creationId xmlns:a16="http://schemas.microsoft.com/office/drawing/2014/main" id="{CB7C9B15-0F4E-4438-AB0D-397B231CA669}"/>
              </a:ext>
            </a:extLst>
          </p:cNvPr>
          <p:cNvSpPr/>
          <p:nvPr/>
        </p:nvSpPr>
        <p:spPr>
          <a:xfrm>
            <a:off x="7206536" y="5442248"/>
            <a:ext cx="2293119" cy="362195"/>
          </a:xfrm>
          <a:prstGeom prst="roundRect">
            <a:avLst/>
          </a:prstGeom>
          <a:solidFill>
            <a:srgbClr val="C4E59F"/>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b="1" dirty="0">
                <a:ea typeface="Linux Libertine" panose="02000503000000000000" pitchFamily="2" charset="0"/>
                <a:cs typeface="Linux Libertine" panose="02000503000000000000" pitchFamily="2" charset="0"/>
              </a:rPr>
              <a:t>Reboot detection</a:t>
            </a:r>
            <a:endParaRPr lang="zh-CN" altLang="en-US" sz="1400" b="1" dirty="0">
              <a:cs typeface="Linux Libertine" panose="02000503000000000000" pitchFamily="2" charset="0"/>
            </a:endParaRPr>
          </a:p>
        </p:txBody>
      </p:sp>
      <p:sp>
        <p:nvSpPr>
          <p:cNvPr id="20" name="矩形: 圆角 93">
            <a:extLst>
              <a:ext uri="{FF2B5EF4-FFF2-40B4-BE49-F238E27FC236}">
                <a16:creationId xmlns:a16="http://schemas.microsoft.com/office/drawing/2014/main" id="{F62A4934-CB61-4374-B6F4-8CD8E30F83CB}"/>
              </a:ext>
            </a:extLst>
          </p:cNvPr>
          <p:cNvSpPr/>
          <p:nvPr/>
        </p:nvSpPr>
        <p:spPr>
          <a:xfrm>
            <a:off x="7224108" y="5891476"/>
            <a:ext cx="2251769" cy="362194"/>
          </a:xfrm>
          <a:prstGeom prst="roundRect">
            <a:avLst/>
          </a:prstGeom>
          <a:solidFill>
            <a:srgbClr val="C4E59F"/>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b="1" dirty="0">
                <a:ea typeface="Linux Libertine" panose="02000503000000000000" pitchFamily="2" charset="0"/>
                <a:cs typeface="Linux Libertine" panose="02000503000000000000" pitchFamily="2" charset="0"/>
              </a:rPr>
              <a:t>Reboot handling</a:t>
            </a:r>
            <a:endParaRPr lang="zh-CN" altLang="en-US" sz="1400" b="1" dirty="0">
              <a:cs typeface="Linux Libertine" panose="02000503000000000000" pitchFamily="2" charset="0"/>
            </a:endParaRPr>
          </a:p>
        </p:txBody>
      </p:sp>
      <p:sp>
        <p:nvSpPr>
          <p:cNvPr id="21" name="流程图: 磁盘 20">
            <a:extLst>
              <a:ext uri="{FF2B5EF4-FFF2-40B4-BE49-F238E27FC236}">
                <a16:creationId xmlns:a16="http://schemas.microsoft.com/office/drawing/2014/main" id="{0ED78ED4-1404-4766-9299-CB97969D9704}"/>
              </a:ext>
            </a:extLst>
          </p:cNvPr>
          <p:cNvSpPr/>
          <p:nvPr/>
        </p:nvSpPr>
        <p:spPr>
          <a:xfrm>
            <a:off x="2627795" y="5266907"/>
            <a:ext cx="1113143" cy="749041"/>
          </a:xfrm>
          <a:prstGeom prst="flowChartMagneticDisk">
            <a:avLst/>
          </a:prstGeom>
          <a:noFill/>
          <a:ln w="19050">
            <a:solidFill>
              <a:schemeClr val="tx1"/>
            </a:solidFill>
            <a:prstDash val="lg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ea typeface="Linux Libertine" panose="02000503000000000000" pitchFamily="2" charset="0"/>
                <a:cs typeface="Linux Libertine" panose="02000503000000000000" pitchFamily="2" charset="0"/>
              </a:rPr>
              <a:t>In-memory state</a:t>
            </a:r>
            <a:endParaRPr lang="zh-CN" altLang="en-US" sz="1400" b="1" dirty="0">
              <a:solidFill>
                <a:schemeClr val="tx1"/>
              </a:solidFill>
              <a:cs typeface="Linux Libertine" panose="02000503000000000000" pitchFamily="2" charset="0"/>
            </a:endParaRPr>
          </a:p>
        </p:txBody>
      </p:sp>
      <p:cxnSp>
        <p:nvCxnSpPr>
          <p:cNvPr id="22" name="直接连接符 21">
            <a:extLst>
              <a:ext uri="{FF2B5EF4-FFF2-40B4-BE49-F238E27FC236}">
                <a16:creationId xmlns:a16="http://schemas.microsoft.com/office/drawing/2014/main" id="{7028FEBF-C390-4677-BC3A-E60983BB8943}"/>
              </a:ext>
            </a:extLst>
          </p:cNvPr>
          <p:cNvCxnSpPr>
            <a:cxnSpLocks/>
          </p:cNvCxnSpPr>
          <p:nvPr/>
        </p:nvCxnSpPr>
        <p:spPr bwMode="auto">
          <a:xfrm>
            <a:off x="1992872" y="3618785"/>
            <a:ext cx="8217928" cy="0"/>
          </a:xfrm>
          <a:prstGeom prst="line">
            <a:avLst/>
          </a:prstGeom>
          <a:ln>
            <a:solidFill>
              <a:schemeClr val="bg1">
                <a:lumMod val="50000"/>
              </a:schemeClr>
            </a:solidFill>
            <a:prstDash val="lg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直接连接符 22">
            <a:extLst>
              <a:ext uri="{FF2B5EF4-FFF2-40B4-BE49-F238E27FC236}">
                <a16:creationId xmlns:a16="http://schemas.microsoft.com/office/drawing/2014/main" id="{53298DC1-4CA3-46B2-8A7F-EF98912528A1}"/>
              </a:ext>
            </a:extLst>
          </p:cNvPr>
          <p:cNvCxnSpPr>
            <a:cxnSpLocks/>
          </p:cNvCxnSpPr>
          <p:nvPr/>
        </p:nvCxnSpPr>
        <p:spPr bwMode="auto">
          <a:xfrm>
            <a:off x="1992872" y="4949548"/>
            <a:ext cx="8217928" cy="0"/>
          </a:xfrm>
          <a:prstGeom prst="line">
            <a:avLst/>
          </a:prstGeom>
          <a:ln>
            <a:solidFill>
              <a:schemeClr val="bg1">
                <a:lumMod val="50000"/>
              </a:schemeClr>
            </a:solidFill>
            <a:prstDash val="lg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 name="连接符: 曲线 23">
            <a:extLst>
              <a:ext uri="{FF2B5EF4-FFF2-40B4-BE49-F238E27FC236}">
                <a16:creationId xmlns:a16="http://schemas.microsoft.com/office/drawing/2014/main" id="{79BF5810-2C3C-4322-9E41-348CEB6974B7}"/>
              </a:ext>
            </a:extLst>
          </p:cNvPr>
          <p:cNvCxnSpPr>
            <a:cxnSpLocks/>
            <a:stCxn id="12" idx="4"/>
            <a:endCxn id="13" idx="1"/>
          </p:cNvCxnSpPr>
          <p:nvPr/>
        </p:nvCxnSpPr>
        <p:spPr bwMode="auto">
          <a:xfrm>
            <a:off x="3740938" y="2296416"/>
            <a:ext cx="670603" cy="381202"/>
          </a:xfrm>
          <a:prstGeom prst="curvedConnector3">
            <a:avLst>
              <a:gd name="adj1" fmla="val 50000"/>
            </a:avLst>
          </a:prstGeom>
          <a:ln w="25400">
            <a:solidFill>
              <a:schemeClr val="tx1"/>
            </a:solidFill>
            <a:headEnd type="stealth"/>
            <a:tailEnd type="stealth"/>
          </a:ln>
        </p:spPr>
        <p:style>
          <a:lnRef idx="1">
            <a:schemeClr val="dk1"/>
          </a:lnRef>
          <a:fillRef idx="0">
            <a:schemeClr val="dk1"/>
          </a:fillRef>
          <a:effectRef idx="0">
            <a:schemeClr val="dk1"/>
          </a:effectRef>
          <a:fontRef idx="minor">
            <a:schemeClr val="tx1"/>
          </a:fontRef>
        </p:style>
      </p:cxnSp>
      <p:cxnSp>
        <p:nvCxnSpPr>
          <p:cNvPr id="25" name="连接符: 曲线 24">
            <a:extLst>
              <a:ext uri="{FF2B5EF4-FFF2-40B4-BE49-F238E27FC236}">
                <a16:creationId xmlns:a16="http://schemas.microsoft.com/office/drawing/2014/main" id="{E8394529-716E-410E-BA57-02B64FE9BA49}"/>
              </a:ext>
            </a:extLst>
          </p:cNvPr>
          <p:cNvCxnSpPr>
            <a:cxnSpLocks/>
            <a:stCxn id="11" idx="4"/>
            <a:endCxn id="13" idx="1"/>
          </p:cNvCxnSpPr>
          <p:nvPr/>
        </p:nvCxnSpPr>
        <p:spPr bwMode="auto">
          <a:xfrm flipV="1">
            <a:off x="3741170" y="2677618"/>
            <a:ext cx="670371" cy="486545"/>
          </a:xfrm>
          <a:prstGeom prst="curvedConnector3">
            <a:avLst>
              <a:gd name="adj1" fmla="val 50000"/>
            </a:avLst>
          </a:prstGeom>
          <a:ln w="25400">
            <a:solidFill>
              <a:schemeClr val="tx1"/>
            </a:solidFill>
            <a:headEnd type="stealth"/>
            <a:tailEnd type="stealth"/>
          </a:ln>
        </p:spPr>
        <p:style>
          <a:lnRef idx="1">
            <a:schemeClr val="dk1"/>
          </a:lnRef>
          <a:fillRef idx="0">
            <a:schemeClr val="dk1"/>
          </a:fillRef>
          <a:effectRef idx="0">
            <a:schemeClr val="dk1"/>
          </a:effectRef>
          <a:fontRef idx="minor">
            <a:schemeClr val="tx1"/>
          </a:fontRef>
        </p:style>
      </p:cxnSp>
      <p:cxnSp>
        <p:nvCxnSpPr>
          <p:cNvPr id="26" name="连接符: 曲线 25">
            <a:extLst>
              <a:ext uri="{FF2B5EF4-FFF2-40B4-BE49-F238E27FC236}">
                <a16:creationId xmlns:a16="http://schemas.microsoft.com/office/drawing/2014/main" id="{F5EE7365-1474-410E-97D5-D0F9D2051F8D}"/>
              </a:ext>
            </a:extLst>
          </p:cNvPr>
          <p:cNvCxnSpPr>
            <a:cxnSpLocks/>
            <a:stCxn id="21" idx="4"/>
            <a:endCxn id="16" idx="1"/>
          </p:cNvCxnSpPr>
          <p:nvPr/>
        </p:nvCxnSpPr>
        <p:spPr bwMode="auto">
          <a:xfrm flipV="1">
            <a:off x="3740938" y="5216492"/>
            <a:ext cx="673252" cy="424936"/>
          </a:xfrm>
          <a:prstGeom prst="curvedConnector3">
            <a:avLst>
              <a:gd name="adj1" fmla="val 50000"/>
            </a:avLst>
          </a:prstGeom>
          <a:ln w="25400">
            <a:solidFill>
              <a:schemeClr val="tx1"/>
            </a:solidFill>
            <a:headEnd type="stealth"/>
            <a:tailEnd type="stealth"/>
          </a:ln>
        </p:spPr>
        <p:style>
          <a:lnRef idx="1">
            <a:schemeClr val="dk1"/>
          </a:lnRef>
          <a:fillRef idx="0">
            <a:schemeClr val="dk1"/>
          </a:fillRef>
          <a:effectRef idx="0">
            <a:schemeClr val="dk1"/>
          </a:effectRef>
          <a:fontRef idx="minor">
            <a:schemeClr val="tx1"/>
          </a:fontRef>
        </p:style>
      </p:cxnSp>
      <p:sp>
        <p:nvSpPr>
          <p:cNvPr id="27" name="矩形: 圆角 93">
            <a:extLst>
              <a:ext uri="{FF2B5EF4-FFF2-40B4-BE49-F238E27FC236}">
                <a16:creationId xmlns:a16="http://schemas.microsoft.com/office/drawing/2014/main" id="{767A94F8-B01A-40C6-853C-190EA0D34F19}"/>
              </a:ext>
            </a:extLst>
          </p:cNvPr>
          <p:cNvSpPr/>
          <p:nvPr/>
        </p:nvSpPr>
        <p:spPr>
          <a:xfrm>
            <a:off x="4433150" y="5746468"/>
            <a:ext cx="2302140" cy="376753"/>
          </a:xfrm>
          <a:prstGeom prst="roundRect">
            <a:avLst/>
          </a:prstGeom>
          <a:solidFill>
            <a:srgbClr val="C4E59F"/>
          </a:solidFill>
          <a:ln>
            <a:solidFill>
              <a:schemeClr val="dk1">
                <a:alpha val="9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b="1" dirty="0">
                <a:ea typeface="Linux Libertine" panose="02000503000000000000" pitchFamily="2" charset="0"/>
                <a:cs typeface="Linux Libertine" panose="02000503000000000000" pitchFamily="2" charset="0"/>
              </a:rPr>
              <a:t>Remote synchronization</a:t>
            </a:r>
            <a:endParaRPr lang="zh-CN" altLang="en-US" sz="1400" dirty="0">
              <a:cs typeface="Linux Libertine" panose="02000503000000000000" pitchFamily="2" charset="0"/>
            </a:endParaRPr>
          </a:p>
        </p:txBody>
      </p:sp>
      <p:sp>
        <p:nvSpPr>
          <p:cNvPr id="30" name="Text Box 6">
            <a:extLst>
              <a:ext uri="{FF2B5EF4-FFF2-40B4-BE49-F238E27FC236}">
                <a16:creationId xmlns:a16="http://schemas.microsoft.com/office/drawing/2014/main" id="{E137C436-0F04-425D-ADBF-917ABF67DAAF}"/>
              </a:ext>
            </a:extLst>
          </p:cNvPr>
          <p:cNvSpPr txBox="1">
            <a:spLocks noChangeArrowheads="1"/>
          </p:cNvSpPr>
          <p:nvPr/>
        </p:nvSpPr>
        <p:spPr bwMode="auto">
          <a:xfrm>
            <a:off x="11832" y="6525344"/>
            <a:ext cx="8129502" cy="336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Verdana" pitchFamily="34" charset="0"/>
                <a:ea typeface="楷体_GB2312" pitchFamily="49" charset="-122"/>
              </a:defRPr>
            </a:lvl1pPr>
            <a:lvl2pPr marL="742950" indent="-285750" eaLnBrk="0" hangingPunct="0">
              <a:defRPr sz="2000" b="1">
                <a:solidFill>
                  <a:schemeClr val="tx1"/>
                </a:solidFill>
                <a:latin typeface="Verdana" pitchFamily="34" charset="0"/>
                <a:ea typeface="楷体_GB2312" pitchFamily="49" charset="-122"/>
              </a:defRPr>
            </a:lvl2pPr>
            <a:lvl3pPr marL="1143000" indent="-228600" eaLnBrk="0" hangingPunct="0">
              <a:defRPr sz="2000" b="1">
                <a:solidFill>
                  <a:schemeClr val="tx1"/>
                </a:solidFill>
                <a:latin typeface="Verdana" pitchFamily="34" charset="0"/>
                <a:ea typeface="楷体_GB2312" pitchFamily="49" charset="-122"/>
              </a:defRPr>
            </a:lvl3pPr>
            <a:lvl4pPr marL="1600200" indent="-228600" eaLnBrk="0" hangingPunct="0">
              <a:defRPr sz="2000" b="1">
                <a:solidFill>
                  <a:schemeClr val="tx1"/>
                </a:solidFill>
                <a:latin typeface="Verdana" pitchFamily="34" charset="0"/>
                <a:ea typeface="楷体_GB2312" pitchFamily="49" charset="-122"/>
              </a:defRPr>
            </a:lvl4pPr>
            <a:lvl5pPr marL="2057400" indent="-228600" eaLnBrk="0" hangingPunct="0">
              <a:defRPr sz="2000" b="1">
                <a:solidFill>
                  <a:schemeClr val="tx1"/>
                </a:solidFill>
                <a:latin typeface="Verdana" pitchFamily="34" charset="0"/>
                <a:ea typeface="楷体_GB2312" pitchFamily="49" charset="-122"/>
              </a:defRPr>
            </a:lvl5pPr>
            <a:lvl6pPr marL="2514600" indent="-228600" eaLnBrk="0" fontAlgn="base" hangingPunct="0">
              <a:spcBef>
                <a:spcPct val="0"/>
              </a:spcBef>
              <a:spcAft>
                <a:spcPct val="0"/>
              </a:spcAft>
              <a:defRPr sz="2000" b="1">
                <a:solidFill>
                  <a:schemeClr val="tx1"/>
                </a:solidFill>
                <a:latin typeface="Verdana" pitchFamily="34" charset="0"/>
                <a:ea typeface="楷体_GB2312" pitchFamily="49" charset="-122"/>
              </a:defRPr>
            </a:lvl6pPr>
            <a:lvl7pPr marL="2971800" indent="-228600" eaLnBrk="0" fontAlgn="base" hangingPunct="0">
              <a:spcBef>
                <a:spcPct val="0"/>
              </a:spcBef>
              <a:spcAft>
                <a:spcPct val="0"/>
              </a:spcAft>
              <a:defRPr sz="2000" b="1">
                <a:solidFill>
                  <a:schemeClr val="tx1"/>
                </a:solidFill>
                <a:latin typeface="Verdana" pitchFamily="34" charset="0"/>
                <a:ea typeface="楷体_GB2312" pitchFamily="49" charset="-122"/>
              </a:defRPr>
            </a:lvl7pPr>
            <a:lvl8pPr marL="3429000" indent="-228600" eaLnBrk="0" fontAlgn="base" hangingPunct="0">
              <a:spcBef>
                <a:spcPct val="0"/>
              </a:spcBef>
              <a:spcAft>
                <a:spcPct val="0"/>
              </a:spcAft>
              <a:defRPr sz="2000" b="1">
                <a:solidFill>
                  <a:schemeClr val="tx1"/>
                </a:solidFill>
                <a:latin typeface="Verdana" pitchFamily="34" charset="0"/>
                <a:ea typeface="楷体_GB2312" pitchFamily="49" charset="-122"/>
              </a:defRPr>
            </a:lvl8pPr>
            <a:lvl9pPr marL="3886200" indent="-228600" eaLnBrk="0" fontAlgn="base" hangingPunct="0">
              <a:spcBef>
                <a:spcPct val="0"/>
              </a:spcBef>
              <a:spcAft>
                <a:spcPct val="0"/>
              </a:spcAft>
              <a:defRPr sz="2000" b="1">
                <a:solidFill>
                  <a:schemeClr val="tx1"/>
                </a:solidFill>
                <a:latin typeface="Verdana" pitchFamily="34" charset="0"/>
                <a:ea typeface="楷体_GB2312" pitchFamily="49" charset="-122"/>
              </a:defRPr>
            </a:lvl9pPr>
          </a:lstStyle>
          <a:p>
            <a:pPr marL="252000" indent="-347663" eaLnBrk="1" hangingPunct="1">
              <a:lnSpc>
                <a:spcPct val="125000"/>
              </a:lnSpc>
            </a:pPr>
            <a:r>
              <a:rPr lang="en-US" altLang="zh-CN" sz="1400" b="0" dirty="0">
                <a:solidFill>
                  <a:srgbClr val="000000"/>
                </a:solidFill>
                <a:latin typeface="+mn-lt"/>
                <a:ea typeface="宋体" charset="-122"/>
                <a:cs typeface="Times New Roman" pitchFamily="18" charset="0"/>
              </a:rPr>
              <a:t>[1] B. Cooper et al., Benchmarking Cloud Serving Systems with </a:t>
            </a:r>
            <a:r>
              <a:rPr lang="en-US" altLang="zh-CN" sz="1400" b="0" dirty="0" err="1">
                <a:solidFill>
                  <a:srgbClr val="000000"/>
                </a:solidFill>
                <a:latin typeface="+mn-lt"/>
                <a:ea typeface="宋体" charset="-122"/>
                <a:cs typeface="Times New Roman" pitchFamily="18" charset="0"/>
              </a:rPr>
              <a:t>YCSB</a:t>
            </a:r>
            <a:r>
              <a:rPr lang="en-US" altLang="zh-CN" sz="1400" b="0" dirty="0">
                <a:solidFill>
                  <a:srgbClr val="000000"/>
                </a:solidFill>
                <a:latin typeface="+mn-lt"/>
                <a:ea typeface="宋体" charset="-122"/>
                <a:cs typeface="Times New Roman" pitchFamily="18" charset="0"/>
              </a:rPr>
              <a:t>, </a:t>
            </a:r>
            <a:r>
              <a:rPr lang="en-US" altLang="zh-CN" sz="1400" b="0" dirty="0" err="1">
                <a:solidFill>
                  <a:srgbClr val="000000"/>
                </a:solidFill>
                <a:latin typeface="+mn-lt"/>
                <a:ea typeface="宋体" charset="-122"/>
                <a:cs typeface="Times New Roman" pitchFamily="18" charset="0"/>
              </a:rPr>
              <a:t>SoCC</a:t>
            </a:r>
            <a:r>
              <a:rPr lang="en-US" altLang="zh-CN" sz="1400" b="0" dirty="0">
                <a:solidFill>
                  <a:srgbClr val="000000"/>
                </a:solidFill>
                <a:latin typeface="+mn-lt"/>
                <a:ea typeface="宋体" charset="-122"/>
                <a:cs typeface="Times New Roman" pitchFamily="18" charset="0"/>
              </a:rPr>
              <a:t> 2010.</a:t>
            </a:r>
          </a:p>
        </p:txBody>
      </p:sp>
      <p:sp>
        <p:nvSpPr>
          <p:cNvPr id="86" name="文本框 85">
            <a:extLst>
              <a:ext uri="{FF2B5EF4-FFF2-40B4-BE49-F238E27FC236}">
                <a16:creationId xmlns:a16="http://schemas.microsoft.com/office/drawing/2014/main" id="{1F521EC2-AF30-4725-9713-67B68F40B33D}"/>
              </a:ext>
            </a:extLst>
          </p:cNvPr>
          <p:cNvSpPr txBox="1"/>
          <p:nvPr/>
        </p:nvSpPr>
        <p:spPr>
          <a:xfrm>
            <a:off x="7769903" y="1832031"/>
            <a:ext cx="863682" cy="350270"/>
          </a:xfrm>
          <a:prstGeom prst="rect">
            <a:avLst/>
          </a:prstGeom>
          <a:solidFill>
            <a:schemeClr val="bg1">
              <a:lumMod val="85000"/>
            </a:schemeClr>
          </a:solidFill>
          <a:ln>
            <a:noFill/>
          </a:ln>
        </p:spPr>
        <p:txBody>
          <a:bodyPr wrap="square" rtlCol="0">
            <a:spAutoFit/>
          </a:bodyPr>
          <a:lstStyle>
            <a:defPPr>
              <a:defRPr lang="en-US"/>
            </a:defPPr>
            <a:lvl1pPr algn="ctr">
              <a:defRPr sz="1600" i="1">
                <a:ea typeface="Linux Libertine" panose="02000503000000000000" pitchFamily="2" charset="0"/>
                <a:cs typeface="Linux Libertine" panose="02000503000000000000" pitchFamily="2" charset="0"/>
              </a:defRPr>
            </a:lvl1pPr>
          </a:lstStyle>
          <a:p>
            <a:r>
              <a:rPr lang="en-US" altLang="zh-CN" dirty="0"/>
              <a:t>Node 2</a:t>
            </a:r>
            <a:endParaRPr lang="zh-CN" altLang="en-US" dirty="0"/>
          </a:p>
        </p:txBody>
      </p:sp>
    </p:spTree>
    <p:custDataLst>
      <p:tags r:id="rId1"/>
    </p:custDataLst>
    <p:extLst>
      <p:ext uri="{BB962C8B-B14F-4D97-AF65-F5344CB8AC3E}">
        <p14:creationId xmlns:p14="http://schemas.microsoft.com/office/powerpoint/2010/main" val="1346060528"/>
      </p:ext>
    </p:extLst>
  </p:cSld>
  <p:clrMapOvr>
    <a:masterClrMapping/>
  </p:clrMapOvr>
  <p:transition advTm="50647">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7" presetClass="emph" presetSubtype="2" fill="hold" nodeType="withEffect">
                                  <p:stCondLst>
                                    <p:cond delay="0"/>
                                  </p:stCondLst>
                                  <p:childTnLst>
                                    <p:animClr clrSpc="rgb" dir="cw">
                                      <p:cBhvr>
                                        <p:cTn id="20" dur="100" fill="hold"/>
                                        <p:tgtEl>
                                          <p:spTgt spid="12"/>
                                        </p:tgtEl>
                                        <p:attrNameLst>
                                          <p:attrName>stroke.color</p:attrName>
                                        </p:attrNameLst>
                                      </p:cBhvr>
                                      <p:to>
                                        <a:srgbClr val="D8D8D8"/>
                                      </p:to>
                                    </p:animClr>
                                    <p:set>
                                      <p:cBhvr>
                                        <p:cTn id="21" dur="100" fill="hold"/>
                                        <p:tgtEl>
                                          <p:spTgt spid="12"/>
                                        </p:tgtEl>
                                        <p:attrNameLst>
                                          <p:attrName>stroke.on</p:attrName>
                                        </p:attrNameLst>
                                      </p:cBhvr>
                                      <p:to>
                                        <p:strVal val="true"/>
                                      </p:to>
                                    </p:set>
                                  </p:childTnLst>
                                </p:cTn>
                              </p:par>
                              <p:par>
                                <p:cTn id="22" presetID="3" presetClass="emph" presetSubtype="2" fill="hold" grpId="1" nodeType="withEffect">
                                  <p:stCondLst>
                                    <p:cond delay="0"/>
                                  </p:stCondLst>
                                  <p:childTnLst>
                                    <p:animClr clrSpc="rgb" dir="cw">
                                      <p:cBhvr override="childStyle">
                                        <p:cTn id="23" dur="100" fill="hold"/>
                                        <p:tgtEl>
                                          <p:spTgt spid="12"/>
                                        </p:tgtEl>
                                        <p:attrNameLst>
                                          <p:attrName>style.color</p:attrName>
                                        </p:attrNameLst>
                                      </p:cBhvr>
                                      <p:to>
                                        <a:srgbClr val="D8D8D8"/>
                                      </p:to>
                                    </p:animClr>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26"/>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9"/>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2" grpId="1" animBg="1"/>
      <p:bldP spid="13" grpId="0" animBg="1"/>
      <p:bldP spid="14" grpId="0" animBg="1"/>
      <p:bldP spid="15" grpId="0" animBg="1"/>
      <p:bldP spid="16" grpId="0" animBg="1"/>
      <p:bldP spid="19" grpId="0" animBg="1"/>
      <p:bldP spid="20" grpId="0" animBg="1"/>
      <p:bldP spid="21" grpId="0" animBg="1"/>
      <p:bldP spid="2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5F59D96-7102-4131-82A9-069A48C76DB6}"/>
              </a:ext>
            </a:extLst>
          </p:cNvPr>
          <p:cNvSpPr>
            <a:spLocks noGrp="1"/>
          </p:cNvSpPr>
          <p:nvPr>
            <p:ph idx="1"/>
          </p:nvPr>
        </p:nvSpPr>
        <p:spPr>
          <a:xfrm>
            <a:off x="925397" y="1237373"/>
            <a:ext cx="10341205" cy="1877437"/>
          </a:xfrm>
        </p:spPr>
        <p:txBody>
          <a:bodyPr/>
          <a:lstStyle/>
          <a:p>
            <a:r>
              <a:rPr lang="en-US" altLang="zh-CN" sz="2400" dirty="0"/>
              <a:t>12% of CR bugs have incomplete fixes</a:t>
            </a:r>
          </a:p>
          <a:p>
            <a:pPr lvl="1"/>
            <a:r>
              <a:rPr lang="en-US" altLang="zh-CN" sz="2400" dirty="0"/>
              <a:t>Reduce bug occurrence probability</a:t>
            </a:r>
          </a:p>
          <a:p>
            <a:pPr lvl="1"/>
            <a:r>
              <a:rPr lang="en-US" altLang="zh-CN" sz="2400" dirty="0"/>
              <a:t>Introduce new bugs</a:t>
            </a:r>
          </a:p>
          <a:p>
            <a:pPr lvl="1"/>
            <a:r>
              <a:rPr lang="en-US" altLang="zh-CN" sz="2400" dirty="0"/>
              <a:t>Omit cases</a:t>
            </a:r>
          </a:p>
        </p:txBody>
      </p:sp>
      <p:sp>
        <p:nvSpPr>
          <p:cNvPr id="3" name="标题 2">
            <a:extLst>
              <a:ext uri="{FF2B5EF4-FFF2-40B4-BE49-F238E27FC236}">
                <a16:creationId xmlns:a16="http://schemas.microsoft.com/office/drawing/2014/main" id="{39F64FE3-70CE-4F03-B99A-140220B9EEAA}"/>
              </a:ext>
            </a:extLst>
          </p:cNvPr>
          <p:cNvSpPr>
            <a:spLocks noGrp="1"/>
          </p:cNvSpPr>
          <p:nvPr>
            <p:ph type="title"/>
          </p:nvPr>
        </p:nvSpPr>
        <p:spPr/>
        <p:txBody>
          <a:bodyPr/>
          <a:lstStyle/>
          <a:p>
            <a:r>
              <a:rPr lang="en-US" altLang="zh-CN" dirty="0"/>
              <a:t>RQ4: Incomplete fixes</a:t>
            </a:r>
            <a:endParaRPr lang="zh-CN" altLang="en-US" dirty="0"/>
          </a:p>
        </p:txBody>
      </p:sp>
      <p:graphicFrame>
        <p:nvGraphicFramePr>
          <p:cNvPr id="38" name="内容占位符 6">
            <a:extLst>
              <a:ext uri="{FF2B5EF4-FFF2-40B4-BE49-F238E27FC236}">
                <a16:creationId xmlns:a16="http://schemas.microsoft.com/office/drawing/2014/main" id="{F16A8126-232D-4786-A32F-BA26712EE56A}"/>
              </a:ext>
            </a:extLst>
          </p:cNvPr>
          <p:cNvGraphicFramePr>
            <a:graphicFrameLocks/>
          </p:cNvGraphicFramePr>
          <p:nvPr>
            <p:extLst>
              <p:ext uri="{D42A27DB-BD31-4B8C-83A1-F6EECF244321}">
                <p14:modId xmlns:p14="http://schemas.microsoft.com/office/powerpoint/2010/main" val="3437882185"/>
              </p:ext>
            </p:extLst>
          </p:nvPr>
        </p:nvGraphicFramePr>
        <p:xfrm>
          <a:off x="4804711" y="2537976"/>
          <a:ext cx="6851681" cy="3844279"/>
        </p:xfrm>
        <a:graphic>
          <a:graphicData uri="http://schemas.openxmlformats.org/drawingml/2006/chart">
            <c:chart xmlns:c="http://schemas.openxmlformats.org/drawingml/2006/chart" xmlns:r="http://schemas.openxmlformats.org/officeDocument/2006/relationships" r:id="rId4"/>
          </a:graphicData>
        </a:graphic>
      </p:graphicFrame>
      <p:sp>
        <p:nvSpPr>
          <p:cNvPr id="6" name="矩形 5">
            <a:extLst>
              <a:ext uri="{FF2B5EF4-FFF2-40B4-BE49-F238E27FC236}">
                <a16:creationId xmlns:a16="http://schemas.microsoft.com/office/drawing/2014/main" id="{41A4CE8E-A25E-4910-A2B6-9F1A0B863F21}"/>
              </a:ext>
            </a:extLst>
          </p:cNvPr>
          <p:cNvSpPr/>
          <p:nvPr/>
        </p:nvSpPr>
        <p:spPr>
          <a:xfrm>
            <a:off x="925397" y="4420298"/>
            <a:ext cx="5739563" cy="1200329"/>
          </a:xfrm>
          <a:prstGeom prst="rect">
            <a:avLst/>
          </a:prstGeom>
          <a:solidFill>
            <a:srgbClr val="EAA6A7"/>
          </a:solidFill>
          <a:ln w="28575" cmpd="sng">
            <a:solidFill>
              <a:srgbClr val="C00000"/>
            </a:solidFill>
          </a:ln>
        </p:spPr>
        <p:txBody>
          <a:bodyPr wrap="square" rtlCol="0">
            <a:spAutoFit/>
          </a:bodyPr>
          <a:lstStyle/>
          <a:p>
            <a:pPr algn="just"/>
            <a:r>
              <a:rPr lang="en-US" altLang="zh-CN" sz="2400" i="1" dirty="0"/>
              <a:t>Implication</a:t>
            </a:r>
            <a:r>
              <a:rPr lang="en-US" altLang="zh-CN" sz="2400" dirty="0"/>
              <a:t>: </a:t>
            </a:r>
          </a:p>
          <a:p>
            <a:pPr marL="342900" indent="-342900" algn="just">
              <a:buFont typeface="Wingdings" panose="05000000000000000000" pitchFamily="2" charset="2"/>
              <a:buChar char="ü"/>
            </a:pPr>
            <a:r>
              <a:rPr lang="en-US" altLang="zh-CN" sz="2400" dirty="0"/>
              <a:t>CR bug </a:t>
            </a:r>
            <a:r>
              <a:rPr lang="en-US" altLang="zh-CN" sz="2400" dirty="0">
                <a:solidFill>
                  <a:srgbClr val="FF0000"/>
                </a:solidFill>
              </a:rPr>
              <a:t>verification</a:t>
            </a:r>
            <a:r>
              <a:rPr lang="en-US" altLang="zh-CN" sz="2400" dirty="0"/>
              <a:t> is necessary</a:t>
            </a:r>
          </a:p>
          <a:p>
            <a:pPr marL="342900" indent="-342900" algn="just">
              <a:buFont typeface="Wingdings" panose="05000000000000000000" pitchFamily="2" charset="2"/>
              <a:buChar char="ü"/>
            </a:pPr>
            <a:r>
              <a:rPr lang="en-US" altLang="zh-CN" sz="2400" dirty="0"/>
              <a:t>We can detect new CR bugs in fixes</a:t>
            </a:r>
          </a:p>
        </p:txBody>
      </p:sp>
    </p:spTree>
    <p:custDataLst>
      <p:tags r:id="rId1"/>
    </p:custDataLst>
    <p:extLst>
      <p:ext uri="{BB962C8B-B14F-4D97-AF65-F5344CB8AC3E}">
        <p14:creationId xmlns:p14="http://schemas.microsoft.com/office/powerpoint/2010/main" val="3770291719"/>
      </p:ext>
    </p:extLst>
  </p:cSld>
  <p:clrMapOvr>
    <a:masterClrMapping/>
  </p:clrMapOvr>
  <p:transition advTm="2555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8C302F2-A42B-45E7-93A8-603D0BE86DBB}"/>
              </a:ext>
            </a:extLst>
          </p:cNvPr>
          <p:cNvSpPr>
            <a:spLocks noGrp="1"/>
          </p:cNvSpPr>
          <p:nvPr>
            <p:ph idx="1"/>
          </p:nvPr>
        </p:nvSpPr>
        <p:spPr>
          <a:xfrm>
            <a:off x="925397" y="1379799"/>
            <a:ext cx="10341205" cy="3970318"/>
          </a:xfrm>
        </p:spPr>
        <p:txBody>
          <a:bodyPr/>
          <a:lstStyle/>
          <a:p>
            <a:r>
              <a:rPr lang="en-US" altLang="zh-CN" sz="2400" dirty="0"/>
              <a:t>Bug detection</a:t>
            </a:r>
            <a:endParaRPr lang="en-US" altLang="zh-CN" sz="2400" b="0" dirty="0"/>
          </a:p>
          <a:p>
            <a:pPr lvl="1"/>
            <a:r>
              <a:rPr lang="en-US" altLang="zh-CN" sz="2400" b="0" dirty="0"/>
              <a:t>Backup-guided bug detection</a:t>
            </a:r>
          </a:p>
          <a:p>
            <a:pPr lvl="1"/>
            <a:r>
              <a:rPr lang="en-US" altLang="zh-CN" sz="2400" b="0" dirty="0"/>
              <a:t>Crash/reboot detection analysis</a:t>
            </a:r>
          </a:p>
          <a:p>
            <a:pPr lvl="1"/>
            <a:r>
              <a:rPr lang="en-US" altLang="zh-CN" sz="2400" b="0" dirty="0"/>
              <a:t>State inconsistency guided detection</a:t>
            </a:r>
          </a:p>
          <a:p>
            <a:pPr lvl="1"/>
            <a:r>
              <a:rPr lang="en-US" altLang="zh-CN" sz="2400" b="0" dirty="0"/>
              <a:t>Concurrency analysis in crash recovery bugs</a:t>
            </a:r>
          </a:p>
          <a:p>
            <a:pPr lvl="1"/>
            <a:r>
              <a:rPr lang="en-US" altLang="zh-CN" sz="2400" b="0" dirty="0"/>
              <a:t>Bug fix oriented detection</a:t>
            </a:r>
          </a:p>
          <a:p>
            <a:r>
              <a:rPr lang="en-US" altLang="zh-CN" sz="2400" dirty="0"/>
              <a:t>Testing of distributed systems </a:t>
            </a:r>
          </a:p>
          <a:p>
            <a:r>
              <a:rPr lang="en-US" altLang="zh-CN" sz="2400" dirty="0"/>
              <a:t>Crash/reboot injection strategy</a:t>
            </a:r>
            <a:endParaRPr lang="zh-CN" altLang="en-US" sz="2400" b="0" dirty="0"/>
          </a:p>
        </p:txBody>
      </p:sp>
      <p:sp>
        <p:nvSpPr>
          <p:cNvPr id="3" name="标题 2">
            <a:extLst>
              <a:ext uri="{FF2B5EF4-FFF2-40B4-BE49-F238E27FC236}">
                <a16:creationId xmlns:a16="http://schemas.microsoft.com/office/drawing/2014/main" id="{1B0368E2-50C2-428F-858A-7C8D496370E9}"/>
              </a:ext>
            </a:extLst>
          </p:cNvPr>
          <p:cNvSpPr>
            <a:spLocks noGrp="1"/>
          </p:cNvSpPr>
          <p:nvPr>
            <p:ph type="title"/>
          </p:nvPr>
        </p:nvSpPr>
        <p:spPr/>
        <p:txBody>
          <a:bodyPr/>
          <a:lstStyle/>
          <a:p>
            <a:r>
              <a:rPr lang="en-US" altLang="zh-CN" dirty="0"/>
              <a:t>More lessons</a:t>
            </a:r>
            <a:endParaRPr lang="zh-CN" altLang="en-US" dirty="0"/>
          </a:p>
        </p:txBody>
      </p:sp>
      <p:sp>
        <p:nvSpPr>
          <p:cNvPr id="4" name="矩形 3">
            <a:extLst>
              <a:ext uri="{FF2B5EF4-FFF2-40B4-BE49-F238E27FC236}">
                <a16:creationId xmlns:a16="http://schemas.microsoft.com/office/drawing/2014/main" id="{4350D772-A28F-4CBF-8C35-AEBB66ED2443}"/>
              </a:ext>
            </a:extLst>
          </p:cNvPr>
          <p:cNvSpPr/>
          <p:nvPr/>
        </p:nvSpPr>
        <p:spPr>
          <a:xfrm>
            <a:off x="3098801" y="5741025"/>
            <a:ext cx="8382000" cy="584775"/>
          </a:xfrm>
          <a:prstGeom prst="rect">
            <a:avLst/>
          </a:prstGeom>
          <a:solidFill>
            <a:srgbClr val="EAA6A7"/>
          </a:solidFill>
          <a:ln w="28575" cmpd="sng">
            <a:solidFill>
              <a:srgbClr val="C00000"/>
            </a:solidFill>
          </a:ln>
        </p:spPr>
        <p:txBody>
          <a:bodyPr wrap="square" rtlCol="0">
            <a:spAutoFit/>
          </a:bodyPr>
          <a:lstStyle/>
          <a:p>
            <a:pPr algn="ctr"/>
            <a:r>
              <a:rPr lang="en-US" altLang="zh-CN" sz="3200" i="1" dirty="0"/>
              <a:t>More discussions can be found in our paper!</a:t>
            </a:r>
            <a:endParaRPr lang="en-US" altLang="zh-CN" sz="3200" dirty="0"/>
          </a:p>
        </p:txBody>
      </p:sp>
    </p:spTree>
    <p:custDataLst>
      <p:tags r:id="rId1"/>
    </p:custDataLst>
    <p:extLst>
      <p:ext uri="{BB962C8B-B14F-4D97-AF65-F5344CB8AC3E}">
        <p14:creationId xmlns:p14="http://schemas.microsoft.com/office/powerpoint/2010/main" val="3207332348"/>
      </p:ext>
    </p:extLst>
  </p:cSld>
  <p:clrMapOvr>
    <a:masterClrMapping/>
  </p:clrMapOvr>
  <p:transition advTm="26515">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DA29E71-394C-4B46-A570-E94F487A770F}"/>
              </a:ext>
            </a:extLst>
          </p:cNvPr>
          <p:cNvSpPr>
            <a:spLocks noGrp="1"/>
          </p:cNvSpPr>
          <p:nvPr>
            <p:ph idx="1"/>
          </p:nvPr>
        </p:nvSpPr>
        <p:spPr>
          <a:xfrm>
            <a:off x="942045" y="1330102"/>
            <a:ext cx="10548548" cy="3498394"/>
          </a:xfrm>
        </p:spPr>
        <p:txBody>
          <a:bodyPr/>
          <a:lstStyle/>
          <a:p>
            <a:pPr algn="just"/>
            <a:r>
              <a:rPr lang="en-US" altLang="zh-CN" sz="2800" dirty="0">
                <a:solidFill>
                  <a:srgbClr val="FF0000"/>
                </a:solidFill>
              </a:rPr>
              <a:t>Inadequate</a:t>
            </a:r>
            <a:r>
              <a:rPr lang="en-US" altLang="zh-CN" sz="2800" dirty="0"/>
              <a:t> crash recovery mechanisms and their </a:t>
            </a:r>
            <a:r>
              <a:rPr lang="en-US" altLang="zh-CN" sz="2800" dirty="0">
                <a:solidFill>
                  <a:srgbClr val="FF0000"/>
                </a:solidFill>
              </a:rPr>
              <a:t>incorrect</a:t>
            </a:r>
            <a:r>
              <a:rPr lang="en-US" altLang="zh-CN" sz="2800" dirty="0"/>
              <a:t> implementations could introduce CR bugs</a:t>
            </a:r>
          </a:p>
          <a:p>
            <a:pPr algn="just"/>
            <a:r>
              <a:rPr lang="en-US" altLang="zh-CN" sz="2800" dirty="0"/>
              <a:t>We perform a comprehensive study on </a:t>
            </a:r>
            <a:r>
              <a:rPr lang="en-US" altLang="zh-CN" sz="2800" dirty="0">
                <a:solidFill>
                  <a:srgbClr val="FF0000"/>
                </a:solidFill>
              </a:rPr>
              <a:t>103</a:t>
            </a:r>
            <a:r>
              <a:rPr lang="en-US" altLang="zh-CN" sz="2800" dirty="0"/>
              <a:t> CR bugs in </a:t>
            </a:r>
            <a:r>
              <a:rPr lang="en-US" altLang="zh-CN" sz="2800" dirty="0">
                <a:solidFill>
                  <a:srgbClr val="FF0000"/>
                </a:solidFill>
              </a:rPr>
              <a:t>4</a:t>
            </a:r>
            <a:r>
              <a:rPr lang="en-US" altLang="zh-CN" sz="2800" dirty="0"/>
              <a:t> distributed systems, and obtain many interesting findings </a:t>
            </a:r>
          </a:p>
          <a:p>
            <a:pPr algn="just"/>
            <a:r>
              <a:rPr lang="en-US" altLang="zh-CN" sz="2800" dirty="0"/>
              <a:t>These findings found in our study can help open up new directions to combat crash recovery bugs</a:t>
            </a:r>
          </a:p>
          <a:p>
            <a:pPr lvl="1" algn="just">
              <a:buFont typeface="Wingdings" panose="05000000000000000000" pitchFamily="2" charset="2"/>
              <a:buChar char="ü"/>
            </a:pPr>
            <a:endParaRPr lang="en-US" altLang="zh-CN" sz="2000" b="0" dirty="0"/>
          </a:p>
        </p:txBody>
      </p:sp>
      <p:sp>
        <p:nvSpPr>
          <p:cNvPr id="3" name="标题 2">
            <a:extLst>
              <a:ext uri="{FF2B5EF4-FFF2-40B4-BE49-F238E27FC236}">
                <a16:creationId xmlns:a16="http://schemas.microsoft.com/office/drawing/2014/main" id="{EB3F927E-C21C-44A9-B07C-FFA809577750}"/>
              </a:ext>
            </a:extLst>
          </p:cNvPr>
          <p:cNvSpPr>
            <a:spLocks noGrp="1"/>
          </p:cNvSpPr>
          <p:nvPr>
            <p:ph type="title"/>
          </p:nvPr>
        </p:nvSpPr>
        <p:spPr/>
        <p:txBody>
          <a:bodyPr/>
          <a:lstStyle/>
          <a:p>
            <a:r>
              <a:rPr lang="en-US" altLang="zh-CN" dirty="0"/>
              <a:t>Conclusion</a:t>
            </a:r>
            <a:endParaRPr lang="zh-CN" altLang="en-US" dirty="0"/>
          </a:p>
        </p:txBody>
      </p:sp>
      <p:sp>
        <p:nvSpPr>
          <p:cNvPr id="17" name="矩形 16">
            <a:extLst>
              <a:ext uri="{FF2B5EF4-FFF2-40B4-BE49-F238E27FC236}">
                <a16:creationId xmlns:a16="http://schemas.microsoft.com/office/drawing/2014/main" id="{B84FBA1C-89B1-4F2C-B4FD-C7C3442A633C}"/>
              </a:ext>
            </a:extLst>
          </p:cNvPr>
          <p:cNvSpPr/>
          <p:nvPr/>
        </p:nvSpPr>
        <p:spPr>
          <a:xfrm>
            <a:off x="2112271" y="5024880"/>
            <a:ext cx="7739426" cy="584775"/>
          </a:xfrm>
          <a:prstGeom prst="rect">
            <a:avLst/>
          </a:prstGeom>
        </p:spPr>
        <p:txBody>
          <a:bodyPr wrap="none">
            <a:spAutoFit/>
          </a:bodyPr>
          <a:lstStyle/>
          <a:p>
            <a:r>
              <a:rPr lang="zh-CN" altLang="en-US" sz="3200" i="1" dirty="0">
                <a:solidFill>
                  <a:srgbClr val="FF0000"/>
                </a:solidFill>
              </a:rPr>
              <a:t>http://www.tcse.cn/~wsdou/project/CREB/</a:t>
            </a:r>
          </a:p>
        </p:txBody>
      </p:sp>
    </p:spTree>
    <p:extLst>
      <p:ext uri="{BB962C8B-B14F-4D97-AF65-F5344CB8AC3E}">
        <p14:creationId xmlns:p14="http://schemas.microsoft.com/office/powerpoint/2010/main" val="3526908119"/>
      </p:ext>
    </p:extLst>
  </p:cSld>
  <p:clrMapOvr>
    <a:masterClrMapping/>
  </p:clrMapOvr>
  <p:transition advTm="33829">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2B1AEAF-DC4A-4360-85D2-2DF9D50935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2863" y="1661160"/>
            <a:ext cx="2566274" cy="1488439"/>
          </a:xfrm>
          <a:prstGeom prst="rect">
            <a:avLst/>
          </a:prstGeom>
        </p:spPr>
      </p:pic>
      <p:sp>
        <p:nvSpPr>
          <p:cNvPr id="5" name="标题 1">
            <a:extLst>
              <a:ext uri="{FF2B5EF4-FFF2-40B4-BE49-F238E27FC236}">
                <a16:creationId xmlns:a16="http://schemas.microsoft.com/office/drawing/2014/main" id="{76024C92-FEBE-4CC2-A6E9-BB1A32B0FFE4}"/>
              </a:ext>
            </a:extLst>
          </p:cNvPr>
          <p:cNvSpPr txBox="1">
            <a:spLocks/>
          </p:cNvSpPr>
          <p:nvPr/>
        </p:nvSpPr>
        <p:spPr>
          <a:xfrm>
            <a:off x="2209800" y="3500120"/>
            <a:ext cx="7772400" cy="1362075"/>
          </a:xfrm>
          <a:prstGeom prst="rect">
            <a:avLst/>
          </a:prstGeom>
        </p:spPr>
        <p:txBody>
          <a:bodyPr/>
          <a:lstStyle>
            <a:lvl1pPr algn="ctr" defTabSz="1219170" rtl="0" eaLnBrk="1" latinLnBrk="0" hangingPunct="1">
              <a:lnSpc>
                <a:spcPts val="4667"/>
              </a:lnSpc>
              <a:spcBef>
                <a:spcPct val="0"/>
              </a:spcBef>
              <a:buNone/>
              <a:defRPr lang="en-US" sz="4267" b="1" kern="1200" smtClean="0">
                <a:solidFill>
                  <a:schemeClr val="tx1"/>
                </a:solidFill>
                <a:latin typeface="Calibri" pitchFamily="34" charset="0"/>
                <a:ea typeface="+mj-ea"/>
                <a:cs typeface="+mj-cs"/>
              </a:defRPr>
            </a:lvl1pPr>
          </a:lstStyle>
          <a:p>
            <a:r>
              <a:rPr lang="en-US" altLang="zh-CN" sz="7200" dirty="0">
                <a:solidFill>
                  <a:srgbClr val="C00000"/>
                </a:solidFill>
                <a:latin typeface="+mj-ea"/>
              </a:rPr>
              <a:t>THANK YOU!</a:t>
            </a:r>
          </a:p>
        </p:txBody>
      </p:sp>
      <p:sp>
        <p:nvSpPr>
          <p:cNvPr id="2" name="矩形 1">
            <a:extLst>
              <a:ext uri="{FF2B5EF4-FFF2-40B4-BE49-F238E27FC236}">
                <a16:creationId xmlns:a16="http://schemas.microsoft.com/office/drawing/2014/main" id="{1B13B576-4C82-40B8-9DC1-789FA46A257E}"/>
              </a:ext>
            </a:extLst>
          </p:cNvPr>
          <p:cNvSpPr/>
          <p:nvPr/>
        </p:nvSpPr>
        <p:spPr>
          <a:xfrm>
            <a:off x="4141203" y="4181157"/>
            <a:ext cx="4196020" cy="461665"/>
          </a:xfrm>
          <a:prstGeom prst="rect">
            <a:avLst/>
          </a:prstGeom>
        </p:spPr>
        <p:txBody>
          <a:bodyPr wrap="none">
            <a:spAutoFit/>
          </a:bodyPr>
          <a:lstStyle/>
          <a:p>
            <a:r>
              <a:rPr lang="zh-CN" altLang="en-US" sz="2400" dirty="0"/>
              <a:t>http://www.tcse.cn/~gaoyu15/</a:t>
            </a:r>
          </a:p>
        </p:txBody>
      </p:sp>
    </p:spTree>
    <p:extLst>
      <p:ext uri="{BB962C8B-B14F-4D97-AF65-F5344CB8AC3E}">
        <p14:creationId xmlns:p14="http://schemas.microsoft.com/office/powerpoint/2010/main" val="3438931761"/>
      </p:ext>
    </p:extLst>
  </p:cSld>
  <p:clrMapOvr>
    <a:masterClrMapping/>
  </p:clrMapOvr>
  <p:transition advTm="9382">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1D933EF-4380-43AE-81F2-0430E0EA999A}"/>
              </a:ext>
            </a:extLst>
          </p:cNvPr>
          <p:cNvSpPr>
            <a:spLocks noGrp="1"/>
          </p:cNvSpPr>
          <p:nvPr>
            <p:ph idx="1"/>
          </p:nvPr>
        </p:nvSpPr>
        <p:spPr>
          <a:xfrm>
            <a:off x="925397" y="1379799"/>
            <a:ext cx="10826496" cy="4749570"/>
          </a:xfrm>
        </p:spPr>
        <p:txBody>
          <a:bodyPr/>
          <a:lstStyle/>
          <a:p>
            <a:r>
              <a:rPr lang="en-US" altLang="zh-CN" dirty="0"/>
              <a:t>We start our study based on CBS [1]</a:t>
            </a:r>
          </a:p>
          <a:p>
            <a:pPr lvl="1"/>
            <a:r>
              <a:rPr lang="en-US" altLang="zh-CN" b="0" dirty="0"/>
              <a:t>3,655 vital cloud issues reported during 2011~2014, from six distributed systems</a:t>
            </a:r>
          </a:p>
          <a:p>
            <a:r>
              <a:rPr lang="en-US" altLang="zh-CN" dirty="0"/>
              <a:t>Select CR bugs</a:t>
            </a:r>
          </a:p>
          <a:p>
            <a:pPr lvl="1"/>
            <a:r>
              <a:rPr lang="en-US" altLang="zh-CN" b="0" dirty="0"/>
              <a:t>Select issues that have available fixes, clear descriptions, and related to crash recovery</a:t>
            </a:r>
          </a:p>
          <a:p>
            <a:pPr lvl="1"/>
            <a:r>
              <a:rPr lang="en-US" altLang="zh-CN" b="0" dirty="0"/>
              <a:t>Keep an issue as a CR bug if crashes or restarts are an essential condition for the issue, and we can completely understand it</a:t>
            </a:r>
          </a:p>
        </p:txBody>
      </p:sp>
      <p:sp>
        <p:nvSpPr>
          <p:cNvPr id="3" name="标题 2">
            <a:extLst>
              <a:ext uri="{FF2B5EF4-FFF2-40B4-BE49-F238E27FC236}">
                <a16:creationId xmlns:a16="http://schemas.microsoft.com/office/drawing/2014/main" id="{96AC67E6-2796-4890-A760-64E1E45755BA}"/>
              </a:ext>
            </a:extLst>
          </p:cNvPr>
          <p:cNvSpPr>
            <a:spLocks noGrp="1"/>
          </p:cNvSpPr>
          <p:nvPr>
            <p:ph type="title"/>
          </p:nvPr>
        </p:nvSpPr>
        <p:spPr/>
        <p:txBody>
          <a:bodyPr/>
          <a:lstStyle/>
          <a:p>
            <a:r>
              <a:rPr lang="en-US" altLang="zh-CN" dirty="0"/>
              <a:t>Bug selection</a:t>
            </a:r>
            <a:endParaRPr lang="zh-CN" altLang="en-US" dirty="0"/>
          </a:p>
        </p:txBody>
      </p:sp>
      <p:sp>
        <p:nvSpPr>
          <p:cNvPr id="4" name="矩形 3">
            <a:extLst>
              <a:ext uri="{FF2B5EF4-FFF2-40B4-BE49-F238E27FC236}">
                <a16:creationId xmlns:a16="http://schemas.microsoft.com/office/drawing/2014/main" id="{8D045342-094F-47FB-A673-709E80E38F1A}"/>
              </a:ext>
            </a:extLst>
          </p:cNvPr>
          <p:cNvSpPr/>
          <p:nvPr/>
        </p:nvSpPr>
        <p:spPr>
          <a:xfrm>
            <a:off x="0" y="6522844"/>
            <a:ext cx="11561135" cy="335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52000" indent="-347663">
              <a:lnSpc>
                <a:spcPct val="125000"/>
              </a:lnSpc>
            </a:pPr>
            <a:r>
              <a:rPr lang="en-US" altLang="zh-CN" sz="1400" dirty="0">
                <a:solidFill>
                  <a:srgbClr val="000000"/>
                </a:solidFill>
                <a:ea typeface="宋体" charset="-122"/>
                <a:cs typeface="Times New Roman" pitchFamily="18" charset="0"/>
              </a:rPr>
              <a:t>[1] H. </a:t>
            </a:r>
            <a:r>
              <a:rPr lang="en-US" altLang="zh-CN" sz="1400" dirty="0" err="1">
                <a:solidFill>
                  <a:srgbClr val="000000"/>
                </a:solidFill>
                <a:ea typeface="宋体" charset="-122"/>
                <a:cs typeface="Times New Roman" pitchFamily="18" charset="0"/>
              </a:rPr>
              <a:t>Gunawi</a:t>
            </a:r>
            <a:r>
              <a:rPr lang="en-US" altLang="zh-CN" sz="1400" dirty="0">
                <a:solidFill>
                  <a:srgbClr val="000000"/>
                </a:solidFill>
                <a:ea typeface="宋体" charset="-122"/>
                <a:cs typeface="Times New Roman" pitchFamily="18" charset="0"/>
              </a:rPr>
              <a:t> et al., What Bugs Live in the Cloud? A Study of 3000+ Issues in Cloud Systems, </a:t>
            </a:r>
            <a:r>
              <a:rPr lang="en-US" altLang="zh-CN" sz="1400" dirty="0" err="1">
                <a:solidFill>
                  <a:srgbClr val="000000"/>
                </a:solidFill>
                <a:ea typeface="宋体" charset="-122"/>
                <a:cs typeface="Times New Roman" pitchFamily="18" charset="0"/>
              </a:rPr>
              <a:t>SoCC</a:t>
            </a:r>
            <a:r>
              <a:rPr lang="en-US" altLang="zh-CN" sz="1400" dirty="0">
                <a:solidFill>
                  <a:srgbClr val="000000"/>
                </a:solidFill>
                <a:ea typeface="宋体" charset="-122"/>
                <a:cs typeface="Times New Roman" pitchFamily="18" charset="0"/>
              </a:rPr>
              <a:t> 2014. </a:t>
            </a:r>
          </a:p>
        </p:txBody>
      </p:sp>
    </p:spTree>
    <p:extLst>
      <p:ext uri="{BB962C8B-B14F-4D97-AF65-F5344CB8AC3E}">
        <p14:creationId xmlns:p14="http://schemas.microsoft.com/office/powerpoint/2010/main" val="947599059"/>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2036DA6-63DC-4653-8628-DA8BC8FF2D74}"/>
              </a:ext>
            </a:extLst>
          </p:cNvPr>
          <p:cNvSpPr>
            <a:spLocks noGrp="1"/>
          </p:cNvSpPr>
          <p:nvPr>
            <p:ph idx="1"/>
          </p:nvPr>
        </p:nvSpPr>
        <p:spPr>
          <a:xfrm>
            <a:off x="925397" y="1379799"/>
            <a:ext cx="10568398" cy="4339329"/>
          </a:xfrm>
        </p:spPr>
        <p:txBody>
          <a:bodyPr/>
          <a:lstStyle/>
          <a:p>
            <a:r>
              <a:rPr lang="en-US" altLang="zh-CN" dirty="0"/>
              <a:t>Only study CR bugs reported during 2011~2014 from 4 distributed systems</a:t>
            </a:r>
          </a:p>
          <a:p>
            <a:pPr lvl="1"/>
            <a:r>
              <a:rPr lang="en-US" altLang="zh-CN" b="0" dirty="0"/>
              <a:t>These 4 systems are widely used and cover a diverse set of architectures, and our studied bugs are representative</a:t>
            </a:r>
          </a:p>
          <a:p>
            <a:pPr lvl="1"/>
            <a:r>
              <a:rPr lang="en-US" altLang="zh-CN" b="0" dirty="0"/>
              <a:t>Our study aims to have a deep understanding of CR bugs rather than getting statistical conclusions</a:t>
            </a:r>
          </a:p>
          <a:p>
            <a:r>
              <a:rPr lang="en-US" altLang="zh-CN" dirty="0"/>
              <a:t>Exclude bugs without clear descriptions and fixes</a:t>
            </a:r>
          </a:p>
          <a:p>
            <a:pPr lvl="1"/>
            <a:r>
              <a:rPr lang="en-US" altLang="zh-CN" b="0" dirty="0"/>
              <a:t>Maintain the accuracy of our study results</a:t>
            </a:r>
            <a:endParaRPr lang="zh-CN" altLang="en-US" b="0" dirty="0"/>
          </a:p>
        </p:txBody>
      </p:sp>
      <p:sp>
        <p:nvSpPr>
          <p:cNvPr id="3" name="标题 2">
            <a:extLst>
              <a:ext uri="{FF2B5EF4-FFF2-40B4-BE49-F238E27FC236}">
                <a16:creationId xmlns:a16="http://schemas.microsoft.com/office/drawing/2014/main" id="{BADB74A4-465A-4D18-8647-70A25E2F9BA9}"/>
              </a:ext>
            </a:extLst>
          </p:cNvPr>
          <p:cNvSpPr>
            <a:spLocks noGrp="1"/>
          </p:cNvSpPr>
          <p:nvPr>
            <p:ph type="title"/>
          </p:nvPr>
        </p:nvSpPr>
        <p:spPr/>
        <p:txBody>
          <a:bodyPr/>
          <a:lstStyle/>
          <a:p>
            <a:r>
              <a:rPr lang="en-US" altLang="zh-CN" dirty="0"/>
              <a:t>Threats to validity</a:t>
            </a:r>
            <a:endParaRPr lang="zh-CN" altLang="en-US" dirty="0"/>
          </a:p>
        </p:txBody>
      </p:sp>
    </p:spTree>
    <p:extLst>
      <p:ext uri="{BB962C8B-B14F-4D97-AF65-F5344CB8AC3E}">
        <p14:creationId xmlns:p14="http://schemas.microsoft.com/office/powerpoint/2010/main" val="4187067387"/>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3C6A664-9CC9-4DF0-B7CA-748E72D3CB7A}"/>
              </a:ext>
            </a:extLst>
          </p:cNvPr>
          <p:cNvSpPr>
            <a:spLocks noGrp="1"/>
          </p:cNvSpPr>
          <p:nvPr>
            <p:ph idx="1"/>
          </p:nvPr>
        </p:nvSpPr>
        <p:spPr>
          <a:xfrm>
            <a:off x="925397" y="1379799"/>
            <a:ext cx="10341205" cy="2923877"/>
          </a:xfrm>
        </p:spPr>
        <p:txBody>
          <a:bodyPr/>
          <a:lstStyle/>
          <a:p>
            <a:r>
              <a:rPr lang="en-US" altLang="zh-CN" sz="2400" dirty="0"/>
              <a:t>We start our study based on CBS [1]</a:t>
            </a:r>
          </a:p>
          <a:p>
            <a:pPr lvl="1"/>
            <a:r>
              <a:rPr lang="en-US" altLang="zh-CN" sz="2400" b="0" dirty="0"/>
              <a:t>3,655 vital cloud issues</a:t>
            </a:r>
          </a:p>
          <a:p>
            <a:r>
              <a:rPr lang="en-US" altLang="zh-CN" sz="2400" dirty="0"/>
              <a:t>8.2% of bugs in CBS are crash-related</a:t>
            </a:r>
          </a:p>
          <a:p>
            <a:r>
              <a:rPr lang="en-US" altLang="zh-CN" sz="2400" dirty="0"/>
              <a:t>44% of our studied crash recovery bugs were not marked as crash-related in CBS</a:t>
            </a:r>
          </a:p>
          <a:p>
            <a:pPr lvl="1"/>
            <a:endParaRPr lang="zh-CN" altLang="en-US" sz="2400" dirty="0"/>
          </a:p>
        </p:txBody>
      </p:sp>
      <p:sp>
        <p:nvSpPr>
          <p:cNvPr id="3" name="标题 2">
            <a:extLst>
              <a:ext uri="{FF2B5EF4-FFF2-40B4-BE49-F238E27FC236}">
                <a16:creationId xmlns:a16="http://schemas.microsoft.com/office/drawing/2014/main" id="{0B360BD9-AE29-4639-94EE-E5215EA25B57}"/>
              </a:ext>
            </a:extLst>
          </p:cNvPr>
          <p:cNvSpPr>
            <a:spLocks noGrp="1"/>
          </p:cNvSpPr>
          <p:nvPr>
            <p:ph type="title"/>
          </p:nvPr>
        </p:nvSpPr>
        <p:spPr/>
        <p:txBody>
          <a:bodyPr/>
          <a:lstStyle/>
          <a:p>
            <a:r>
              <a:rPr lang="en-US" altLang="zh-CN" dirty="0"/>
              <a:t>How significant are crash recovery bugs?</a:t>
            </a:r>
            <a:endParaRPr lang="zh-CN" altLang="en-US" dirty="0"/>
          </a:p>
        </p:txBody>
      </p:sp>
      <p:sp>
        <p:nvSpPr>
          <p:cNvPr id="4" name="矩形 3">
            <a:extLst>
              <a:ext uri="{FF2B5EF4-FFF2-40B4-BE49-F238E27FC236}">
                <a16:creationId xmlns:a16="http://schemas.microsoft.com/office/drawing/2014/main" id="{C86D6BFC-6E79-42CE-AFCD-C863DF18A0EF}"/>
              </a:ext>
            </a:extLst>
          </p:cNvPr>
          <p:cNvSpPr/>
          <p:nvPr/>
        </p:nvSpPr>
        <p:spPr>
          <a:xfrm>
            <a:off x="0" y="6522844"/>
            <a:ext cx="11561135" cy="335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52000" indent="-347663">
              <a:lnSpc>
                <a:spcPct val="125000"/>
              </a:lnSpc>
            </a:pPr>
            <a:r>
              <a:rPr lang="en-US" altLang="zh-CN" sz="1400" dirty="0">
                <a:solidFill>
                  <a:srgbClr val="000000"/>
                </a:solidFill>
                <a:ea typeface="宋体" charset="-122"/>
                <a:cs typeface="Times New Roman" pitchFamily="18" charset="0"/>
              </a:rPr>
              <a:t>[1] H. </a:t>
            </a:r>
            <a:r>
              <a:rPr lang="en-US" altLang="zh-CN" sz="1400" dirty="0" err="1">
                <a:solidFill>
                  <a:srgbClr val="000000"/>
                </a:solidFill>
                <a:ea typeface="宋体" charset="-122"/>
                <a:cs typeface="Times New Roman" pitchFamily="18" charset="0"/>
              </a:rPr>
              <a:t>Gunawi</a:t>
            </a:r>
            <a:r>
              <a:rPr lang="en-US" altLang="zh-CN" sz="1400" dirty="0">
                <a:solidFill>
                  <a:srgbClr val="000000"/>
                </a:solidFill>
                <a:ea typeface="宋体" charset="-122"/>
                <a:cs typeface="Times New Roman" pitchFamily="18" charset="0"/>
              </a:rPr>
              <a:t> et al., What Bugs Live in the Cloud? A Study of 3000+ Issues in Cloud Systems, </a:t>
            </a:r>
            <a:r>
              <a:rPr lang="en-US" altLang="zh-CN" sz="1400" dirty="0" err="1">
                <a:solidFill>
                  <a:srgbClr val="000000"/>
                </a:solidFill>
                <a:ea typeface="宋体" charset="-122"/>
                <a:cs typeface="Times New Roman" pitchFamily="18" charset="0"/>
              </a:rPr>
              <a:t>SoCC</a:t>
            </a:r>
            <a:r>
              <a:rPr lang="en-US" altLang="zh-CN" sz="1400" dirty="0">
                <a:solidFill>
                  <a:srgbClr val="000000"/>
                </a:solidFill>
                <a:ea typeface="宋体" charset="-122"/>
                <a:cs typeface="Times New Roman" pitchFamily="18" charset="0"/>
              </a:rPr>
              <a:t> 2014. </a:t>
            </a:r>
          </a:p>
        </p:txBody>
      </p:sp>
      <p:graphicFrame>
        <p:nvGraphicFramePr>
          <p:cNvPr id="5" name="内容占位符 6">
            <a:extLst>
              <a:ext uri="{FF2B5EF4-FFF2-40B4-BE49-F238E27FC236}">
                <a16:creationId xmlns:a16="http://schemas.microsoft.com/office/drawing/2014/main" id="{848C8E17-D04E-47FB-A6F5-B5A86B2A5F11}"/>
              </a:ext>
            </a:extLst>
          </p:cNvPr>
          <p:cNvGraphicFramePr>
            <a:graphicFrameLocks/>
          </p:cNvGraphicFramePr>
          <p:nvPr>
            <p:extLst>
              <p:ext uri="{D42A27DB-BD31-4B8C-83A1-F6EECF244321}">
                <p14:modId xmlns:p14="http://schemas.microsoft.com/office/powerpoint/2010/main" val="1470226978"/>
              </p:ext>
            </p:extLst>
          </p:nvPr>
        </p:nvGraphicFramePr>
        <p:xfrm>
          <a:off x="659221" y="3248244"/>
          <a:ext cx="6028661" cy="261804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内容占位符 6">
            <a:extLst>
              <a:ext uri="{FF2B5EF4-FFF2-40B4-BE49-F238E27FC236}">
                <a16:creationId xmlns:a16="http://schemas.microsoft.com/office/drawing/2014/main" id="{E4103F03-74BB-4798-AD40-8AC522534CE8}"/>
              </a:ext>
            </a:extLst>
          </p:cNvPr>
          <p:cNvGraphicFramePr>
            <a:graphicFrameLocks/>
          </p:cNvGraphicFramePr>
          <p:nvPr>
            <p:extLst>
              <p:ext uri="{D42A27DB-BD31-4B8C-83A1-F6EECF244321}">
                <p14:modId xmlns:p14="http://schemas.microsoft.com/office/powerpoint/2010/main" val="3508241135"/>
              </p:ext>
            </p:extLst>
          </p:nvPr>
        </p:nvGraphicFramePr>
        <p:xfrm>
          <a:off x="5414271" y="3324702"/>
          <a:ext cx="5145794" cy="2618043"/>
        </p:xfrm>
        <a:graphic>
          <a:graphicData uri="http://schemas.openxmlformats.org/drawingml/2006/chart">
            <c:chart xmlns:c="http://schemas.openxmlformats.org/drawingml/2006/chart" xmlns:r="http://schemas.openxmlformats.org/officeDocument/2006/relationships" r:id="rId4"/>
          </a:graphicData>
        </a:graphic>
      </p:graphicFrame>
      <p:sp>
        <p:nvSpPr>
          <p:cNvPr id="7" name="文本框 6">
            <a:extLst>
              <a:ext uri="{FF2B5EF4-FFF2-40B4-BE49-F238E27FC236}">
                <a16:creationId xmlns:a16="http://schemas.microsoft.com/office/drawing/2014/main" id="{8C8E8EFF-112C-432E-BA90-B5E9234C0D16}"/>
              </a:ext>
            </a:extLst>
          </p:cNvPr>
          <p:cNvSpPr txBox="1"/>
          <p:nvPr/>
        </p:nvSpPr>
        <p:spPr>
          <a:xfrm>
            <a:off x="3919869" y="5978178"/>
            <a:ext cx="1860698" cy="305834"/>
          </a:xfrm>
          <a:prstGeom prst="rect">
            <a:avLst/>
          </a:prstGeom>
          <a:noFill/>
        </p:spPr>
        <p:txBody>
          <a:bodyPr wrap="square" rtlCol="0">
            <a:spAutoFit/>
          </a:bodyPr>
          <a:lstStyle/>
          <a:p>
            <a:r>
              <a:rPr lang="en-US" altLang="zh-CN" sz="1400" b="1" dirty="0"/>
              <a:t>CBS</a:t>
            </a:r>
            <a:endParaRPr lang="zh-CN" altLang="en-US" sz="1400" b="1" dirty="0"/>
          </a:p>
        </p:txBody>
      </p:sp>
      <p:sp>
        <p:nvSpPr>
          <p:cNvPr id="8" name="文本框 7">
            <a:extLst>
              <a:ext uri="{FF2B5EF4-FFF2-40B4-BE49-F238E27FC236}">
                <a16:creationId xmlns:a16="http://schemas.microsoft.com/office/drawing/2014/main" id="{9E7AB215-5705-4A2F-9956-F46FA86BFA37}"/>
              </a:ext>
            </a:extLst>
          </p:cNvPr>
          <p:cNvSpPr txBox="1"/>
          <p:nvPr/>
        </p:nvSpPr>
        <p:spPr>
          <a:xfrm>
            <a:off x="9339092" y="5978178"/>
            <a:ext cx="1860698" cy="305834"/>
          </a:xfrm>
          <a:prstGeom prst="rect">
            <a:avLst/>
          </a:prstGeom>
          <a:noFill/>
        </p:spPr>
        <p:txBody>
          <a:bodyPr wrap="square" rtlCol="0">
            <a:spAutoFit/>
          </a:bodyPr>
          <a:lstStyle/>
          <a:p>
            <a:r>
              <a:rPr lang="en-US" altLang="zh-CN" sz="1400" b="1" dirty="0" err="1"/>
              <a:t>CREB</a:t>
            </a:r>
            <a:endParaRPr lang="zh-CN" altLang="en-US" sz="1400" b="1" dirty="0"/>
          </a:p>
        </p:txBody>
      </p:sp>
    </p:spTree>
    <p:extLst>
      <p:ext uri="{BB962C8B-B14F-4D97-AF65-F5344CB8AC3E}">
        <p14:creationId xmlns:p14="http://schemas.microsoft.com/office/powerpoint/2010/main" val="2134735560"/>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3C6A664-9CC9-4DF0-B7CA-748E72D3CB7A}"/>
              </a:ext>
            </a:extLst>
          </p:cNvPr>
          <p:cNvSpPr>
            <a:spLocks noGrp="1"/>
          </p:cNvSpPr>
          <p:nvPr>
            <p:ph idx="1"/>
          </p:nvPr>
        </p:nvSpPr>
        <p:spPr>
          <a:xfrm>
            <a:off x="925397" y="1379799"/>
            <a:ext cx="10649839" cy="2144177"/>
          </a:xfrm>
        </p:spPr>
        <p:txBody>
          <a:bodyPr/>
          <a:lstStyle/>
          <a:p>
            <a:r>
              <a:rPr lang="en-US" altLang="zh-CN" sz="2400" dirty="0"/>
              <a:t>Our studied crash recovery bugs cause more severe consequences</a:t>
            </a:r>
          </a:p>
          <a:p>
            <a:pPr lvl="1"/>
            <a:r>
              <a:rPr lang="en-US" altLang="zh-CN" sz="2400" b="0" dirty="0"/>
              <a:t>38% of CR bugs cause fatal failures, while 18% of bugs in CBS [1] and 17% of bugs in </a:t>
            </a:r>
            <a:r>
              <a:rPr lang="en-US" altLang="zh-CN" sz="2400" b="0" dirty="0" err="1"/>
              <a:t>TaxDC</a:t>
            </a:r>
            <a:r>
              <a:rPr lang="en-US" altLang="zh-CN" sz="2400" b="0" dirty="0"/>
              <a:t> [2] do so</a:t>
            </a:r>
          </a:p>
          <a:p>
            <a:pPr lvl="1"/>
            <a:endParaRPr lang="zh-CN" altLang="en-US" sz="2400" dirty="0"/>
          </a:p>
        </p:txBody>
      </p:sp>
      <p:sp>
        <p:nvSpPr>
          <p:cNvPr id="3" name="标题 2">
            <a:extLst>
              <a:ext uri="{FF2B5EF4-FFF2-40B4-BE49-F238E27FC236}">
                <a16:creationId xmlns:a16="http://schemas.microsoft.com/office/drawing/2014/main" id="{0B360BD9-AE29-4639-94EE-E5215EA25B57}"/>
              </a:ext>
            </a:extLst>
          </p:cNvPr>
          <p:cNvSpPr>
            <a:spLocks noGrp="1"/>
          </p:cNvSpPr>
          <p:nvPr>
            <p:ph type="title"/>
          </p:nvPr>
        </p:nvSpPr>
        <p:spPr/>
        <p:txBody>
          <a:bodyPr/>
          <a:lstStyle/>
          <a:p>
            <a:r>
              <a:rPr lang="en-US" altLang="zh-CN" dirty="0"/>
              <a:t>How significant are crash recovery bugs?</a:t>
            </a:r>
            <a:endParaRPr lang="zh-CN" altLang="en-US" dirty="0"/>
          </a:p>
        </p:txBody>
      </p:sp>
      <p:graphicFrame>
        <p:nvGraphicFramePr>
          <p:cNvPr id="6" name="图表 5">
            <a:extLst>
              <a:ext uri="{FF2B5EF4-FFF2-40B4-BE49-F238E27FC236}">
                <a16:creationId xmlns:a16="http://schemas.microsoft.com/office/drawing/2014/main" id="{855A2A3C-E07D-4A64-8751-A2A36375C9F5}"/>
              </a:ext>
            </a:extLst>
          </p:cNvPr>
          <p:cNvGraphicFramePr/>
          <p:nvPr>
            <p:extLst>
              <p:ext uri="{D42A27DB-BD31-4B8C-83A1-F6EECF244321}">
                <p14:modId xmlns:p14="http://schemas.microsoft.com/office/powerpoint/2010/main" val="1165140811"/>
              </p:ext>
            </p:extLst>
          </p:nvPr>
        </p:nvGraphicFramePr>
        <p:xfrm>
          <a:off x="3745921" y="2893568"/>
          <a:ext cx="4877084" cy="3241418"/>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6">
            <a:extLst>
              <a:ext uri="{FF2B5EF4-FFF2-40B4-BE49-F238E27FC236}">
                <a16:creationId xmlns:a16="http://schemas.microsoft.com/office/drawing/2014/main" id="{5E1FFC19-186A-448C-930A-F0CAEDB14065}"/>
              </a:ext>
            </a:extLst>
          </p:cNvPr>
          <p:cNvSpPr txBox="1">
            <a:spLocks noChangeArrowheads="1"/>
          </p:cNvSpPr>
          <p:nvPr/>
        </p:nvSpPr>
        <p:spPr bwMode="auto">
          <a:xfrm>
            <a:off x="0" y="6253539"/>
            <a:ext cx="12019280" cy="60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Verdana" pitchFamily="34" charset="0"/>
                <a:ea typeface="楷体_GB2312" pitchFamily="49" charset="-122"/>
              </a:defRPr>
            </a:lvl1pPr>
            <a:lvl2pPr marL="742950" indent="-285750" eaLnBrk="0" hangingPunct="0">
              <a:defRPr sz="2000" b="1">
                <a:solidFill>
                  <a:schemeClr val="tx1"/>
                </a:solidFill>
                <a:latin typeface="Verdana" pitchFamily="34" charset="0"/>
                <a:ea typeface="楷体_GB2312" pitchFamily="49" charset="-122"/>
              </a:defRPr>
            </a:lvl2pPr>
            <a:lvl3pPr marL="1143000" indent="-228600" eaLnBrk="0" hangingPunct="0">
              <a:defRPr sz="2000" b="1">
                <a:solidFill>
                  <a:schemeClr val="tx1"/>
                </a:solidFill>
                <a:latin typeface="Verdana" pitchFamily="34" charset="0"/>
                <a:ea typeface="楷体_GB2312" pitchFamily="49" charset="-122"/>
              </a:defRPr>
            </a:lvl3pPr>
            <a:lvl4pPr marL="1600200" indent="-228600" eaLnBrk="0" hangingPunct="0">
              <a:defRPr sz="2000" b="1">
                <a:solidFill>
                  <a:schemeClr val="tx1"/>
                </a:solidFill>
                <a:latin typeface="Verdana" pitchFamily="34" charset="0"/>
                <a:ea typeface="楷体_GB2312" pitchFamily="49" charset="-122"/>
              </a:defRPr>
            </a:lvl4pPr>
            <a:lvl5pPr marL="2057400" indent="-228600" eaLnBrk="0" hangingPunct="0">
              <a:defRPr sz="2000" b="1">
                <a:solidFill>
                  <a:schemeClr val="tx1"/>
                </a:solidFill>
                <a:latin typeface="Verdana" pitchFamily="34" charset="0"/>
                <a:ea typeface="楷体_GB2312" pitchFamily="49" charset="-122"/>
              </a:defRPr>
            </a:lvl5pPr>
            <a:lvl6pPr marL="2514600" indent="-228600" eaLnBrk="0" fontAlgn="base" hangingPunct="0">
              <a:spcBef>
                <a:spcPct val="0"/>
              </a:spcBef>
              <a:spcAft>
                <a:spcPct val="0"/>
              </a:spcAft>
              <a:defRPr sz="2000" b="1">
                <a:solidFill>
                  <a:schemeClr val="tx1"/>
                </a:solidFill>
                <a:latin typeface="Verdana" pitchFamily="34" charset="0"/>
                <a:ea typeface="楷体_GB2312" pitchFamily="49" charset="-122"/>
              </a:defRPr>
            </a:lvl6pPr>
            <a:lvl7pPr marL="2971800" indent="-228600" eaLnBrk="0" fontAlgn="base" hangingPunct="0">
              <a:spcBef>
                <a:spcPct val="0"/>
              </a:spcBef>
              <a:spcAft>
                <a:spcPct val="0"/>
              </a:spcAft>
              <a:defRPr sz="2000" b="1">
                <a:solidFill>
                  <a:schemeClr val="tx1"/>
                </a:solidFill>
                <a:latin typeface="Verdana" pitchFamily="34" charset="0"/>
                <a:ea typeface="楷体_GB2312" pitchFamily="49" charset="-122"/>
              </a:defRPr>
            </a:lvl7pPr>
            <a:lvl8pPr marL="3429000" indent="-228600" eaLnBrk="0" fontAlgn="base" hangingPunct="0">
              <a:spcBef>
                <a:spcPct val="0"/>
              </a:spcBef>
              <a:spcAft>
                <a:spcPct val="0"/>
              </a:spcAft>
              <a:defRPr sz="2000" b="1">
                <a:solidFill>
                  <a:schemeClr val="tx1"/>
                </a:solidFill>
                <a:latin typeface="Verdana" pitchFamily="34" charset="0"/>
                <a:ea typeface="楷体_GB2312" pitchFamily="49" charset="-122"/>
              </a:defRPr>
            </a:lvl8pPr>
            <a:lvl9pPr marL="3886200" indent="-228600" eaLnBrk="0" fontAlgn="base" hangingPunct="0">
              <a:spcBef>
                <a:spcPct val="0"/>
              </a:spcBef>
              <a:spcAft>
                <a:spcPct val="0"/>
              </a:spcAft>
              <a:defRPr sz="2000" b="1">
                <a:solidFill>
                  <a:schemeClr val="tx1"/>
                </a:solidFill>
                <a:latin typeface="Verdana" pitchFamily="34" charset="0"/>
                <a:ea typeface="楷体_GB2312" pitchFamily="49" charset="-122"/>
              </a:defRPr>
            </a:lvl9pPr>
          </a:lstStyle>
          <a:p>
            <a:pPr marL="252000" indent="-347663" eaLnBrk="1" hangingPunct="1">
              <a:lnSpc>
                <a:spcPct val="125000"/>
              </a:lnSpc>
            </a:pPr>
            <a:r>
              <a:rPr lang="en-US" altLang="zh-CN" sz="1400" b="0" dirty="0">
                <a:solidFill>
                  <a:srgbClr val="000000"/>
                </a:solidFill>
                <a:latin typeface="+mn-lt"/>
                <a:ea typeface="宋体" charset="-122"/>
                <a:cs typeface="Times New Roman" pitchFamily="18" charset="0"/>
              </a:rPr>
              <a:t>[1] </a:t>
            </a:r>
            <a:r>
              <a:rPr lang="en-US" altLang="zh-CN" sz="1400" b="0" dirty="0">
                <a:solidFill>
                  <a:srgbClr val="000000"/>
                </a:solidFill>
                <a:latin typeface="Times New Roman" pitchFamily="18" charset="0"/>
                <a:ea typeface="宋体" charset="-122"/>
                <a:cs typeface="Times New Roman" pitchFamily="18" charset="0"/>
              </a:rPr>
              <a:t>H. </a:t>
            </a:r>
            <a:r>
              <a:rPr lang="en-US" altLang="zh-CN" sz="1400" b="0" dirty="0" err="1">
                <a:solidFill>
                  <a:srgbClr val="000000"/>
                </a:solidFill>
                <a:latin typeface="Times New Roman" pitchFamily="18" charset="0"/>
                <a:ea typeface="宋体" charset="-122"/>
                <a:cs typeface="Times New Roman" pitchFamily="18" charset="0"/>
              </a:rPr>
              <a:t>Gunawi</a:t>
            </a:r>
            <a:r>
              <a:rPr lang="en-US" altLang="zh-CN" sz="1400" b="0" dirty="0">
                <a:solidFill>
                  <a:srgbClr val="000000"/>
                </a:solidFill>
                <a:latin typeface="Times New Roman" pitchFamily="18" charset="0"/>
                <a:ea typeface="宋体" charset="-122"/>
                <a:cs typeface="Times New Roman" pitchFamily="18" charset="0"/>
              </a:rPr>
              <a:t> et al., What Bugs Live in the Cloud? A Study of 3000+ Issues in Cloud Systems, </a:t>
            </a:r>
            <a:r>
              <a:rPr lang="en-US" altLang="zh-CN" sz="1400" b="0" dirty="0" err="1">
                <a:solidFill>
                  <a:srgbClr val="000000"/>
                </a:solidFill>
                <a:latin typeface="Times New Roman" pitchFamily="18" charset="0"/>
                <a:ea typeface="宋体" charset="-122"/>
                <a:cs typeface="Times New Roman" pitchFamily="18" charset="0"/>
              </a:rPr>
              <a:t>SoCC</a:t>
            </a:r>
            <a:r>
              <a:rPr lang="en-US" altLang="zh-CN" sz="1400" b="0" dirty="0">
                <a:solidFill>
                  <a:srgbClr val="000000"/>
                </a:solidFill>
                <a:latin typeface="Times New Roman" pitchFamily="18" charset="0"/>
                <a:ea typeface="宋体" charset="-122"/>
                <a:cs typeface="Times New Roman" pitchFamily="18" charset="0"/>
              </a:rPr>
              <a:t> 2014.</a:t>
            </a:r>
            <a:r>
              <a:rPr lang="en-US" altLang="zh-CN" sz="1400" b="0" dirty="0">
                <a:solidFill>
                  <a:srgbClr val="000000"/>
                </a:solidFill>
                <a:latin typeface="+mn-lt"/>
                <a:ea typeface="宋体" charset="-122"/>
                <a:cs typeface="Times New Roman" pitchFamily="18" charset="0"/>
              </a:rPr>
              <a:t> </a:t>
            </a:r>
          </a:p>
          <a:p>
            <a:pPr marL="252000" indent="-347663" eaLnBrk="1" hangingPunct="1">
              <a:lnSpc>
                <a:spcPct val="125000"/>
              </a:lnSpc>
            </a:pPr>
            <a:r>
              <a:rPr lang="en-US" altLang="zh-CN" sz="1400" b="0" dirty="0">
                <a:solidFill>
                  <a:srgbClr val="000000"/>
                </a:solidFill>
                <a:latin typeface="+mn-lt"/>
                <a:ea typeface="宋体" charset="-122"/>
                <a:cs typeface="Times New Roman" pitchFamily="18" charset="0"/>
              </a:rPr>
              <a:t>[2] T. Leesatapornwongsa et al., TaxDC: A Taxonomy of Non-Deterministic Concurrency Bugs in Datacenter Distributed Systems, ASPLOS 2016.</a:t>
            </a:r>
          </a:p>
        </p:txBody>
      </p:sp>
    </p:spTree>
    <p:extLst>
      <p:ext uri="{BB962C8B-B14F-4D97-AF65-F5344CB8AC3E}">
        <p14:creationId xmlns:p14="http://schemas.microsoft.com/office/powerpoint/2010/main" val="1465398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4C01CB4-C674-4022-9A26-F8894CC3D578}"/>
              </a:ext>
            </a:extLst>
          </p:cNvPr>
          <p:cNvSpPr>
            <a:spLocks noGrp="1"/>
          </p:cNvSpPr>
          <p:nvPr>
            <p:ph type="title"/>
          </p:nvPr>
        </p:nvSpPr>
        <p:spPr/>
        <p:txBody>
          <a:bodyPr/>
          <a:lstStyle/>
          <a:p>
            <a:r>
              <a:rPr lang="en-US" altLang="zh-CN" dirty="0"/>
              <a:t>Bug distribution</a:t>
            </a:r>
            <a:endParaRPr lang="zh-CN" altLang="en-US" dirty="0"/>
          </a:p>
        </p:txBody>
      </p:sp>
      <p:graphicFrame>
        <p:nvGraphicFramePr>
          <p:cNvPr id="4" name="图表 3">
            <a:extLst>
              <a:ext uri="{FF2B5EF4-FFF2-40B4-BE49-F238E27FC236}">
                <a16:creationId xmlns:a16="http://schemas.microsoft.com/office/drawing/2014/main" id="{CF89D058-21FF-4903-89F8-83AC999D3ABB}"/>
              </a:ext>
            </a:extLst>
          </p:cNvPr>
          <p:cNvGraphicFramePr/>
          <p:nvPr>
            <p:extLst>
              <p:ext uri="{D42A27DB-BD31-4B8C-83A1-F6EECF244321}">
                <p14:modId xmlns:p14="http://schemas.microsoft.com/office/powerpoint/2010/main" val="3225461684"/>
              </p:ext>
            </p:extLst>
          </p:nvPr>
        </p:nvGraphicFramePr>
        <p:xfrm>
          <a:off x="1908272" y="1566572"/>
          <a:ext cx="8375455" cy="433357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018018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E5E6C75-B1A7-426A-9580-E205D2910B5D}"/>
              </a:ext>
            </a:extLst>
          </p:cNvPr>
          <p:cNvSpPr>
            <a:spLocks noGrp="1"/>
          </p:cNvSpPr>
          <p:nvPr>
            <p:ph type="title"/>
          </p:nvPr>
        </p:nvSpPr>
        <p:spPr/>
        <p:txBody>
          <a:bodyPr/>
          <a:lstStyle/>
          <a:p>
            <a:r>
              <a:rPr lang="en-US" altLang="zh-CN" dirty="0"/>
              <a:t>Root causes</a:t>
            </a:r>
            <a:endParaRPr lang="zh-CN" altLang="en-US" dirty="0"/>
          </a:p>
        </p:txBody>
      </p:sp>
      <p:graphicFrame>
        <p:nvGraphicFramePr>
          <p:cNvPr id="4" name="图表 3">
            <a:extLst>
              <a:ext uri="{FF2B5EF4-FFF2-40B4-BE49-F238E27FC236}">
                <a16:creationId xmlns:a16="http://schemas.microsoft.com/office/drawing/2014/main" id="{E8603EC6-C9D6-4659-BCA8-4B2333D16642}"/>
              </a:ext>
            </a:extLst>
          </p:cNvPr>
          <p:cNvGraphicFramePr/>
          <p:nvPr>
            <p:extLst>
              <p:ext uri="{D42A27DB-BD31-4B8C-83A1-F6EECF244321}">
                <p14:modId xmlns:p14="http://schemas.microsoft.com/office/powerpoint/2010/main" val="124445323"/>
              </p:ext>
            </p:extLst>
          </p:nvPr>
        </p:nvGraphicFramePr>
        <p:xfrm>
          <a:off x="1885897" y="1535664"/>
          <a:ext cx="8175085" cy="453650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2891592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4026A9E6-4570-478C-99EE-DA707B50420C}"/>
              </a:ext>
            </a:extLst>
          </p:cNvPr>
          <p:cNvSpPr/>
          <p:nvPr/>
        </p:nvSpPr>
        <p:spPr bwMode="gray">
          <a:xfrm>
            <a:off x="3411655" y="4578267"/>
            <a:ext cx="1910080" cy="1229042"/>
          </a:xfrm>
          <a:prstGeom prst="rect">
            <a:avLst/>
          </a:prstGeom>
          <a:solidFill>
            <a:schemeClr val="bg1">
              <a:lumMod val="85000"/>
            </a:schemeClr>
          </a:solidFill>
          <a:ln w="6350" algn="ctr">
            <a:noFill/>
            <a:miter lim="800000"/>
            <a:headEnd/>
            <a:tailEnd/>
          </a:ln>
          <a:effectLst/>
        </p:spPr>
        <p:txBody>
          <a:bodyPr wrap="none" rtlCol="0" anchor="ctr"/>
          <a:lstStyle/>
          <a:p>
            <a:pPr algn="ctr"/>
            <a:endParaRPr lang="zh-CN" altLang="en-US" b="1" dirty="0">
              <a:solidFill>
                <a:schemeClr val="bg1"/>
              </a:solidFill>
            </a:endParaRPr>
          </a:p>
        </p:txBody>
      </p:sp>
      <p:pic>
        <p:nvPicPr>
          <p:cNvPr id="53" name="图片 52">
            <a:extLst>
              <a:ext uri="{FF2B5EF4-FFF2-40B4-BE49-F238E27FC236}">
                <a16:creationId xmlns:a16="http://schemas.microsoft.com/office/drawing/2014/main" id="{C1F28B37-893C-49EB-BBB6-F7AA9212FF0B}"/>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82083" y="5085018"/>
            <a:ext cx="821414" cy="794197"/>
          </a:xfrm>
          <a:prstGeom prst="rect">
            <a:avLst/>
          </a:prstGeom>
        </p:spPr>
      </p:pic>
      <p:sp>
        <p:nvSpPr>
          <p:cNvPr id="3" name="标题 2">
            <a:extLst>
              <a:ext uri="{FF2B5EF4-FFF2-40B4-BE49-F238E27FC236}">
                <a16:creationId xmlns:a16="http://schemas.microsoft.com/office/drawing/2014/main" id="{3267D719-1E2C-4FAE-AE25-4486B8ADC660}"/>
              </a:ext>
            </a:extLst>
          </p:cNvPr>
          <p:cNvSpPr>
            <a:spLocks noGrp="1"/>
          </p:cNvSpPr>
          <p:nvPr>
            <p:ph type="title"/>
          </p:nvPr>
        </p:nvSpPr>
        <p:spPr/>
        <p:txBody>
          <a:bodyPr/>
          <a:lstStyle/>
          <a:p>
            <a:r>
              <a:rPr lang="en-US" altLang="zh-CN" dirty="0"/>
              <a:t>Various crash recovery mechanisms</a:t>
            </a:r>
            <a:endParaRPr lang="zh-CN" altLang="en-US" dirty="0"/>
          </a:p>
        </p:txBody>
      </p:sp>
      <p:pic>
        <p:nvPicPr>
          <p:cNvPr id="11" name="图片 10">
            <a:extLst>
              <a:ext uri="{FF2B5EF4-FFF2-40B4-BE49-F238E27FC236}">
                <a16:creationId xmlns:a16="http://schemas.microsoft.com/office/drawing/2014/main" id="{FE9468F9-8CF9-4E83-84BC-7E1093AE3A49}"/>
              </a:ext>
            </a:extLst>
          </p:cNvPr>
          <p:cNvPicPr>
            <a:picLocks noChangeAspect="1"/>
          </p:cNvPicPr>
          <p:nvPr/>
        </p:nvPicPr>
        <p:blipFill rotWithShape="1">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backgroundRemoval t="0" b="84302" l="0" r="100000">
                        <a14:backgroundMark x1="333" y1="68314" x2="73833" y2="83140"/>
                        <a14:backgroundMark x1="333" y1="68605" x2="333" y2="99419"/>
                        <a14:backgroundMark x1="500" y1="99128" x2="97833" y2="99709"/>
                        <a14:backgroundMark x1="72833" y1="83430" x2="99833" y2="86919"/>
                        <a14:backgroundMark x1="99667" y1="87209" x2="99667" y2="87209"/>
                        <a14:backgroundMark x1="97833" y1="99419" x2="99833" y2="99419"/>
                        <a14:backgroundMark x1="99333" y1="98547" x2="99500" y2="86047"/>
                      </a14:backgroundRemoval>
                    </a14:imgEffect>
                  </a14:imgLayer>
                </a14:imgProps>
              </a:ext>
              <a:ext uri="{28A0092B-C50C-407E-A947-70E740481C1C}">
                <a14:useLocalDpi xmlns:a14="http://schemas.microsoft.com/office/drawing/2010/main" val="0"/>
              </a:ext>
            </a:extLst>
          </a:blip>
          <a:srcRect l="-257" t="-11894" r="257" b="11894"/>
          <a:stretch/>
        </p:blipFill>
        <p:spPr>
          <a:xfrm>
            <a:off x="7990824" y="1667396"/>
            <a:ext cx="3181592" cy="1824112"/>
          </a:xfrm>
          <a:prstGeom prst="rect">
            <a:avLst/>
          </a:prstGeom>
        </p:spPr>
      </p:pic>
      <p:sp>
        <p:nvSpPr>
          <p:cNvPr id="12" name="文本框 11">
            <a:extLst>
              <a:ext uri="{FF2B5EF4-FFF2-40B4-BE49-F238E27FC236}">
                <a16:creationId xmlns:a16="http://schemas.microsoft.com/office/drawing/2014/main" id="{AFC5F703-0307-4844-BCC4-A25FA38B22D7}"/>
              </a:ext>
            </a:extLst>
          </p:cNvPr>
          <p:cNvSpPr txBox="1"/>
          <p:nvPr/>
        </p:nvSpPr>
        <p:spPr>
          <a:xfrm>
            <a:off x="8803793" y="3669174"/>
            <a:ext cx="1125591" cy="338554"/>
          </a:xfrm>
          <a:prstGeom prst="rect">
            <a:avLst/>
          </a:prstGeom>
          <a:noFill/>
        </p:spPr>
        <p:txBody>
          <a:bodyPr wrap="square" rtlCol="0">
            <a:spAutoFit/>
          </a:bodyPr>
          <a:lstStyle>
            <a:defPPr>
              <a:defRPr lang="en-US"/>
            </a:defPPr>
            <a:lvl1pPr>
              <a:defRPr sz="1600" b="1"/>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zh-CN" dirty="0"/>
              <a:t>Failover</a:t>
            </a:r>
            <a:endParaRPr lang="zh-CN" altLang="en-US" dirty="0"/>
          </a:p>
        </p:txBody>
      </p:sp>
      <p:pic>
        <p:nvPicPr>
          <p:cNvPr id="13" name="内容占位符 12">
            <a:extLst>
              <a:ext uri="{FF2B5EF4-FFF2-40B4-BE49-F238E27FC236}">
                <a16:creationId xmlns:a16="http://schemas.microsoft.com/office/drawing/2014/main" id="{02D09C09-256C-4A5E-8DD8-15C0263D3F4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67671" y="4113086"/>
            <a:ext cx="3872244" cy="2231496"/>
          </a:xfrm>
          <a:prstGeom prst="rect">
            <a:avLst/>
          </a:prstGeom>
          <a:noFill/>
          <a:ln w="9525" algn="ctr">
            <a:noFill/>
            <a:miter lim="800000"/>
            <a:headEnd/>
            <a:tailEnd/>
          </a:ln>
        </p:spPr>
      </p:pic>
      <p:sp>
        <p:nvSpPr>
          <p:cNvPr id="14" name="文本框 13">
            <a:extLst>
              <a:ext uri="{FF2B5EF4-FFF2-40B4-BE49-F238E27FC236}">
                <a16:creationId xmlns:a16="http://schemas.microsoft.com/office/drawing/2014/main" id="{58C439DA-FC40-4E6F-A3BE-53E1A5103421}"/>
              </a:ext>
            </a:extLst>
          </p:cNvPr>
          <p:cNvSpPr txBox="1"/>
          <p:nvPr/>
        </p:nvSpPr>
        <p:spPr>
          <a:xfrm>
            <a:off x="7159300" y="6292530"/>
            <a:ext cx="315950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600" b="1"/>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zh-CN" dirty="0"/>
              <a:t>Hinted handoffs in Cassandra</a:t>
            </a:r>
            <a:endParaRPr lang="zh-CN" altLang="en-US" dirty="0"/>
          </a:p>
        </p:txBody>
      </p:sp>
      <p:pic>
        <p:nvPicPr>
          <p:cNvPr id="18" name="图片 17">
            <a:extLst>
              <a:ext uri="{FF2B5EF4-FFF2-40B4-BE49-F238E27FC236}">
                <a16:creationId xmlns:a16="http://schemas.microsoft.com/office/drawing/2014/main" id="{7C22839E-85FA-4283-ABF2-984D0CF01D7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52071" y="5057802"/>
            <a:ext cx="968750" cy="968750"/>
          </a:xfrm>
          <a:prstGeom prst="rect">
            <a:avLst/>
          </a:prstGeom>
        </p:spPr>
      </p:pic>
      <p:sp>
        <p:nvSpPr>
          <p:cNvPr id="22" name="矩形 21">
            <a:extLst>
              <a:ext uri="{FF2B5EF4-FFF2-40B4-BE49-F238E27FC236}">
                <a16:creationId xmlns:a16="http://schemas.microsoft.com/office/drawing/2014/main" id="{69ECDDCA-FD42-4BD3-8B0C-7172C1D5FA41}"/>
              </a:ext>
            </a:extLst>
          </p:cNvPr>
          <p:cNvSpPr/>
          <p:nvPr/>
        </p:nvSpPr>
        <p:spPr bwMode="gray">
          <a:xfrm>
            <a:off x="3923666" y="4904144"/>
            <a:ext cx="1125590" cy="801883"/>
          </a:xfrm>
          <a:prstGeom prst="rect">
            <a:avLst/>
          </a:prstGeom>
          <a:solidFill>
            <a:srgbClr val="FFF5D5"/>
          </a:solidFill>
          <a:ln w="6350" algn="ctr">
            <a:solidFill>
              <a:schemeClr val="bg1"/>
            </a:solidFill>
            <a:miter lim="800000"/>
            <a:headEnd/>
            <a:tailEnd/>
          </a:ln>
          <a:effectLst/>
        </p:spPr>
        <p:txBody>
          <a:bodyPr wrap="none" rtlCol="0" anchor="ctr"/>
          <a:lstStyle/>
          <a:p>
            <a:pPr algn="ctr"/>
            <a:endParaRPr lang="zh-CN" altLang="en-US" b="1" dirty="0">
              <a:solidFill>
                <a:schemeClr val="bg1"/>
              </a:solidFill>
            </a:endParaRPr>
          </a:p>
        </p:txBody>
      </p:sp>
      <p:sp>
        <p:nvSpPr>
          <p:cNvPr id="23" name="矩形 22">
            <a:extLst>
              <a:ext uri="{FF2B5EF4-FFF2-40B4-BE49-F238E27FC236}">
                <a16:creationId xmlns:a16="http://schemas.microsoft.com/office/drawing/2014/main" id="{11EAE446-34AB-43A1-8BE3-4A7251DED827}"/>
              </a:ext>
            </a:extLst>
          </p:cNvPr>
          <p:cNvSpPr/>
          <p:nvPr/>
        </p:nvSpPr>
        <p:spPr bwMode="gray">
          <a:xfrm>
            <a:off x="4005943" y="5254278"/>
            <a:ext cx="968021" cy="411295"/>
          </a:xfrm>
          <a:prstGeom prst="rect">
            <a:avLst/>
          </a:prstGeom>
          <a:solidFill>
            <a:srgbClr val="FFC000"/>
          </a:solidFill>
          <a:ln w="38100" algn="ctr">
            <a:solidFill>
              <a:srgbClr val="C00000"/>
            </a:solidFill>
            <a:miter lim="800000"/>
            <a:headEnd/>
            <a:tailEnd/>
          </a:ln>
          <a:effectLst/>
        </p:spPr>
        <p:txBody>
          <a:bodyPr wrap="none" rtlCol="0" anchor="ctr"/>
          <a:lstStyle/>
          <a:p>
            <a:pPr algn="ctr"/>
            <a:r>
              <a:rPr lang="en-US" altLang="zh-CN" sz="1400" b="1" dirty="0" err="1"/>
              <a:t>Memstore</a:t>
            </a:r>
            <a:endParaRPr lang="zh-CN" altLang="en-US" sz="1400" b="1" dirty="0"/>
          </a:p>
        </p:txBody>
      </p:sp>
      <p:sp>
        <p:nvSpPr>
          <p:cNvPr id="24" name="文本框 23">
            <a:extLst>
              <a:ext uri="{FF2B5EF4-FFF2-40B4-BE49-F238E27FC236}">
                <a16:creationId xmlns:a16="http://schemas.microsoft.com/office/drawing/2014/main" id="{1305062E-49BD-40B4-9940-1B0AF7E95334}"/>
              </a:ext>
            </a:extLst>
          </p:cNvPr>
          <p:cNvSpPr txBox="1"/>
          <p:nvPr/>
        </p:nvSpPr>
        <p:spPr>
          <a:xfrm>
            <a:off x="4120716" y="4946501"/>
            <a:ext cx="1125591" cy="307777"/>
          </a:xfrm>
          <a:prstGeom prst="rect">
            <a:avLst/>
          </a:prstGeom>
          <a:noFill/>
          <a:ln>
            <a:noFill/>
          </a:ln>
        </p:spPr>
        <p:txBody>
          <a:bodyPr spcFirstLastPara="1" wrap="square" lIns="91425" tIns="45700" rIns="91425" bIns="45700" anchor="t" anchorCtr="0">
            <a:noAutofit/>
          </a:bodyPr>
          <a:lstStyle>
            <a:defPPr>
              <a:defRPr lang="zh-CN"/>
            </a:defPPr>
            <a:lvl1pPr marR="0" lvl="0" indent="0">
              <a:spcBef>
                <a:spcPts val="0"/>
              </a:spcBef>
              <a:spcAft>
                <a:spcPts val="0"/>
              </a:spcAft>
              <a:buNone/>
              <a:defRPr sz="1400" b="1">
                <a:solidFill>
                  <a:schemeClr val="dk1"/>
                </a:solidFill>
                <a:latin typeface="Arial"/>
                <a:ea typeface="Arial"/>
                <a:cs typeface="Arial"/>
              </a:defRPr>
            </a:lvl1pPr>
          </a:lstStyle>
          <a:p>
            <a:r>
              <a:rPr lang="en-US" altLang="zh-CN" dirty="0">
                <a:latin typeface="+mn-lt"/>
              </a:rPr>
              <a:t>Region</a:t>
            </a:r>
            <a:endParaRPr lang="zh-CN" altLang="en-US" dirty="0">
              <a:latin typeface="+mn-lt"/>
            </a:endParaRPr>
          </a:p>
        </p:txBody>
      </p:sp>
      <p:sp>
        <p:nvSpPr>
          <p:cNvPr id="25" name="文本框 24">
            <a:extLst>
              <a:ext uri="{FF2B5EF4-FFF2-40B4-BE49-F238E27FC236}">
                <a16:creationId xmlns:a16="http://schemas.microsoft.com/office/drawing/2014/main" id="{6A24C8E2-809A-4994-830B-226586570AD5}"/>
              </a:ext>
            </a:extLst>
          </p:cNvPr>
          <p:cNvSpPr txBox="1"/>
          <p:nvPr/>
        </p:nvSpPr>
        <p:spPr>
          <a:xfrm>
            <a:off x="3655894" y="4611558"/>
            <a:ext cx="1590413" cy="303269"/>
          </a:xfrm>
          <a:prstGeom prst="rect">
            <a:avLst/>
          </a:prstGeom>
          <a:noFill/>
          <a:ln>
            <a:noFill/>
          </a:ln>
        </p:spPr>
        <p:txBody>
          <a:bodyPr spcFirstLastPara="1" wrap="square" lIns="91425" tIns="45700" rIns="91425" bIns="45700" anchor="t" anchorCtr="0">
            <a:noAutofit/>
          </a:bodyPr>
          <a:lstStyle>
            <a:defPPr>
              <a:defRPr lang="zh-CN"/>
            </a:defPPr>
            <a:lvl1pPr marR="0" lvl="0" indent="0">
              <a:spcBef>
                <a:spcPts val="0"/>
              </a:spcBef>
              <a:spcAft>
                <a:spcPts val="0"/>
              </a:spcAft>
              <a:buNone/>
              <a:defRPr sz="1400" b="1">
                <a:solidFill>
                  <a:schemeClr val="dk1"/>
                </a:solidFill>
                <a:latin typeface="Arial"/>
                <a:ea typeface="Arial"/>
                <a:cs typeface="Arial"/>
              </a:defRPr>
            </a:lvl1pPr>
          </a:lstStyle>
          <a:p>
            <a:r>
              <a:rPr lang="en-US" altLang="zh-CN" dirty="0">
                <a:latin typeface="+mn-lt"/>
              </a:rPr>
              <a:t>Region Server</a:t>
            </a:r>
            <a:endParaRPr lang="zh-CN" altLang="en-US" dirty="0">
              <a:latin typeface="+mn-lt"/>
            </a:endParaRPr>
          </a:p>
        </p:txBody>
      </p:sp>
      <p:sp>
        <p:nvSpPr>
          <p:cNvPr id="26" name="矩形: 剪去顶角 25">
            <a:extLst>
              <a:ext uri="{FF2B5EF4-FFF2-40B4-BE49-F238E27FC236}">
                <a16:creationId xmlns:a16="http://schemas.microsoft.com/office/drawing/2014/main" id="{8B280DE0-41B7-469D-9EEA-2A17A684D0C3}"/>
              </a:ext>
            </a:extLst>
          </p:cNvPr>
          <p:cNvSpPr/>
          <p:nvPr/>
        </p:nvSpPr>
        <p:spPr bwMode="gray">
          <a:xfrm flipV="1">
            <a:off x="3411655" y="5791446"/>
            <a:ext cx="1910080" cy="323640"/>
          </a:xfrm>
          <a:prstGeom prst="snip2SameRect">
            <a:avLst/>
          </a:prstGeom>
          <a:solidFill>
            <a:schemeClr val="accent1">
              <a:lumMod val="20000"/>
              <a:lumOff val="80000"/>
            </a:schemeClr>
          </a:solidFill>
          <a:ln w="6350" algn="ctr">
            <a:noFill/>
            <a:miter lim="800000"/>
            <a:headEnd/>
            <a:tailEnd/>
          </a:ln>
          <a:effectLst/>
        </p:spPr>
        <p:txBody>
          <a:bodyPr wrap="none" rtlCol="0" anchor="ctr"/>
          <a:lstStyle/>
          <a:p>
            <a:pPr algn="ctr"/>
            <a:endParaRPr lang="zh-CN" altLang="en-US" b="1" dirty="0">
              <a:solidFill>
                <a:schemeClr val="bg1"/>
              </a:solidFill>
            </a:endParaRPr>
          </a:p>
        </p:txBody>
      </p:sp>
      <p:sp>
        <p:nvSpPr>
          <p:cNvPr id="27" name="文本框 26">
            <a:extLst>
              <a:ext uri="{FF2B5EF4-FFF2-40B4-BE49-F238E27FC236}">
                <a16:creationId xmlns:a16="http://schemas.microsoft.com/office/drawing/2014/main" id="{2DAC67BA-29FD-443C-838B-9BC35D1540A4}"/>
              </a:ext>
            </a:extLst>
          </p:cNvPr>
          <p:cNvSpPr txBox="1"/>
          <p:nvPr/>
        </p:nvSpPr>
        <p:spPr>
          <a:xfrm>
            <a:off x="3604540" y="5800557"/>
            <a:ext cx="1641767" cy="271357"/>
          </a:xfrm>
          <a:prstGeom prst="rect">
            <a:avLst/>
          </a:prstGeom>
          <a:noFill/>
          <a:ln>
            <a:noFill/>
          </a:ln>
        </p:spPr>
        <p:txBody>
          <a:bodyPr spcFirstLastPara="1" wrap="square" lIns="91425" tIns="45700" rIns="91425" bIns="45700" anchor="t" anchorCtr="0">
            <a:noAutofit/>
          </a:bodyPr>
          <a:lstStyle>
            <a:defPPr>
              <a:defRPr lang="zh-CN"/>
            </a:defPPr>
            <a:lvl1pPr marR="0" lvl="0" indent="0">
              <a:spcBef>
                <a:spcPts val="0"/>
              </a:spcBef>
              <a:spcAft>
                <a:spcPts val="0"/>
              </a:spcAft>
              <a:buNone/>
              <a:defRPr sz="1400" b="1">
                <a:solidFill>
                  <a:schemeClr val="dk1"/>
                </a:solidFill>
                <a:latin typeface="Arial"/>
                <a:ea typeface="Arial"/>
                <a:cs typeface="Arial"/>
              </a:defRPr>
            </a:lvl1pPr>
          </a:lstStyle>
          <a:p>
            <a:r>
              <a:rPr lang="en-US" altLang="zh-CN" dirty="0" err="1">
                <a:solidFill>
                  <a:schemeClr val="bg1"/>
                </a:solidFill>
                <a:latin typeface="+mn-lt"/>
              </a:rPr>
              <a:t>HDFS</a:t>
            </a:r>
            <a:r>
              <a:rPr lang="en-US" altLang="zh-CN" dirty="0">
                <a:solidFill>
                  <a:schemeClr val="bg1"/>
                </a:solidFill>
                <a:latin typeface="+mn-lt"/>
              </a:rPr>
              <a:t> Data Node</a:t>
            </a:r>
            <a:endParaRPr lang="zh-CN" altLang="en-US" dirty="0">
              <a:solidFill>
                <a:schemeClr val="bg1"/>
              </a:solidFill>
              <a:latin typeface="+mn-lt"/>
            </a:endParaRPr>
          </a:p>
        </p:txBody>
      </p:sp>
      <p:sp>
        <p:nvSpPr>
          <p:cNvPr id="28" name="文本框 27">
            <a:extLst>
              <a:ext uri="{FF2B5EF4-FFF2-40B4-BE49-F238E27FC236}">
                <a16:creationId xmlns:a16="http://schemas.microsoft.com/office/drawing/2014/main" id="{7C02F794-D466-4B60-AA95-933D4A403980}"/>
              </a:ext>
            </a:extLst>
          </p:cNvPr>
          <p:cNvSpPr txBox="1"/>
          <p:nvPr/>
        </p:nvSpPr>
        <p:spPr>
          <a:xfrm>
            <a:off x="2880882" y="5406254"/>
            <a:ext cx="722615" cy="271846"/>
          </a:xfrm>
          <a:prstGeom prst="rect">
            <a:avLst/>
          </a:prstGeom>
          <a:noFill/>
          <a:ln>
            <a:noFill/>
          </a:ln>
        </p:spPr>
        <p:txBody>
          <a:bodyPr spcFirstLastPara="1" wrap="square" lIns="91425" tIns="45700" rIns="91425" bIns="45700" anchor="t" anchorCtr="0">
            <a:noAutofit/>
          </a:bodyPr>
          <a:lstStyle>
            <a:defPPr>
              <a:defRPr lang="zh-CN"/>
            </a:defPPr>
            <a:lvl1pPr marR="0" lvl="0" indent="0">
              <a:spcBef>
                <a:spcPts val="0"/>
              </a:spcBef>
              <a:spcAft>
                <a:spcPts val="0"/>
              </a:spcAft>
              <a:buNone/>
              <a:defRPr sz="1400" b="1">
                <a:solidFill>
                  <a:schemeClr val="dk1"/>
                </a:solidFill>
                <a:latin typeface="Arial"/>
                <a:ea typeface="Arial"/>
                <a:cs typeface="Arial"/>
              </a:defRPr>
            </a:lvl1pPr>
          </a:lstStyle>
          <a:p>
            <a:r>
              <a:rPr lang="en-US" altLang="zh-CN" sz="1600" dirty="0">
                <a:solidFill>
                  <a:schemeClr val="tx1"/>
                </a:solidFill>
                <a:latin typeface="+mn-lt"/>
              </a:rPr>
              <a:t>WAL</a:t>
            </a:r>
            <a:endParaRPr lang="zh-CN" altLang="en-US" sz="1600" dirty="0">
              <a:solidFill>
                <a:schemeClr val="tx1"/>
              </a:solidFill>
              <a:latin typeface="+mn-lt"/>
            </a:endParaRPr>
          </a:p>
        </p:txBody>
      </p:sp>
      <p:cxnSp>
        <p:nvCxnSpPr>
          <p:cNvPr id="32" name="直接箭头连接符 31">
            <a:extLst>
              <a:ext uri="{FF2B5EF4-FFF2-40B4-BE49-F238E27FC236}">
                <a16:creationId xmlns:a16="http://schemas.microsoft.com/office/drawing/2014/main" id="{B0BD2C44-DDC9-4457-B51D-29A12E3FE7B8}"/>
              </a:ext>
            </a:extLst>
          </p:cNvPr>
          <p:cNvCxnSpPr>
            <a:cxnSpLocks/>
          </p:cNvCxnSpPr>
          <p:nvPr/>
        </p:nvCxnSpPr>
        <p:spPr>
          <a:xfrm>
            <a:off x="2320821" y="5406254"/>
            <a:ext cx="464091" cy="0"/>
          </a:xfrm>
          <a:prstGeom prst="straightConnector1">
            <a:avLst/>
          </a:prstGeom>
          <a:ln w="28575">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E2079216-0E4F-435F-9A32-CD0C0481A655}"/>
              </a:ext>
            </a:extLst>
          </p:cNvPr>
          <p:cNvCxnSpPr>
            <a:cxnSpLocks/>
          </p:cNvCxnSpPr>
          <p:nvPr/>
        </p:nvCxnSpPr>
        <p:spPr>
          <a:xfrm>
            <a:off x="3541852" y="5406254"/>
            <a:ext cx="464091" cy="0"/>
          </a:xfrm>
          <a:prstGeom prst="straightConnector1">
            <a:avLst/>
          </a:prstGeom>
          <a:ln w="28575">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0" name="流程图: 磁盘 39">
            <a:extLst>
              <a:ext uri="{FF2B5EF4-FFF2-40B4-BE49-F238E27FC236}">
                <a16:creationId xmlns:a16="http://schemas.microsoft.com/office/drawing/2014/main" id="{687DBE8E-8F08-4ABB-B93E-E9696BB675C5}"/>
              </a:ext>
            </a:extLst>
          </p:cNvPr>
          <p:cNvSpPr/>
          <p:nvPr/>
        </p:nvSpPr>
        <p:spPr bwMode="gray">
          <a:xfrm>
            <a:off x="2841096" y="5071017"/>
            <a:ext cx="700756" cy="801884"/>
          </a:xfrm>
          <a:prstGeom prst="flowChartMagneticDisk">
            <a:avLst/>
          </a:prstGeom>
          <a:noFill/>
          <a:ln w="28575" algn="ctr">
            <a:solidFill>
              <a:srgbClr val="C00000"/>
            </a:solidFill>
            <a:miter lim="800000"/>
            <a:headEnd/>
            <a:tailEnd/>
          </a:ln>
          <a:effectLst/>
        </p:spPr>
        <p:txBody>
          <a:bodyPr wrap="none" rtlCol="0" anchor="ctr"/>
          <a:lstStyle/>
          <a:p>
            <a:pPr algn="ctr"/>
            <a:endParaRPr lang="zh-CN" altLang="en-US" b="1" dirty="0">
              <a:solidFill>
                <a:schemeClr val="bg1"/>
              </a:solidFill>
            </a:endParaRPr>
          </a:p>
        </p:txBody>
      </p:sp>
      <p:cxnSp>
        <p:nvCxnSpPr>
          <p:cNvPr id="41" name="直接箭头连接符 40">
            <a:extLst>
              <a:ext uri="{FF2B5EF4-FFF2-40B4-BE49-F238E27FC236}">
                <a16:creationId xmlns:a16="http://schemas.microsoft.com/office/drawing/2014/main" id="{01B84D3C-44F1-4EC4-AC35-E1CBB54C1F6B}"/>
              </a:ext>
            </a:extLst>
          </p:cNvPr>
          <p:cNvCxnSpPr>
            <a:cxnSpLocks/>
          </p:cNvCxnSpPr>
          <p:nvPr/>
        </p:nvCxnSpPr>
        <p:spPr>
          <a:xfrm flipH="1">
            <a:off x="2303678" y="5558654"/>
            <a:ext cx="481234" cy="0"/>
          </a:xfrm>
          <a:prstGeom prst="straightConnector1">
            <a:avLst/>
          </a:prstGeom>
          <a:ln w="28575">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B786572C-FF25-4D96-ADD8-5CE509E5F821}"/>
              </a:ext>
            </a:extLst>
          </p:cNvPr>
          <p:cNvSpPr txBox="1"/>
          <p:nvPr/>
        </p:nvSpPr>
        <p:spPr>
          <a:xfrm>
            <a:off x="2320821" y="5132692"/>
            <a:ext cx="464091" cy="307776"/>
          </a:xfrm>
          <a:prstGeom prst="rect">
            <a:avLst/>
          </a:prstGeom>
          <a:noFill/>
          <a:ln>
            <a:noFill/>
          </a:ln>
        </p:spPr>
        <p:txBody>
          <a:bodyPr spcFirstLastPara="1" wrap="square" lIns="91425" tIns="45700" rIns="91425" bIns="45700" anchor="t" anchorCtr="0">
            <a:noAutofit/>
          </a:bodyPr>
          <a:lstStyle>
            <a:defPPr>
              <a:defRPr lang="zh-CN"/>
            </a:defPPr>
            <a:lvl1pPr marR="0" lvl="0" indent="0">
              <a:spcBef>
                <a:spcPts val="0"/>
              </a:spcBef>
              <a:spcAft>
                <a:spcPts val="0"/>
              </a:spcAft>
              <a:buNone/>
              <a:defRPr sz="1400" b="1">
                <a:solidFill>
                  <a:schemeClr val="dk1"/>
                </a:solidFill>
                <a:latin typeface="Arial"/>
                <a:ea typeface="Arial"/>
                <a:cs typeface="Arial"/>
              </a:defRPr>
            </a:lvl1pPr>
          </a:lstStyle>
          <a:p>
            <a:r>
              <a:rPr lang="en-US" altLang="zh-CN" sz="1200" dirty="0">
                <a:latin typeface="+mn-lt"/>
              </a:rPr>
              <a:t>Put</a:t>
            </a:r>
            <a:endParaRPr lang="zh-CN" altLang="en-US" sz="1200" dirty="0">
              <a:latin typeface="+mn-lt"/>
            </a:endParaRPr>
          </a:p>
        </p:txBody>
      </p:sp>
      <p:sp>
        <p:nvSpPr>
          <p:cNvPr id="45" name="文本框 44">
            <a:extLst>
              <a:ext uri="{FF2B5EF4-FFF2-40B4-BE49-F238E27FC236}">
                <a16:creationId xmlns:a16="http://schemas.microsoft.com/office/drawing/2014/main" id="{875BB333-ABC1-4399-932A-63057BA029F3}"/>
              </a:ext>
            </a:extLst>
          </p:cNvPr>
          <p:cNvSpPr txBox="1"/>
          <p:nvPr/>
        </p:nvSpPr>
        <p:spPr>
          <a:xfrm>
            <a:off x="2320821" y="5562053"/>
            <a:ext cx="464091" cy="307776"/>
          </a:xfrm>
          <a:prstGeom prst="rect">
            <a:avLst/>
          </a:prstGeom>
          <a:noFill/>
          <a:ln>
            <a:noFill/>
          </a:ln>
        </p:spPr>
        <p:txBody>
          <a:bodyPr spcFirstLastPara="1" wrap="square" lIns="91425" tIns="45700" rIns="91425" bIns="45700" anchor="t" anchorCtr="0">
            <a:noAutofit/>
          </a:bodyPr>
          <a:lstStyle>
            <a:defPPr>
              <a:defRPr lang="zh-CN"/>
            </a:defPPr>
            <a:lvl1pPr marR="0" lvl="0" indent="0">
              <a:spcBef>
                <a:spcPts val="0"/>
              </a:spcBef>
              <a:spcAft>
                <a:spcPts val="0"/>
              </a:spcAft>
              <a:buNone/>
              <a:defRPr sz="1400" b="1">
                <a:solidFill>
                  <a:schemeClr val="dk1"/>
                </a:solidFill>
                <a:latin typeface="Arial"/>
                <a:ea typeface="Arial"/>
                <a:cs typeface="Arial"/>
              </a:defRPr>
            </a:lvl1pPr>
          </a:lstStyle>
          <a:p>
            <a:r>
              <a:rPr lang="en-US" altLang="zh-CN" sz="1200" dirty="0">
                <a:latin typeface="+mn-lt"/>
              </a:rPr>
              <a:t>Ack</a:t>
            </a:r>
            <a:endParaRPr lang="zh-CN" altLang="en-US" sz="1200" dirty="0">
              <a:latin typeface="+mn-lt"/>
            </a:endParaRPr>
          </a:p>
        </p:txBody>
      </p:sp>
      <p:sp>
        <p:nvSpPr>
          <p:cNvPr id="51" name="矩形: 圆角 50">
            <a:extLst>
              <a:ext uri="{FF2B5EF4-FFF2-40B4-BE49-F238E27FC236}">
                <a16:creationId xmlns:a16="http://schemas.microsoft.com/office/drawing/2014/main" id="{70DE9FCD-C9D0-42DB-9FBF-A2850C6921AC}"/>
              </a:ext>
            </a:extLst>
          </p:cNvPr>
          <p:cNvSpPr/>
          <p:nvPr/>
        </p:nvSpPr>
        <p:spPr bwMode="gray">
          <a:xfrm>
            <a:off x="1690131" y="6256513"/>
            <a:ext cx="3359125" cy="374571"/>
          </a:xfrm>
          <a:prstGeom prst="roundRect">
            <a:avLst/>
          </a:prstGeom>
          <a:noFill/>
        </p:spPr>
        <p:txBody>
          <a:bodyPr wrap="square" rtlCol="0">
            <a:spAutoFit/>
          </a:bodyPr>
          <a:lstStyle/>
          <a:p>
            <a:r>
              <a:rPr lang="en-US" altLang="zh-CN" sz="1600" b="1" dirty="0"/>
              <a:t>Write-ahead logging in HBase</a:t>
            </a:r>
            <a:endParaRPr lang="zh-CN" altLang="en-US" sz="1600" b="1" dirty="0"/>
          </a:p>
        </p:txBody>
      </p:sp>
      <p:pic>
        <p:nvPicPr>
          <p:cNvPr id="55" name="图片 54">
            <a:extLst>
              <a:ext uri="{FF2B5EF4-FFF2-40B4-BE49-F238E27FC236}">
                <a16:creationId xmlns:a16="http://schemas.microsoft.com/office/drawing/2014/main" id="{F9331CE6-84A3-4C28-9EB2-06388A31A47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30604" y="1883173"/>
            <a:ext cx="1647748" cy="1647748"/>
          </a:xfrm>
          <a:prstGeom prst="rect">
            <a:avLst/>
          </a:prstGeom>
        </p:spPr>
      </p:pic>
      <p:sp>
        <p:nvSpPr>
          <p:cNvPr id="56" name="Shape 126">
            <a:extLst>
              <a:ext uri="{FF2B5EF4-FFF2-40B4-BE49-F238E27FC236}">
                <a16:creationId xmlns:a16="http://schemas.microsoft.com/office/drawing/2014/main" id="{74FD88A9-89A0-4B1F-9B0B-518907D08FB6}"/>
              </a:ext>
            </a:extLst>
          </p:cNvPr>
          <p:cNvSpPr txBox="1"/>
          <p:nvPr/>
        </p:nvSpPr>
        <p:spPr>
          <a:xfrm>
            <a:off x="1571481" y="3669174"/>
            <a:ext cx="1318098" cy="338554"/>
          </a:xfrm>
          <a:prstGeom prst="rect">
            <a:avLst/>
          </a:prstGeom>
          <a:noFill/>
        </p:spPr>
        <p:txBody>
          <a:bodyPr wrap="square" rtlCol="0">
            <a:spAutoFit/>
          </a:bodyPr>
          <a:lstStyle>
            <a:defPPr>
              <a:defRPr lang="en-US"/>
            </a:defPPr>
            <a:lvl1pPr>
              <a:defRPr sz="1400" b="1">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1600" dirty="0">
                <a:sym typeface="Arial"/>
              </a:rPr>
              <a:t>Backing up</a:t>
            </a:r>
            <a:endParaRPr sz="1600" dirty="0">
              <a:sym typeface="Arial"/>
            </a:endParaRPr>
          </a:p>
        </p:txBody>
      </p:sp>
      <p:pic>
        <p:nvPicPr>
          <p:cNvPr id="63" name="图片 62">
            <a:extLst>
              <a:ext uri="{FF2B5EF4-FFF2-40B4-BE49-F238E27FC236}">
                <a16:creationId xmlns:a16="http://schemas.microsoft.com/office/drawing/2014/main" id="{22361C7C-9909-48BB-8325-8A4F66096F1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6200000">
            <a:off x="5027321" y="1329363"/>
            <a:ext cx="905852" cy="1120992"/>
          </a:xfrm>
          <a:prstGeom prst="rect">
            <a:avLst/>
          </a:prstGeom>
        </p:spPr>
      </p:pic>
      <p:sp>
        <p:nvSpPr>
          <p:cNvPr id="74" name="Shape 126">
            <a:extLst>
              <a:ext uri="{FF2B5EF4-FFF2-40B4-BE49-F238E27FC236}">
                <a16:creationId xmlns:a16="http://schemas.microsoft.com/office/drawing/2014/main" id="{BCA55792-6034-43BD-9A6C-8C42716CF026}"/>
              </a:ext>
            </a:extLst>
          </p:cNvPr>
          <p:cNvSpPr txBox="1"/>
          <p:nvPr/>
        </p:nvSpPr>
        <p:spPr>
          <a:xfrm>
            <a:off x="4692570" y="3669546"/>
            <a:ext cx="2263805" cy="338554"/>
          </a:xfrm>
          <a:prstGeom prst="rect">
            <a:avLst/>
          </a:prstGeom>
          <a:noFill/>
        </p:spPr>
        <p:txBody>
          <a:bodyPr wrap="square" rtlCol="0">
            <a:spAutoFit/>
          </a:bodyPr>
          <a:lstStyle>
            <a:defPPr>
              <a:defRPr lang="en-US"/>
            </a:defPPr>
            <a:lvl1pPr>
              <a:defRPr sz="1600" b="1"/>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sym typeface="Arial"/>
              </a:rPr>
              <a:t>Data synchronization</a:t>
            </a:r>
            <a:endParaRPr dirty="0">
              <a:sym typeface="Arial"/>
            </a:endParaRPr>
          </a:p>
        </p:txBody>
      </p:sp>
      <p:pic>
        <p:nvPicPr>
          <p:cNvPr id="89" name="图片 88">
            <a:extLst>
              <a:ext uri="{FF2B5EF4-FFF2-40B4-BE49-F238E27FC236}">
                <a16:creationId xmlns:a16="http://schemas.microsoft.com/office/drawing/2014/main" id="{D8F0A52D-B153-4B56-97B8-DCE30F5098A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5400000">
            <a:off x="5843751" y="2551359"/>
            <a:ext cx="905852" cy="1120992"/>
          </a:xfrm>
          <a:prstGeom prst="rect">
            <a:avLst/>
          </a:prstGeom>
        </p:spPr>
      </p:pic>
      <p:pic>
        <p:nvPicPr>
          <p:cNvPr id="102" name="图片 101">
            <a:extLst>
              <a:ext uri="{FF2B5EF4-FFF2-40B4-BE49-F238E27FC236}">
                <a16:creationId xmlns:a16="http://schemas.microsoft.com/office/drawing/2014/main" id="{326FD618-F2B7-4E6E-80DF-8A35AF91296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683511" y="2411294"/>
            <a:ext cx="1120992" cy="1120992"/>
          </a:xfrm>
          <a:prstGeom prst="rect">
            <a:avLst/>
          </a:prstGeom>
        </p:spPr>
      </p:pic>
      <p:pic>
        <p:nvPicPr>
          <p:cNvPr id="103" name="图片 102">
            <a:extLst>
              <a:ext uri="{FF2B5EF4-FFF2-40B4-BE49-F238E27FC236}">
                <a16:creationId xmlns:a16="http://schemas.microsoft.com/office/drawing/2014/main" id="{DC5FF453-7287-48FE-AF47-8B7D0EE4B65D}"/>
              </a:ext>
            </a:extLst>
          </p:cNvPr>
          <p:cNvPicPr>
            <a:picLocks noChangeAspect="1"/>
          </p:cNvPicPr>
          <p:nvPr/>
        </p:nvPicPr>
        <p:blipFill>
          <a:blip r:embed="rId11">
            <a:clrChange>
              <a:clrFrom>
                <a:srgbClr val="FFFFFF"/>
              </a:clrFrom>
              <a:clrTo>
                <a:srgbClr val="FFFFFF">
                  <a:alpha val="0"/>
                </a:srgbClr>
              </a:clrTo>
            </a:clrChange>
            <a:grayscl/>
            <a:extLst>
              <a:ext uri="{28A0092B-C50C-407E-A947-70E740481C1C}">
                <a14:useLocalDpi xmlns:a14="http://schemas.microsoft.com/office/drawing/2010/main" val="0"/>
              </a:ext>
            </a:extLst>
          </a:blip>
          <a:stretch>
            <a:fillRect/>
          </a:stretch>
        </p:blipFill>
        <p:spPr>
          <a:xfrm>
            <a:off x="4362953" y="2824949"/>
            <a:ext cx="703170" cy="703170"/>
          </a:xfrm>
          <a:prstGeom prst="rect">
            <a:avLst/>
          </a:prstGeom>
        </p:spPr>
      </p:pic>
      <p:pic>
        <p:nvPicPr>
          <p:cNvPr id="104" name="图片 103">
            <a:extLst>
              <a:ext uri="{FF2B5EF4-FFF2-40B4-BE49-F238E27FC236}">
                <a16:creationId xmlns:a16="http://schemas.microsoft.com/office/drawing/2014/main" id="{5942778C-D9E8-44D1-B704-D2254702E81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58768" y="1564296"/>
            <a:ext cx="1120992" cy="1120992"/>
          </a:xfrm>
          <a:prstGeom prst="rect">
            <a:avLst/>
          </a:prstGeom>
        </p:spPr>
      </p:pic>
      <p:pic>
        <p:nvPicPr>
          <p:cNvPr id="105" name="图片 104">
            <a:extLst>
              <a:ext uri="{FF2B5EF4-FFF2-40B4-BE49-F238E27FC236}">
                <a16:creationId xmlns:a16="http://schemas.microsoft.com/office/drawing/2014/main" id="{B1FFEA4B-3466-45DD-9B07-A0AE1F50C2D3}"/>
              </a:ext>
            </a:extLst>
          </p:cNvPr>
          <p:cNvPicPr>
            <a:picLocks noChangeAspect="1"/>
          </p:cNvPicPr>
          <p:nvPr/>
        </p:nvPicPr>
        <p:blipFill>
          <a:blip r:embed="rId11">
            <a:clrChange>
              <a:clrFrom>
                <a:srgbClr val="FFFFFF"/>
              </a:clrFrom>
              <a:clrTo>
                <a:srgbClr val="FFFFFF">
                  <a:alpha val="0"/>
                </a:srgbClr>
              </a:clrTo>
            </a:clrChange>
            <a:grayscl/>
            <a:extLst>
              <a:ext uri="{28A0092B-C50C-407E-A947-70E740481C1C}">
                <a14:useLocalDpi xmlns:a14="http://schemas.microsoft.com/office/drawing/2010/main" val="0"/>
              </a:ext>
            </a:extLst>
          </a:blip>
          <a:stretch>
            <a:fillRect/>
          </a:stretch>
        </p:blipFill>
        <p:spPr>
          <a:xfrm>
            <a:off x="5738210" y="1977951"/>
            <a:ext cx="703170" cy="703170"/>
          </a:xfrm>
          <a:prstGeom prst="rect">
            <a:avLst/>
          </a:prstGeom>
        </p:spPr>
      </p:pic>
    </p:spTree>
    <p:extLst>
      <p:ext uri="{BB962C8B-B14F-4D97-AF65-F5344CB8AC3E}">
        <p14:creationId xmlns:p14="http://schemas.microsoft.com/office/powerpoint/2010/main" val="4226329916"/>
      </p:ext>
    </p:extLst>
  </p:cSld>
  <p:clrMapOvr>
    <a:masterClrMapping/>
  </p:clrMapOvr>
  <p:transition advTm="20334">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914DC97-E4D7-499E-B950-590A16671641}"/>
              </a:ext>
            </a:extLst>
          </p:cNvPr>
          <p:cNvSpPr>
            <a:spLocks noGrp="1"/>
          </p:cNvSpPr>
          <p:nvPr>
            <p:ph idx="1"/>
          </p:nvPr>
        </p:nvSpPr>
        <p:spPr>
          <a:xfrm>
            <a:off x="925397" y="1379799"/>
            <a:ext cx="10649839" cy="1590179"/>
          </a:xfrm>
        </p:spPr>
        <p:txBody>
          <a:bodyPr/>
          <a:lstStyle/>
          <a:p>
            <a:r>
              <a:rPr lang="en-US" altLang="zh-CN" sz="2800" dirty="0"/>
              <a:t>The crash/reboot handling process crashes(7 bugs)</a:t>
            </a:r>
          </a:p>
          <a:p>
            <a:r>
              <a:rPr lang="en-US" altLang="zh-CN" sz="2800" dirty="0"/>
              <a:t>Another node crashes during the recovery process (8 bugs)</a:t>
            </a:r>
            <a:endParaRPr lang="zh-CN" altLang="en-US" sz="2800" dirty="0"/>
          </a:p>
        </p:txBody>
      </p:sp>
      <p:sp>
        <p:nvSpPr>
          <p:cNvPr id="3" name="标题 2">
            <a:extLst>
              <a:ext uri="{FF2B5EF4-FFF2-40B4-BE49-F238E27FC236}">
                <a16:creationId xmlns:a16="http://schemas.microsoft.com/office/drawing/2014/main" id="{1E967E5D-ECF2-442C-B991-1811FC56F134}"/>
              </a:ext>
            </a:extLst>
          </p:cNvPr>
          <p:cNvSpPr>
            <a:spLocks noGrp="1"/>
          </p:cNvSpPr>
          <p:nvPr>
            <p:ph type="title"/>
          </p:nvPr>
        </p:nvSpPr>
        <p:spPr/>
        <p:txBody>
          <a:bodyPr/>
          <a:lstStyle/>
          <a:p>
            <a:r>
              <a:rPr lang="en-US" altLang="zh-CN" dirty="0"/>
              <a:t>Crashes on/during recovery</a:t>
            </a:r>
            <a:endParaRPr lang="zh-CN" altLang="en-US" dirty="0"/>
          </a:p>
        </p:txBody>
      </p:sp>
      <p:sp>
        <p:nvSpPr>
          <p:cNvPr id="4" name="Shape 556">
            <a:extLst>
              <a:ext uri="{FF2B5EF4-FFF2-40B4-BE49-F238E27FC236}">
                <a16:creationId xmlns:a16="http://schemas.microsoft.com/office/drawing/2014/main" id="{0704D8EF-E88F-4CE3-A2B0-5AE1C9CA3B1B}"/>
              </a:ext>
            </a:extLst>
          </p:cNvPr>
          <p:cNvSpPr txBox="1"/>
          <p:nvPr/>
        </p:nvSpPr>
        <p:spPr>
          <a:xfrm>
            <a:off x="2969940" y="3093755"/>
            <a:ext cx="360040" cy="294080"/>
          </a:xfrm>
          <a:prstGeom prst="rect">
            <a:avLst/>
          </a:prstGeom>
          <a:noFill/>
          <a:ln>
            <a:noFill/>
          </a:ln>
        </p:spPr>
        <p:txBody>
          <a:bodyPr spcFirstLastPara="1" wrap="square" lIns="91425" tIns="45700" rIns="91425" bIns="45700" anchor="t" anchorCtr="0">
            <a:noAutofit/>
          </a:bodyPr>
          <a:lstStyle/>
          <a:p>
            <a:r>
              <a:rPr lang="en-US" sz="1600" b="1" dirty="0">
                <a:solidFill>
                  <a:schemeClr val="dk1"/>
                </a:solidFill>
                <a:latin typeface="Arial"/>
                <a:ea typeface="Arial"/>
                <a:cs typeface="Arial"/>
                <a:sym typeface="Arial"/>
              </a:rPr>
              <a:t>A</a:t>
            </a:r>
            <a:endParaRPr sz="1600" b="1" dirty="0">
              <a:solidFill>
                <a:schemeClr val="dk1"/>
              </a:solidFill>
              <a:latin typeface="Arial"/>
              <a:ea typeface="Arial"/>
              <a:cs typeface="Arial"/>
              <a:sym typeface="Arial"/>
            </a:endParaRPr>
          </a:p>
        </p:txBody>
      </p:sp>
      <p:cxnSp>
        <p:nvCxnSpPr>
          <p:cNvPr id="5" name="Shape 557">
            <a:extLst>
              <a:ext uri="{FF2B5EF4-FFF2-40B4-BE49-F238E27FC236}">
                <a16:creationId xmlns:a16="http://schemas.microsoft.com/office/drawing/2014/main" id="{AF5EA4C2-AB7A-45EA-B738-B374B0D1B254}"/>
              </a:ext>
            </a:extLst>
          </p:cNvPr>
          <p:cNvCxnSpPr>
            <a:cxnSpLocks/>
          </p:cNvCxnSpPr>
          <p:nvPr/>
        </p:nvCxnSpPr>
        <p:spPr>
          <a:xfrm>
            <a:off x="3113956" y="3387834"/>
            <a:ext cx="0" cy="2377188"/>
          </a:xfrm>
          <a:prstGeom prst="straightConnector1">
            <a:avLst/>
          </a:prstGeom>
          <a:noFill/>
          <a:ln w="38100" cap="flat" cmpd="sng">
            <a:solidFill>
              <a:srgbClr val="7F7F7F"/>
            </a:solidFill>
            <a:prstDash val="solid"/>
            <a:round/>
            <a:headEnd type="none" w="sm" len="sm"/>
            <a:tailEnd type="none" w="sm" len="sm"/>
          </a:ln>
        </p:spPr>
      </p:cxnSp>
      <p:sp>
        <p:nvSpPr>
          <p:cNvPr id="6" name="矩形 5">
            <a:extLst>
              <a:ext uri="{FF2B5EF4-FFF2-40B4-BE49-F238E27FC236}">
                <a16:creationId xmlns:a16="http://schemas.microsoft.com/office/drawing/2014/main" id="{622C6228-B5EE-40D7-8EE4-5A195B43D6B7}"/>
              </a:ext>
            </a:extLst>
          </p:cNvPr>
          <p:cNvSpPr/>
          <p:nvPr/>
        </p:nvSpPr>
        <p:spPr>
          <a:xfrm>
            <a:off x="3026331" y="3515607"/>
            <a:ext cx="175250" cy="1966589"/>
          </a:xfrm>
          <a:prstGeom prst="rect">
            <a:avLst/>
          </a:prstGeom>
          <a:solidFill>
            <a:srgbClr val="ABDB77"/>
          </a:solidFill>
          <a:ln w="9525" cap="flat" cmpd="sng" algn="ctr">
            <a:solidFill>
              <a:srgbClr val="ABDB77"/>
            </a:solidFill>
            <a:prstDash val="solid"/>
            <a:round/>
            <a:headEnd type="none" w="med" len="med"/>
            <a:tailEnd type="none" w="med" len="med"/>
          </a:ln>
        </p:spPr>
        <p:txBody>
          <a:bodyPr vert="horz" wrap="square" lIns="91440" tIns="45720" rIns="91440" bIns="45720" numCol="1" rtlCol="0" anchor="t" anchorCtr="0" compatLnSpc="1">
            <a:spAutoFit/>
          </a:bodyPr>
          <a:lstStyle/>
          <a:p>
            <a:pPr marL="342900" indent="-342900" fontAlgn="base">
              <a:spcBef>
                <a:spcPct val="20000"/>
              </a:spcBef>
              <a:spcAft>
                <a:spcPct val="0"/>
              </a:spcAft>
              <a:buClr>
                <a:srgbClr val="FF3300"/>
              </a:buClr>
              <a:buSzPct val="75000"/>
              <a:buFont typeface="Wingdings" panose="05000000000000000000" pitchFamily="2" charset="2"/>
              <a:buChar char="p"/>
            </a:pPr>
            <a:endParaRPr lang="zh-CN" altLang="en-US" b="1">
              <a:solidFill>
                <a:srgbClr val="92D050"/>
              </a:solidFill>
              <a:latin typeface="Verdana" panose="020B0604030504040204" pitchFamily="34" charset="0"/>
              <a:ea typeface="楷体_GB2312" pitchFamily="49" charset="-122"/>
            </a:endParaRPr>
          </a:p>
        </p:txBody>
      </p:sp>
      <p:sp>
        <p:nvSpPr>
          <p:cNvPr id="7" name="Shape 556">
            <a:extLst>
              <a:ext uri="{FF2B5EF4-FFF2-40B4-BE49-F238E27FC236}">
                <a16:creationId xmlns:a16="http://schemas.microsoft.com/office/drawing/2014/main" id="{8179B734-41E9-4932-881A-14ABC73AB5CF}"/>
              </a:ext>
            </a:extLst>
          </p:cNvPr>
          <p:cNvSpPr txBox="1"/>
          <p:nvPr/>
        </p:nvSpPr>
        <p:spPr>
          <a:xfrm>
            <a:off x="4924615" y="3093755"/>
            <a:ext cx="360040" cy="294080"/>
          </a:xfrm>
          <a:prstGeom prst="rect">
            <a:avLst/>
          </a:prstGeom>
          <a:noFill/>
          <a:ln>
            <a:noFill/>
          </a:ln>
        </p:spPr>
        <p:txBody>
          <a:bodyPr spcFirstLastPara="1" wrap="square" lIns="91425" tIns="45700" rIns="91425" bIns="45700" anchor="t" anchorCtr="0">
            <a:noAutofit/>
          </a:bodyPr>
          <a:lstStyle/>
          <a:p>
            <a:r>
              <a:rPr lang="en-US" sz="1600" b="1" dirty="0">
                <a:solidFill>
                  <a:schemeClr val="dk1"/>
                </a:solidFill>
                <a:latin typeface="Arial"/>
                <a:ea typeface="Arial"/>
                <a:cs typeface="Arial"/>
                <a:sym typeface="Arial"/>
              </a:rPr>
              <a:t>A</a:t>
            </a:r>
            <a:endParaRPr sz="1600" b="1" dirty="0">
              <a:solidFill>
                <a:schemeClr val="dk1"/>
              </a:solidFill>
              <a:latin typeface="Arial"/>
              <a:ea typeface="Arial"/>
              <a:cs typeface="Arial"/>
              <a:sym typeface="Arial"/>
            </a:endParaRPr>
          </a:p>
        </p:txBody>
      </p:sp>
      <p:cxnSp>
        <p:nvCxnSpPr>
          <p:cNvPr id="8" name="Shape 557">
            <a:extLst>
              <a:ext uri="{FF2B5EF4-FFF2-40B4-BE49-F238E27FC236}">
                <a16:creationId xmlns:a16="http://schemas.microsoft.com/office/drawing/2014/main" id="{6B2052DA-E7F7-4447-9CAF-7142C4CFF54C}"/>
              </a:ext>
            </a:extLst>
          </p:cNvPr>
          <p:cNvCxnSpPr>
            <a:cxnSpLocks/>
          </p:cNvCxnSpPr>
          <p:nvPr/>
        </p:nvCxnSpPr>
        <p:spPr>
          <a:xfrm>
            <a:off x="5068631" y="3387834"/>
            <a:ext cx="0" cy="2377188"/>
          </a:xfrm>
          <a:prstGeom prst="straightConnector1">
            <a:avLst/>
          </a:prstGeom>
          <a:noFill/>
          <a:ln w="38100" cap="flat" cmpd="sng">
            <a:solidFill>
              <a:srgbClr val="7F7F7F"/>
            </a:solidFill>
            <a:prstDash val="solid"/>
            <a:round/>
            <a:headEnd type="none" w="sm" len="sm"/>
            <a:tailEnd type="none" w="sm" len="sm"/>
          </a:ln>
        </p:spPr>
      </p:cxnSp>
      <p:sp>
        <p:nvSpPr>
          <p:cNvPr id="9" name="矩形 8">
            <a:extLst>
              <a:ext uri="{FF2B5EF4-FFF2-40B4-BE49-F238E27FC236}">
                <a16:creationId xmlns:a16="http://schemas.microsoft.com/office/drawing/2014/main" id="{6D7E336F-0C23-410D-BE34-B563540A314F}"/>
              </a:ext>
            </a:extLst>
          </p:cNvPr>
          <p:cNvSpPr/>
          <p:nvPr/>
        </p:nvSpPr>
        <p:spPr>
          <a:xfrm>
            <a:off x="4975815" y="3517701"/>
            <a:ext cx="175247" cy="1960500"/>
          </a:xfrm>
          <a:prstGeom prst="rect">
            <a:avLst/>
          </a:prstGeom>
          <a:solidFill>
            <a:srgbClr val="ABDB77"/>
          </a:solidFill>
          <a:ln w="9525" cap="flat" cmpd="sng" algn="ctr">
            <a:solidFill>
              <a:srgbClr val="ABDB77"/>
            </a:solidFill>
            <a:prstDash val="solid"/>
            <a:round/>
            <a:headEnd type="none" w="med" len="med"/>
            <a:tailEnd type="none" w="med" len="med"/>
          </a:ln>
        </p:spPr>
        <p:txBody>
          <a:bodyPr vert="horz" wrap="square" lIns="91440" tIns="45720" rIns="91440" bIns="45720" numCol="1" rtlCol="0" anchor="t" anchorCtr="0" compatLnSpc="1">
            <a:spAutoFit/>
          </a:bodyPr>
          <a:lstStyle/>
          <a:p>
            <a:pPr marL="342900" indent="-342900" fontAlgn="base">
              <a:spcBef>
                <a:spcPct val="20000"/>
              </a:spcBef>
              <a:spcAft>
                <a:spcPct val="0"/>
              </a:spcAft>
              <a:buClr>
                <a:srgbClr val="FF3300"/>
              </a:buClr>
              <a:buSzPct val="75000"/>
              <a:buFont typeface="Wingdings" panose="05000000000000000000" pitchFamily="2" charset="2"/>
              <a:buChar char="p"/>
            </a:pPr>
            <a:endParaRPr lang="zh-CN" altLang="en-US" b="1">
              <a:solidFill>
                <a:srgbClr val="92D050"/>
              </a:solidFill>
              <a:latin typeface="Verdana" panose="020B0604030504040204" pitchFamily="34" charset="0"/>
              <a:ea typeface="楷体_GB2312" pitchFamily="49" charset="-122"/>
            </a:endParaRPr>
          </a:p>
        </p:txBody>
      </p:sp>
      <p:sp>
        <p:nvSpPr>
          <p:cNvPr id="10" name="Shape 556">
            <a:extLst>
              <a:ext uri="{FF2B5EF4-FFF2-40B4-BE49-F238E27FC236}">
                <a16:creationId xmlns:a16="http://schemas.microsoft.com/office/drawing/2014/main" id="{A4329F44-B09F-41DC-9252-82487C3086D4}"/>
              </a:ext>
            </a:extLst>
          </p:cNvPr>
          <p:cNvSpPr txBox="1"/>
          <p:nvPr/>
        </p:nvSpPr>
        <p:spPr>
          <a:xfrm>
            <a:off x="5679552" y="3093755"/>
            <a:ext cx="360040" cy="294080"/>
          </a:xfrm>
          <a:prstGeom prst="rect">
            <a:avLst/>
          </a:prstGeom>
          <a:noFill/>
          <a:ln>
            <a:noFill/>
          </a:ln>
        </p:spPr>
        <p:txBody>
          <a:bodyPr spcFirstLastPara="1" wrap="square" lIns="91425" tIns="45700" rIns="91425" bIns="45700" anchor="t" anchorCtr="0">
            <a:noAutofit/>
          </a:bodyPr>
          <a:lstStyle/>
          <a:p>
            <a:r>
              <a:rPr lang="en-US" sz="1600" b="1" dirty="0">
                <a:solidFill>
                  <a:schemeClr val="dk1"/>
                </a:solidFill>
                <a:latin typeface="Arial"/>
                <a:ea typeface="Arial"/>
                <a:cs typeface="Arial"/>
                <a:sym typeface="Arial"/>
              </a:rPr>
              <a:t>B</a:t>
            </a:r>
            <a:endParaRPr sz="1600" b="1" dirty="0">
              <a:solidFill>
                <a:schemeClr val="dk1"/>
              </a:solidFill>
              <a:latin typeface="Arial"/>
              <a:ea typeface="Arial"/>
              <a:cs typeface="Arial"/>
              <a:sym typeface="Arial"/>
            </a:endParaRPr>
          </a:p>
        </p:txBody>
      </p:sp>
      <p:cxnSp>
        <p:nvCxnSpPr>
          <p:cNvPr id="11" name="Shape 559">
            <a:extLst>
              <a:ext uri="{FF2B5EF4-FFF2-40B4-BE49-F238E27FC236}">
                <a16:creationId xmlns:a16="http://schemas.microsoft.com/office/drawing/2014/main" id="{4FB48888-B348-48F0-B794-1424D8BB4FCE}"/>
              </a:ext>
            </a:extLst>
          </p:cNvPr>
          <p:cNvCxnSpPr>
            <a:cxnSpLocks/>
          </p:cNvCxnSpPr>
          <p:nvPr/>
        </p:nvCxnSpPr>
        <p:spPr>
          <a:xfrm>
            <a:off x="5135578" y="3859700"/>
            <a:ext cx="687990" cy="144016"/>
          </a:xfrm>
          <a:prstGeom prst="straightConnector1">
            <a:avLst/>
          </a:prstGeom>
          <a:noFill/>
          <a:ln w="38100" cap="flat" cmpd="sng">
            <a:solidFill>
              <a:schemeClr val="dk1"/>
            </a:solidFill>
            <a:prstDash val="solid"/>
            <a:round/>
            <a:headEnd type="none" w="sm" len="sm"/>
            <a:tailEnd type="triangle" w="med" len="med"/>
          </a:ln>
        </p:spPr>
      </p:cxnSp>
      <p:cxnSp>
        <p:nvCxnSpPr>
          <p:cNvPr id="12" name="Shape 559">
            <a:extLst>
              <a:ext uri="{FF2B5EF4-FFF2-40B4-BE49-F238E27FC236}">
                <a16:creationId xmlns:a16="http://schemas.microsoft.com/office/drawing/2014/main" id="{B251C070-C4D2-4CC1-B624-E1CDC8DA697D}"/>
              </a:ext>
            </a:extLst>
          </p:cNvPr>
          <p:cNvCxnSpPr>
            <a:cxnSpLocks/>
          </p:cNvCxnSpPr>
          <p:nvPr/>
        </p:nvCxnSpPr>
        <p:spPr>
          <a:xfrm flipH="1">
            <a:off x="5104635" y="4806950"/>
            <a:ext cx="718933" cy="271171"/>
          </a:xfrm>
          <a:prstGeom prst="straightConnector1">
            <a:avLst/>
          </a:prstGeom>
          <a:noFill/>
          <a:ln w="38100" cap="flat" cmpd="sng">
            <a:solidFill>
              <a:schemeClr val="bg1">
                <a:lumMod val="85000"/>
              </a:schemeClr>
            </a:solidFill>
            <a:prstDash val="solid"/>
            <a:round/>
            <a:headEnd type="none" w="sm" len="sm"/>
            <a:tailEnd type="triangle" w="med" len="med"/>
          </a:ln>
        </p:spPr>
      </p:cxnSp>
      <p:cxnSp>
        <p:nvCxnSpPr>
          <p:cNvPr id="13" name="Shape 557">
            <a:extLst>
              <a:ext uri="{FF2B5EF4-FFF2-40B4-BE49-F238E27FC236}">
                <a16:creationId xmlns:a16="http://schemas.microsoft.com/office/drawing/2014/main" id="{5B20F041-AC21-49D7-8791-80C4C5BF0301}"/>
              </a:ext>
            </a:extLst>
          </p:cNvPr>
          <p:cNvCxnSpPr>
            <a:cxnSpLocks/>
          </p:cNvCxnSpPr>
          <p:nvPr/>
        </p:nvCxnSpPr>
        <p:spPr>
          <a:xfrm>
            <a:off x="5823568" y="3387834"/>
            <a:ext cx="0" cy="2377188"/>
          </a:xfrm>
          <a:prstGeom prst="straightConnector1">
            <a:avLst/>
          </a:prstGeom>
          <a:noFill/>
          <a:ln w="38100" cap="flat" cmpd="sng">
            <a:solidFill>
              <a:srgbClr val="7F7F7F"/>
            </a:solidFill>
            <a:prstDash val="solid"/>
            <a:round/>
            <a:headEnd type="none" w="sm" len="sm"/>
            <a:tailEnd type="none" w="sm" len="sm"/>
          </a:ln>
        </p:spPr>
      </p:cxnSp>
      <p:sp>
        <p:nvSpPr>
          <p:cNvPr id="14" name="Shape 556">
            <a:extLst>
              <a:ext uri="{FF2B5EF4-FFF2-40B4-BE49-F238E27FC236}">
                <a16:creationId xmlns:a16="http://schemas.microsoft.com/office/drawing/2014/main" id="{D4FDE18D-8577-4D64-B1F0-B9E69C1C064C}"/>
              </a:ext>
            </a:extLst>
          </p:cNvPr>
          <p:cNvSpPr txBox="1"/>
          <p:nvPr/>
        </p:nvSpPr>
        <p:spPr>
          <a:xfrm>
            <a:off x="7010479" y="3088286"/>
            <a:ext cx="360040" cy="294080"/>
          </a:xfrm>
          <a:prstGeom prst="rect">
            <a:avLst/>
          </a:prstGeom>
          <a:noFill/>
          <a:ln>
            <a:noFill/>
          </a:ln>
        </p:spPr>
        <p:txBody>
          <a:bodyPr spcFirstLastPara="1" wrap="square" lIns="91425" tIns="45700" rIns="91425" bIns="45700" anchor="t" anchorCtr="0">
            <a:noAutofit/>
          </a:bodyPr>
          <a:lstStyle/>
          <a:p>
            <a:r>
              <a:rPr lang="en-US" sz="1600" b="1" dirty="0">
                <a:solidFill>
                  <a:schemeClr val="dk1"/>
                </a:solidFill>
                <a:latin typeface="Arial"/>
                <a:ea typeface="Arial"/>
                <a:cs typeface="Arial"/>
                <a:sym typeface="Arial"/>
              </a:rPr>
              <a:t>A</a:t>
            </a:r>
            <a:endParaRPr sz="1600" b="1" dirty="0">
              <a:solidFill>
                <a:schemeClr val="dk1"/>
              </a:solidFill>
              <a:latin typeface="Arial"/>
              <a:ea typeface="Arial"/>
              <a:cs typeface="Arial"/>
              <a:sym typeface="Arial"/>
            </a:endParaRPr>
          </a:p>
        </p:txBody>
      </p:sp>
      <p:cxnSp>
        <p:nvCxnSpPr>
          <p:cNvPr id="15" name="Shape 557">
            <a:extLst>
              <a:ext uri="{FF2B5EF4-FFF2-40B4-BE49-F238E27FC236}">
                <a16:creationId xmlns:a16="http://schemas.microsoft.com/office/drawing/2014/main" id="{19ECE82D-3E4F-44C1-BD00-E7475883D9E4}"/>
              </a:ext>
            </a:extLst>
          </p:cNvPr>
          <p:cNvCxnSpPr>
            <a:cxnSpLocks/>
          </p:cNvCxnSpPr>
          <p:nvPr/>
        </p:nvCxnSpPr>
        <p:spPr>
          <a:xfrm>
            <a:off x="7154495" y="3382365"/>
            <a:ext cx="0" cy="2377188"/>
          </a:xfrm>
          <a:prstGeom prst="straightConnector1">
            <a:avLst/>
          </a:prstGeom>
          <a:noFill/>
          <a:ln w="38100" cap="flat" cmpd="sng">
            <a:solidFill>
              <a:srgbClr val="7F7F7F"/>
            </a:solidFill>
            <a:prstDash val="solid"/>
            <a:round/>
            <a:headEnd type="none" w="sm" len="sm"/>
            <a:tailEnd type="none" w="sm" len="sm"/>
          </a:ln>
        </p:spPr>
      </p:cxnSp>
      <p:sp>
        <p:nvSpPr>
          <p:cNvPr id="17" name="Shape 556">
            <a:extLst>
              <a:ext uri="{FF2B5EF4-FFF2-40B4-BE49-F238E27FC236}">
                <a16:creationId xmlns:a16="http://schemas.microsoft.com/office/drawing/2014/main" id="{2BB06702-135F-47C2-A24F-005681C06FF5}"/>
              </a:ext>
            </a:extLst>
          </p:cNvPr>
          <p:cNvSpPr txBox="1"/>
          <p:nvPr/>
        </p:nvSpPr>
        <p:spPr>
          <a:xfrm>
            <a:off x="7765416" y="3088286"/>
            <a:ext cx="360040" cy="294080"/>
          </a:xfrm>
          <a:prstGeom prst="rect">
            <a:avLst/>
          </a:prstGeom>
          <a:noFill/>
          <a:ln>
            <a:noFill/>
          </a:ln>
        </p:spPr>
        <p:txBody>
          <a:bodyPr spcFirstLastPara="1" wrap="square" lIns="91425" tIns="45700" rIns="91425" bIns="45700" anchor="t" anchorCtr="0">
            <a:noAutofit/>
          </a:bodyPr>
          <a:lstStyle/>
          <a:p>
            <a:r>
              <a:rPr lang="en-US" sz="1600" b="1" dirty="0">
                <a:solidFill>
                  <a:schemeClr val="dk1"/>
                </a:solidFill>
                <a:latin typeface="Arial"/>
                <a:ea typeface="Arial"/>
                <a:cs typeface="Arial"/>
                <a:sym typeface="Arial"/>
              </a:rPr>
              <a:t>B</a:t>
            </a:r>
            <a:endParaRPr sz="1600" b="1" dirty="0">
              <a:solidFill>
                <a:schemeClr val="dk1"/>
              </a:solidFill>
              <a:latin typeface="Arial"/>
              <a:ea typeface="Arial"/>
              <a:cs typeface="Arial"/>
              <a:sym typeface="Arial"/>
            </a:endParaRPr>
          </a:p>
        </p:txBody>
      </p:sp>
      <p:cxnSp>
        <p:nvCxnSpPr>
          <p:cNvPr id="18" name="Shape 557">
            <a:extLst>
              <a:ext uri="{FF2B5EF4-FFF2-40B4-BE49-F238E27FC236}">
                <a16:creationId xmlns:a16="http://schemas.microsoft.com/office/drawing/2014/main" id="{DAB5A5C3-86CA-4E88-8280-07D4210B53AA}"/>
              </a:ext>
            </a:extLst>
          </p:cNvPr>
          <p:cNvCxnSpPr>
            <a:cxnSpLocks/>
          </p:cNvCxnSpPr>
          <p:nvPr/>
        </p:nvCxnSpPr>
        <p:spPr>
          <a:xfrm>
            <a:off x="7909432" y="3382366"/>
            <a:ext cx="0" cy="909383"/>
          </a:xfrm>
          <a:prstGeom prst="straightConnector1">
            <a:avLst/>
          </a:prstGeom>
          <a:noFill/>
          <a:ln w="38100" cap="flat" cmpd="sng">
            <a:solidFill>
              <a:srgbClr val="7F7F7F"/>
            </a:solidFill>
            <a:prstDash val="solid"/>
            <a:round/>
            <a:headEnd type="none" w="sm" len="sm"/>
            <a:tailEnd type="none" w="sm" len="sm"/>
          </a:ln>
        </p:spPr>
      </p:cxnSp>
      <p:sp>
        <p:nvSpPr>
          <p:cNvPr id="19" name="Shape 556">
            <a:extLst>
              <a:ext uri="{FF2B5EF4-FFF2-40B4-BE49-F238E27FC236}">
                <a16:creationId xmlns:a16="http://schemas.microsoft.com/office/drawing/2014/main" id="{C70338B4-9A1D-4EC4-A35C-7C7BFC3D4A50}"/>
              </a:ext>
            </a:extLst>
          </p:cNvPr>
          <p:cNvSpPr txBox="1"/>
          <p:nvPr/>
        </p:nvSpPr>
        <p:spPr>
          <a:xfrm>
            <a:off x="8207923" y="4101001"/>
            <a:ext cx="1609844" cy="280670"/>
          </a:xfrm>
          <a:prstGeom prst="rect">
            <a:avLst/>
          </a:prstGeom>
          <a:noFill/>
          <a:ln>
            <a:noFill/>
          </a:ln>
        </p:spPr>
        <p:txBody>
          <a:bodyPr spcFirstLastPara="1" wrap="square" lIns="91425" tIns="45700" rIns="91425" bIns="45700" anchor="t" anchorCtr="0">
            <a:noAutofit/>
          </a:bodyPr>
          <a:lstStyle/>
          <a:p>
            <a:r>
              <a:rPr lang="en-US" sz="1600" b="1" dirty="0">
                <a:solidFill>
                  <a:schemeClr val="dk1"/>
                </a:solidFill>
                <a:latin typeface="Arial"/>
                <a:ea typeface="Arial"/>
                <a:cs typeface="Arial"/>
                <a:sym typeface="Arial"/>
              </a:rPr>
              <a:t>B-recover</a:t>
            </a:r>
            <a:endParaRPr sz="1600" b="1" dirty="0">
              <a:solidFill>
                <a:schemeClr val="dk1"/>
              </a:solidFill>
              <a:latin typeface="Arial"/>
              <a:ea typeface="Arial"/>
              <a:cs typeface="Arial"/>
              <a:sym typeface="Arial"/>
            </a:endParaRPr>
          </a:p>
        </p:txBody>
      </p:sp>
      <p:cxnSp>
        <p:nvCxnSpPr>
          <p:cNvPr id="20" name="Shape 557">
            <a:extLst>
              <a:ext uri="{FF2B5EF4-FFF2-40B4-BE49-F238E27FC236}">
                <a16:creationId xmlns:a16="http://schemas.microsoft.com/office/drawing/2014/main" id="{3BEC1145-54FD-43FF-80AF-640CAF53C055}"/>
              </a:ext>
            </a:extLst>
          </p:cNvPr>
          <p:cNvCxnSpPr>
            <a:cxnSpLocks/>
          </p:cNvCxnSpPr>
          <p:nvPr/>
        </p:nvCxnSpPr>
        <p:spPr>
          <a:xfrm>
            <a:off x="8664369" y="4396689"/>
            <a:ext cx="0" cy="1362864"/>
          </a:xfrm>
          <a:prstGeom prst="straightConnector1">
            <a:avLst/>
          </a:prstGeom>
          <a:noFill/>
          <a:ln w="38100" cap="flat" cmpd="sng">
            <a:solidFill>
              <a:srgbClr val="7F7F7F"/>
            </a:solidFill>
            <a:prstDash val="solid"/>
            <a:round/>
            <a:headEnd type="none" w="sm" len="sm"/>
            <a:tailEnd type="none" w="sm" len="sm"/>
          </a:ln>
        </p:spPr>
      </p:cxnSp>
      <p:sp>
        <p:nvSpPr>
          <p:cNvPr id="21" name="矩形 20">
            <a:extLst>
              <a:ext uri="{FF2B5EF4-FFF2-40B4-BE49-F238E27FC236}">
                <a16:creationId xmlns:a16="http://schemas.microsoft.com/office/drawing/2014/main" id="{C097CFF8-FBD2-40EB-8281-65D8378F5795}"/>
              </a:ext>
            </a:extLst>
          </p:cNvPr>
          <p:cNvSpPr/>
          <p:nvPr/>
        </p:nvSpPr>
        <p:spPr>
          <a:xfrm>
            <a:off x="8564400" y="4543734"/>
            <a:ext cx="226847" cy="879166"/>
          </a:xfrm>
          <a:prstGeom prst="rect">
            <a:avLst/>
          </a:prstGeom>
          <a:solidFill>
            <a:srgbClr val="ABDB77"/>
          </a:solidFill>
          <a:ln w="9525" cap="flat" cmpd="sng" algn="ctr">
            <a:solidFill>
              <a:srgbClr val="ABDB77"/>
            </a:solidFill>
            <a:prstDash val="solid"/>
            <a:round/>
            <a:headEnd type="none" w="med" len="med"/>
            <a:tailEnd type="none" w="med" len="med"/>
          </a:ln>
        </p:spPr>
        <p:txBody>
          <a:bodyPr vert="horz" wrap="square" lIns="91440" tIns="45720" rIns="91440" bIns="45720" numCol="1" rtlCol="0" anchor="t" anchorCtr="0" compatLnSpc="1">
            <a:spAutoFit/>
          </a:bodyPr>
          <a:lstStyle/>
          <a:p>
            <a:pPr marL="342900" indent="-342900" fontAlgn="base">
              <a:spcBef>
                <a:spcPct val="20000"/>
              </a:spcBef>
              <a:spcAft>
                <a:spcPct val="0"/>
              </a:spcAft>
              <a:buClr>
                <a:srgbClr val="FF3300"/>
              </a:buClr>
              <a:buSzPct val="75000"/>
              <a:buFont typeface="Wingdings" panose="05000000000000000000" pitchFamily="2" charset="2"/>
              <a:buChar char="p"/>
            </a:pPr>
            <a:endParaRPr lang="zh-CN" altLang="en-US" b="1">
              <a:solidFill>
                <a:srgbClr val="92D050"/>
              </a:solidFill>
              <a:latin typeface="Verdana" panose="020B0604030504040204" pitchFamily="34" charset="0"/>
              <a:ea typeface="楷体_GB2312" pitchFamily="49" charset="-122"/>
            </a:endParaRPr>
          </a:p>
        </p:txBody>
      </p:sp>
      <p:sp>
        <p:nvSpPr>
          <p:cNvPr id="22" name="Shape 556">
            <a:extLst>
              <a:ext uri="{FF2B5EF4-FFF2-40B4-BE49-F238E27FC236}">
                <a16:creationId xmlns:a16="http://schemas.microsoft.com/office/drawing/2014/main" id="{4B4F428D-4C78-470A-94B3-E522AA1554C4}"/>
              </a:ext>
            </a:extLst>
          </p:cNvPr>
          <p:cNvSpPr txBox="1"/>
          <p:nvPr/>
        </p:nvSpPr>
        <p:spPr>
          <a:xfrm>
            <a:off x="7154495" y="4865194"/>
            <a:ext cx="2570454" cy="294080"/>
          </a:xfrm>
          <a:prstGeom prst="rect">
            <a:avLst/>
          </a:prstGeom>
          <a:noFill/>
          <a:ln>
            <a:noFill/>
          </a:ln>
        </p:spPr>
        <p:txBody>
          <a:bodyPr spcFirstLastPara="1" wrap="square" lIns="91425" tIns="45700" rIns="91425" bIns="45700" anchor="t" anchorCtr="0">
            <a:noAutofit/>
          </a:bodyPr>
          <a:lstStyle/>
          <a:p>
            <a:r>
              <a:rPr lang="en-US" sz="1600" b="1" dirty="0">
                <a:solidFill>
                  <a:schemeClr val="dk1"/>
                </a:solidFill>
                <a:latin typeface="Arial"/>
                <a:ea typeface="Arial"/>
                <a:cs typeface="Arial"/>
                <a:sym typeface="Arial"/>
              </a:rPr>
              <a:t>Concurrency!</a:t>
            </a:r>
            <a:endParaRPr sz="1600" b="1" dirty="0">
              <a:solidFill>
                <a:schemeClr val="dk1"/>
              </a:solidFill>
              <a:latin typeface="Arial"/>
              <a:ea typeface="Arial"/>
              <a:cs typeface="Arial"/>
              <a:sym typeface="Arial"/>
            </a:endParaRPr>
          </a:p>
        </p:txBody>
      </p:sp>
      <p:sp>
        <p:nvSpPr>
          <p:cNvPr id="26" name="闪电形 25">
            <a:extLst>
              <a:ext uri="{FF2B5EF4-FFF2-40B4-BE49-F238E27FC236}">
                <a16:creationId xmlns:a16="http://schemas.microsoft.com/office/drawing/2014/main" id="{4892DA41-773F-420E-84E2-0AA9DAB3B5D8}"/>
              </a:ext>
            </a:extLst>
          </p:cNvPr>
          <p:cNvSpPr/>
          <p:nvPr/>
        </p:nvSpPr>
        <p:spPr>
          <a:xfrm>
            <a:off x="2806059" y="4249644"/>
            <a:ext cx="523921" cy="294090"/>
          </a:xfrm>
          <a:prstGeom prst="lightningBolt">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Char char="p"/>
            </a:pPr>
            <a:endParaRPr kumimoji="0" lang="zh-CN" altLang="en-US" sz="1800" b="1" i="0" u="none" strike="noStrike" cap="none" normalizeH="0" baseline="0">
              <a:ln>
                <a:noFill/>
              </a:ln>
              <a:solidFill>
                <a:schemeClr val="accent2"/>
              </a:solidFill>
              <a:effectLst/>
              <a:latin typeface="Verdana" panose="020B0604030504040204" pitchFamily="34" charset="0"/>
              <a:ea typeface="楷体_GB2312" pitchFamily="49" charset="-122"/>
            </a:endParaRPr>
          </a:p>
        </p:txBody>
      </p:sp>
      <p:cxnSp>
        <p:nvCxnSpPr>
          <p:cNvPr id="30" name="直接连接符 29">
            <a:extLst>
              <a:ext uri="{FF2B5EF4-FFF2-40B4-BE49-F238E27FC236}">
                <a16:creationId xmlns:a16="http://schemas.microsoft.com/office/drawing/2014/main" id="{B15098E3-19C9-4B38-887F-BA2C6972AB16}"/>
              </a:ext>
            </a:extLst>
          </p:cNvPr>
          <p:cNvCxnSpPr>
            <a:cxnSpLocks/>
          </p:cNvCxnSpPr>
          <p:nvPr/>
        </p:nvCxnSpPr>
        <p:spPr>
          <a:xfrm>
            <a:off x="5821644" y="4568603"/>
            <a:ext cx="0" cy="1211829"/>
          </a:xfrm>
          <a:prstGeom prst="line">
            <a:avLst/>
          </a:prstGeom>
          <a:noFill/>
          <a:ln w="38100" cap="flat" cmpd="sng">
            <a:solidFill>
              <a:schemeClr val="bg1">
                <a:lumMod val="85000"/>
              </a:schemeClr>
            </a:solidFill>
            <a:prstDash val="solid"/>
            <a:round/>
            <a:headEnd type="none" w="sm" len="sm"/>
            <a:tailEnd type="none" w="sm" len="sm"/>
          </a:ln>
        </p:spPr>
      </p:cxnSp>
      <p:sp>
        <p:nvSpPr>
          <p:cNvPr id="29" name="闪电形 28">
            <a:extLst>
              <a:ext uri="{FF2B5EF4-FFF2-40B4-BE49-F238E27FC236}">
                <a16:creationId xmlns:a16="http://schemas.microsoft.com/office/drawing/2014/main" id="{DAF1904D-F7E9-4E5F-A014-F3FE1809CD87}"/>
              </a:ext>
            </a:extLst>
          </p:cNvPr>
          <p:cNvSpPr/>
          <p:nvPr/>
        </p:nvSpPr>
        <p:spPr>
          <a:xfrm>
            <a:off x="5559683" y="4396689"/>
            <a:ext cx="523921" cy="294090"/>
          </a:xfrm>
          <a:prstGeom prst="lightningBolt">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Char char="p"/>
            </a:pPr>
            <a:endParaRPr kumimoji="0" lang="zh-CN" altLang="en-US" sz="1800" b="1" i="0" u="none" strike="noStrike" cap="none" normalizeH="0" baseline="0">
              <a:ln>
                <a:noFill/>
              </a:ln>
              <a:solidFill>
                <a:schemeClr val="accent2"/>
              </a:solidFill>
              <a:effectLst/>
              <a:latin typeface="Verdana" panose="020B0604030504040204" pitchFamily="34" charset="0"/>
              <a:ea typeface="楷体_GB2312" pitchFamily="49" charset="-122"/>
            </a:endParaRPr>
          </a:p>
        </p:txBody>
      </p:sp>
      <p:sp>
        <p:nvSpPr>
          <p:cNvPr id="34" name="矩形 33">
            <a:extLst>
              <a:ext uri="{FF2B5EF4-FFF2-40B4-BE49-F238E27FC236}">
                <a16:creationId xmlns:a16="http://schemas.microsoft.com/office/drawing/2014/main" id="{7DF60294-D7FE-49F1-AD64-53F617C435F1}"/>
              </a:ext>
            </a:extLst>
          </p:cNvPr>
          <p:cNvSpPr/>
          <p:nvPr/>
        </p:nvSpPr>
        <p:spPr>
          <a:xfrm>
            <a:off x="7054528" y="3580160"/>
            <a:ext cx="175247" cy="1960500"/>
          </a:xfrm>
          <a:prstGeom prst="rect">
            <a:avLst/>
          </a:prstGeom>
          <a:solidFill>
            <a:srgbClr val="ABDB77"/>
          </a:solidFill>
          <a:ln w="9525" cap="flat" cmpd="sng" algn="ctr">
            <a:solidFill>
              <a:srgbClr val="ABDB77"/>
            </a:solidFill>
            <a:prstDash val="solid"/>
            <a:round/>
            <a:headEnd type="none" w="med" len="med"/>
            <a:tailEnd type="none" w="med" len="med"/>
          </a:ln>
        </p:spPr>
        <p:txBody>
          <a:bodyPr vert="horz" wrap="square" lIns="91440" tIns="45720" rIns="91440" bIns="45720" numCol="1" rtlCol="0" anchor="t" anchorCtr="0" compatLnSpc="1">
            <a:spAutoFit/>
          </a:bodyPr>
          <a:lstStyle/>
          <a:p>
            <a:pPr marL="342900" indent="-342900" fontAlgn="base">
              <a:spcBef>
                <a:spcPct val="20000"/>
              </a:spcBef>
              <a:spcAft>
                <a:spcPct val="0"/>
              </a:spcAft>
              <a:buClr>
                <a:srgbClr val="FF3300"/>
              </a:buClr>
              <a:buSzPct val="75000"/>
              <a:buFont typeface="Wingdings" panose="05000000000000000000" pitchFamily="2" charset="2"/>
              <a:buChar char="p"/>
            </a:pPr>
            <a:endParaRPr lang="zh-CN" altLang="en-US" b="1">
              <a:solidFill>
                <a:srgbClr val="92D050"/>
              </a:solidFill>
              <a:latin typeface="Verdana" panose="020B0604030504040204" pitchFamily="34" charset="0"/>
              <a:ea typeface="楷体_GB2312" pitchFamily="49" charset="-122"/>
            </a:endParaRPr>
          </a:p>
        </p:txBody>
      </p:sp>
      <p:sp>
        <p:nvSpPr>
          <p:cNvPr id="35" name="闪电形 34">
            <a:extLst>
              <a:ext uri="{FF2B5EF4-FFF2-40B4-BE49-F238E27FC236}">
                <a16:creationId xmlns:a16="http://schemas.microsoft.com/office/drawing/2014/main" id="{90072DBC-E854-4E62-923B-761060D51168}"/>
              </a:ext>
            </a:extLst>
          </p:cNvPr>
          <p:cNvSpPr/>
          <p:nvPr/>
        </p:nvSpPr>
        <p:spPr>
          <a:xfrm>
            <a:off x="7611056" y="4109273"/>
            <a:ext cx="523921" cy="294090"/>
          </a:xfrm>
          <a:prstGeom prst="lightningBolt">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Char char="p"/>
            </a:pPr>
            <a:endParaRPr kumimoji="0" lang="zh-CN" altLang="en-US" sz="1800" b="1" i="0" u="none" strike="noStrike" cap="none" normalizeH="0" baseline="0">
              <a:ln>
                <a:noFill/>
              </a:ln>
              <a:solidFill>
                <a:schemeClr val="accent2"/>
              </a:solidFill>
              <a:effectLst/>
              <a:latin typeface="Verdana" panose="020B0604030504040204" pitchFamily="34" charset="0"/>
              <a:ea typeface="楷体_GB2312" pitchFamily="49" charset="-122"/>
            </a:endParaRPr>
          </a:p>
        </p:txBody>
      </p:sp>
    </p:spTree>
    <p:extLst>
      <p:ext uri="{BB962C8B-B14F-4D97-AF65-F5344CB8AC3E}">
        <p14:creationId xmlns:p14="http://schemas.microsoft.com/office/powerpoint/2010/main" val="3642417233"/>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B831EFB-8C55-419E-BAD4-9855FA4612C7}"/>
              </a:ext>
            </a:extLst>
          </p:cNvPr>
          <p:cNvSpPr>
            <a:spLocks noGrp="1"/>
          </p:cNvSpPr>
          <p:nvPr>
            <p:ph idx="1"/>
          </p:nvPr>
        </p:nvSpPr>
        <p:spPr>
          <a:xfrm>
            <a:off x="925397" y="1379799"/>
            <a:ext cx="10341205" cy="1980029"/>
          </a:xfrm>
          <a:noFill/>
          <a:ln w="9525" algn="ctr">
            <a:noFill/>
            <a:miter lim="800000"/>
            <a:headEnd/>
            <a:tailEnd/>
          </a:ln>
        </p:spPr>
        <p:txBody>
          <a:bodyPr vert="horz" wrap="square" lIns="91440" tIns="45720" rIns="91440" bIns="45720" numCol="1" anchor="t" anchorCtr="0" compatLnSpc="1">
            <a:prstTxWarp prst="textNoShape">
              <a:avLst/>
            </a:prstTxWarp>
            <a:spAutoFit/>
          </a:bodyPr>
          <a:lstStyle/>
          <a:p>
            <a:r>
              <a:rPr lang="en-US" altLang="zh-CN" sz="2400" dirty="0">
                <a:latin typeface="+mn-ea"/>
              </a:rPr>
              <a:t>Concurrency in one recovery process (5 bugs)</a:t>
            </a:r>
            <a:endParaRPr lang="zh-CN" altLang="en-US" sz="2400" dirty="0">
              <a:latin typeface="+mn-ea"/>
            </a:endParaRPr>
          </a:p>
          <a:p>
            <a:r>
              <a:rPr lang="en-US" altLang="zh-CN" sz="2400" dirty="0">
                <a:latin typeface="+mn-ea"/>
              </a:rPr>
              <a:t>Concurrency between two recovery processes (4 bugs)</a:t>
            </a:r>
            <a:endParaRPr lang="zh-CN" altLang="en-US" sz="2400" dirty="0">
              <a:latin typeface="+mn-ea"/>
            </a:endParaRPr>
          </a:p>
          <a:p>
            <a:r>
              <a:rPr lang="en-US" altLang="zh-CN" sz="2400" dirty="0">
                <a:latin typeface="+mn-ea"/>
              </a:rPr>
              <a:t>Concurrency between a recovery process and a normal execution (13 bugs)</a:t>
            </a:r>
          </a:p>
        </p:txBody>
      </p:sp>
      <p:sp>
        <p:nvSpPr>
          <p:cNvPr id="3" name="标题 2">
            <a:extLst>
              <a:ext uri="{FF2B5EF4-FFF2-40B4-BE49-F238E27FC236}">
                <a16:creationId xmlns:a16="http://schemas.microsoft.com/office/drawing/2014/main" id="{84089F86-715C-46EF-B491-EFB218DD0C34}"/>
              </a:ext>
            </a:extLst>
          </p:cNvPr>
          <p:cNvSpPr>
            <a:spLocks noGrp="1"/>
          </p:cNvSpPr>
          <p:nvPr>
            <p:ph type="title"/>
          </p:nvPr>
        </p:nvSpPr>
        <p:spPr/>
        <p:txBody>
          <a:bodyPr/>
          <a:lstStyle/>
          <a:p>
            <a:r>
              <a:rPr lang="en-US" altLang="zh-CN" dirty="0"/>
              <a:t>CR bugs caused by concurrency</a:t>
            </a:r>
            <a:endParaRPr lang="zh-CN" altLang="en-US" dirty="0"/>
          </a:p>
        </p:txBody>
      </p:sp>
    </p:spTree>
    <p:extLst>
      <p:ext uri="{BB962C8B-B14F-4D97-AF65-F5344CB8AC3E}">
        <p14:creationId xmlns:p14="http://schemas.microsoft.com/office/powerpoint/2010/main" val="4091758625"/>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5629991-F583-4278-BA8B-B3516BEE43EF}"/>
              </a:ext>
            </a:extLst>
          </p:cNvPr>
          <p:cNvSpPr>
            <a:spLocks noGrp="1"/>
          </p:cNvSpPr>
          <p:nvPr>
            <p:ph idx="1"/>
          </p:nvPr>
        </p:nvSpPr>
        <p:spPr>
          <a:xfrm>
            <a:off x="925397" y="1379799"/>
            <a:ext cx="10341205" cy="1077218"/>
          </a:xfrm>
        </p:spPr>
        <p:txBody>
          <a:bodyPr/>
          <a:lstStyle/>
          <a:p>
            <a:r>
              <a:rPr lang="en-US" altLang="zh-CN" dirty="0"/>
              <a:t>The timing of crashes / reboots is important for reproducing crash recovery bugs</a:t>
            </a:r>
          </a:p>
        </p:txBody>
      </p:sp>
      <p:sp>
        <p:nvSpPr>
          <p:cNvPr id="3" name="标题 2">
            <a:extLst>
              <a:ext uri="{FF2B5EF4-FFF2-40B4-BE49-F238E27FC236}">
                <a16:creationId xmlns:a16="http://schemas.microsoft.com/office/drawing/2014/main" id="{FD093D76-D189-4F96-A7F5-647CD2DDB569}"/>
              </a:ext>
            </a:extLst>
          </p:cNvPr>
          <p:cNvSpPr>
            <a:spLocks noGrp="1"/>
          </p:cNvSpPr>
          <p:nvPr>
            <p:ph type="title"/>
          </p:nvPr>
        </p:nvSpPr>
        <p:spPr>
          <a:xfrm>
            <a:off x="748740" y="445835"/>
            <a:ext cx="10826496" cy="849639"/>
          </a:xfrm>
        </p:spPr>
        <p:txBody>
          <a:bodyPr/>
          <a:lstStyle/>
          <a:p>
            <a:r>
              <a:rPr lang="en-US" altLang="zh-CN" dirty="0"/>
              <a:t>Triggering condition – crash/reboot triggering window</a:t>
            </a:r>
            <a:endParaRPr lang="zh-CN" altLang="en-US" dirty="0"/>
          </a:p>
        </p:txBody>
      </p:sp>
      <p:pic>
        <p:nvPicPr>
          <p:cNvPr id="4" name="图片 3">
            <a:extLst>
              <a:ext uri="{FF2B5EF4-FFF2-40B4-BE49-F238E27FC236}">
                <a16:creationId xmlns:a16="http://schemas.microsoft.com/office/drawing/2014/main" id="{31CB133F-90EB-4FA2-A400-D1C3CC1FCB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449" y="4729536"/>
            <a:ext cx="799269" cy="1178456"/>
          </a:xfrm>
          <a:prstGeom prst="rect">
            <a:avLst/>
          </a:prstGeom>
        </p:spPr>
      </p:pic>
      <p:pic>
        <p:nvPicPr>
          <p:cNvPr id="5" name="图片 4">
            <a:extLst>
              <a:ext uri="{FF2B5EF4-FFF2-40B4-BE49-F238E27FC236}">
                <a16:creationId xmlns:a16="http://schemas.microsoft.com/office/drawing/2014/main" id="{2B7D9679-ABCE-4B52-AE04-E27AF0D171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91905" y="4730280"/>
            <a:ext cx="799269" cy="1178456"/>
          </a:xfrm>
          <a:prstGeom prst="rect">
            <a:avLst/>
          </a:prstGeom>
        </p:spPr>
      </p:pic>
      <p:pic>
        <p:nvPicPr>
          <p:cNvPr id="6" name="图片 5">
            <a:extLst>
              <a:ext uri="{FF2B5EF4-FFF2-40B4-BE49-F238E27FC236}">
                <a16:creationId xmlns:a16="http://schemas.microsoft.com/office/drawing/2014/main" id="{F3287742-630F-44CB-B9B3-93A85CD5410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98209" y="4729536"/>
            <a:ext cx="799269" cy="1178456"/>
          </a:xfrm>
          <a:prstGeom prst="rect">
            <a:avLst/>
          </a:prstGeom>
        </p:spPr>
      </p:pic>
      <p:pic>
        <p:nvPicPr>
          <p:cNvPr id="7" name="图片 6">
            <a:extLst>
              <a:ext uri="{FF2B5EF4-FFF2-40B4-BE49-F238E27FC236}">
                <a16:creationId xmlns:a16="http://schemas.microsoft.com/office/drawing/2014/main" id="{4E392A55-EBFF-445D-BDAA-EF4656C980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44697" y="2858056"/>
            <a:ext cx="799269" cy="1178456"/>
          </a:xfrm>
          <a:prstGeom prst="rect">
            <a:avLst/>
          </a:prstGeom>
        </p:spPr>
      </p:pic>
      <p:pic>
        <p:nvPicPr>
          <p:cNvPr id="8" name="图片 7">
            <a:extLst>
              <a:ext uri="{FF2B5EF4-FFF2-40B4-BE49-F238E27FC236}">
                <a16:creationId xmlns:a16="http://schemas.microsoft.com/office/drawing/2014/main" id="{ADD191DE-CAE5-4330-A0BD-45D75CB8E0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09689" y="2858056"/>
            <a:ext cx="799269" cy="1178456"/>
          </a:xfrm>
          <a:prstGeom prst="rect">
            <a:avLst/>
          </a:prstGeom>
        </p:spPr>
      </p:pic>
      <p:pic>
        <p:nvPicPr>
          <p:cNvPr id="9" name="图片 8">
            <a:extLst>
              <a:ext uri="{FF2B5EF4-FFF2-40B4-BE49-F238E27FC236}">
                <a16:creationId xmlns:a16="http://schemas.microsoft.com/office/drawing/2014/main" id="{501C0AA8-9DBC-4B0F-A86A-20447BCC41E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54317" y="2858056"/>
            <a:ext cx="799269" cy="1178456"/>
          </a:xfrm>
          <a:prstGeom prst="rect">
            <a:avLst/>
          </a:prstGeom>
        </p:spPr>
      </p:pic>
      <p:pic>
        <p:nvPicPr>
          <p:cNvPr id="10" name="图片 9">
            <a:extLst>
              <a:ext uri="{FF2B5EF4-FFF2-40B4-BE49-F238E27FC236}">
                <a16:creationId xmlns:a16="http://schemas.microsoft.com/office/drawing/2014/main" id="{A6A7D779-06FB-4DA5-AC38-B63BF6B50F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38004" y="2858056"/>
            <a:ext cx="799269" cy="1178456"/>
          </a:xfrm>
          <a:prstGeom prst="rect">
            <a:avLst/>
          </a:prstGeom>
        </p:spPr>
      </p:pic>
      <p:sp>
        <p:nvSpPr>
          <p:cNvPr id="11" name="矩形 10">
            <a:extLst>
              <a:ext uri="{FF2B5EF4-FFF2-40B4-BE49-F238E27FC236}">
                <a16:creationId xmlns:a16="http://schemas.microsoft.com/office/drawing/2014/main" id="{E675B07B-824B-4405-8C11-46822F4E3A3D}"/>
              </a:ext>
            </a:extLst>
          </p:cNvPr>
          <p:cNvSpPr/>
          <p:nvPr/>
        </p:nvSpPr>
        <p:spPr>
          <a:xfrm>
            <a:off x="1841259" y="4303731"/>
            <a:ext cx="1287532" cy="307777"/>
          </a:xfrm>
          <a:prstGeom prst="rect">
            <a:avLst/>
          </a:prstGeom>
        </p:spPr>
        <p:txBody>
          <a:bodyPr wrap="none">
            <a:spAutoFit/>
          </a:bodyPr>
          <a:lstStyle/>
          <a:p>
            <a:r>
              <a:rPr lang="en-US" altLang="zh-CN" sz="1400" b="1" dirty="0"/>
              <a:t>For a reboot:</a:t>
            </a:r>
          </a:p>
        </p:txBody>
      </p:sp>
      <p:sp>
        <p:nvSpPr>
          <p:cNvPr id="12" name="圆角矩形 7">
            <a:extLst>
              <a:ext uri="{FF2B5EF4-FFF2-40B4-BE49-F238E27FC236}">
                <a16:creationId xmlns:a16="http://schemas.microsoft.com/office/drawing/2014/main" id="{3D465955-07A9-4715-A102-EBEB0269BD5B}"/>
              </a:ext>
            </a:extLst>
          </p:cNvPr>
          <p:cNvSpPr/>
          <p:nvPr/>
        </p:nvSpPr>
        <p:spPr bwMode="gray">
          <a:xfrm>
            <a:off x="2310417" y="3554284"/>
            <a:ext cx="2277951" cy="443891"/>
          </a:xfrm>
          <a:prstGeom prst="roundRect">
            <a:avLst/>
          </a:prstGeom>
          <a:solidFill>
            <a:schemeClr val="bg1">
              <a:lumMod val="50000"/>
            </a:schemeClr>
          </a:solidFill>
          <a:ln>
            <a:solidFill>
              <a:schemeClr val="bg1">
                <a:lumMod val="95000"/>
              </a:schemeClr>
            </a:solidFill>
            <a:headEnd type="triangle" w="med" len="med"/>
            <a:tailEnd type="triangle" w="med" len="me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lvl="1" algn="ctr"/>
            <a:r>
              <a:rPr lang="en-US" altLang="zh-CN" sz="1400" dirty="0"/>
              <a:t>The cluster is at a consistent global state</a:t>
            </a:r>
            <a:endParaRPr lang="zh-CN" altLang="en-US" sz="1400" dirty="0"/>
          </a:p>
        </p:txBody>
      </p:sp>
      <p:sp>
        <p:nvSpPr>
          <p:cNvPr id="13" name="文本框 12">
            <a:extLst>
              <a:ext uri="{FF2B5EF4-FFF2-40B4-BE49-F238E27FC236}">
                <a16:creationId xmlns:a16="http://schemas.microsoft.com/office/drawing/2014/main" id="{0AB3920A-D48E-4584-B0E4-DAA1EE8184CE}"/>
              </a:ext>
            </a:extLst>
          </p:cNvPr>
          <p:cNvSpPr txBox="1"/>
          <p:nvPr/>
        </p:nvSpPr>
        <p:spPr>
          <a:xfrm>
            <a:off x="3157998" y="3975079"/>
            <a:ext cx="1562987" cy="307777"/>
          </a:xfrm>
          <a:prstGeom prst="rect">
            <a:avLst/>
          </a:prstGeom>
          <a:noFill/>
        </p:spPr>
        <p:txBody>
          <a:bodyPr wrap="square" rtlCol="0">
            <a:spAutoFit/>
          </a:bodyPr>
          <a:lstStyle/>
          <a:p>
            <a:r>
              <a:rPr lang="en-US" altLang="zh-CN" sz="1400" b="1" dirty="0"/>
              <a:t>Easy</a:t>
            </a:r>
            <a:endParaRPr lang="zh-CN" altLang="en-US" sz="1400" b="1" dirty="0"/>
          </a:p>
        </p:txBody>
      </p:sp>
      <p:sp>
        <p:nvSpPr>
          <p:cNvPr id="14" name="矩形 13">
            <a:extLst>
              <a:ext uri="{FF2B5EF4-FFF2-40B4-BE49-F238E27FC236}">
                <a16:creationId xmlns:a16="http://schemas.microsoft.com/office/drawing/2014/main" id="{9CD18745-93C2-4A57-8D99-0D144ABBA750}"/>
              </a:ext>
            </a:extLst>
          </p:cNvPr>
          <p:cNvSpPr/>
          <p:nvPr/>
        </p:nvSpPr>
        <p:spPr bwMode="gray">
          <a:xfrm>
            <a:off x="2246619" y="2777518"/>
            <a:ext cx="2410567" cy="1505328"/>
          </a:xfrm>
          <a:prstGeom prst="rect">
            <a:avLst/>
          </a:prstGeom>
          <a:noFill/>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endParaRPr lang="zh-CN" altLang="en-US" b="1" dirty="0">
              <a:solidFill>
                <a:schemeClr val="bg1"/>
              </a:solidFill>
            </a:endParaRPr>
          </a:p>
        </p:txBody>
      </p:sp>
      <p:sp>
        <p:nvSpPr>
          <p:cNvPr id="15" name="圆角矩形 12">
            <a:extLst>
              <a:ext uri="{FF2B5EF4-FFF2-40B4-BE49-F238E27FC236}">
                <a16:creationId xmlns:a16="http://schemas.microsoft.com/office/drawing/2014/main" id="{1D2C7411-B0B2-4B4C-AB3F-678B33A15072}"/>
              </a:ext>
            </a:extLst>
          </p:cNvPr>
          <p:cNvSpPr/>
          <p:nvPr/>
        </p:nvSpPr>
        <p:spPr bwMode="gray">
          <a:xfrm>
            <a:off x="5325048" y="3552259"/>
            <a:ext cx="1383712" cy="443891"/>
          </a:xfrm>
          <a:prstGeom prst="roundRect">
            <a:avLst/>
          </a:prstGeom>
          <a:solidFill>
            <a:schemeClr val="bg1">
              <a:lumMod val="50000"/>
            </a:schemeClr>
          </a:solidFill>
          <a:ln>
            <a:solidFill>
              <a:schemeClr val="bg1">
                <a:lumMod val="95000"/>
              </a:schemeClr>
            </a:solidFill>
            <a:headEnd type="triangle" w="med" len="med"/>
            <a:tailEnd type="triangle" w="med" len="me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lvl="1" algn="ctr"/>
            <a:r>
              <a:rPr lang="en-US" altLang="zh-CN" sz="1400" dirty="0"/>
              <a:t>The node is at certain state</a:t>
            </a:r>
            <a:endParaRPr lang="zh-CN" altLang="en-US" sz="1400" dirty="0"/>
          </a:p>
        </p:txBody>
      </p:sp>
      <p:sp>
        <p:nvSpPr>
          <p:cNvPr id="16" name="文本框 15">
            <a:extLst>
              <a:ext uri="{FF2B5EF4-FFF2-40B4-BE49-F238E27FC236}">
                <a16:creationId xmlns:a16="http://schemas.microsoft.com/office/drawing/2014/main" id="{F7A7BD7C-6051-4EB3-A057-ACCAA3C97E6C}"/>
              </a:ext>
            </a:extLst>
          </p:cNvPr>
          <p:cNvSpPr txBox="1"/>
          <p:nvPr/>
        </p:nvSpPr>
        <p:spPr>
          <a:xfrm>
            <a:off x="5527954" y="3986099"/>
            <a:ext cx="1562987" cy="307777"/>
          </a:xfrm>
          <a:prstGeom prst="rect">
            <a:avLst/>
          </a:prstGeom>
          <a:noFill/>
        </p:spPr>
        <p:txBody>
          <a:bodyPr wrap="square" rtlCol="0">
            <a:spAutoFit/>
          </a:bodyPr>
          <a:lstStyle/>
          <a:p>
            <a:r>
              <a:rPr lang="en-US" altLang="zh-CN" sz="1400" b="1" dirty="0"/>
              <a:t>Moderate</a:t>
            </a:r>
            <a:endParaRPr lang="zh-CN" altLang="en-US" sz="1400" b="1" dirty="0"/>
          </a:p>
        </p:txBody>
      </p:sp>
      <p:sp>
        <p:nvSpPr>
          <p:cNvPr id="17" name="矩形 16">
            <a:extLst>
              <a:ext uri="{FF2B5EF4-FFF2-40B4-BE49-F238E27FC236}">
                <a16:creationId xmlns:a16="http://schemas.microsoft.com/office/drawing/2014/main" id="{C716594B-883B-466B-8F9C-F4719EFCB72F}"/>
              </a:ext>
            </a:extLst>
          </p:cNvPr>
          <p:cNvSpPr/>
          <p:nvPr/>
        </p:nvSpPr>
        <p:spPr bwMode="gray">
          <a:xfrm>
            <a:off x="4809588" y="2775762"/>
            <a:ext cx="2410567" cy="1505328"/>
          </a:xfrm>
          <a:prstGeom prst="rect">
            <a:avLst/>
          </a:prstGeom>
          <a:noFill/>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endParaRPr lang="zh-CN" altLang="en-US" b="1" dirty="0">
              <a:solidFill>
                <a:schemeClr val="bg1"/>
              </a:solidFill>
            </a:endParaRPr>
          </a:p>
        </p:txBody>
      </p:sp>
      <p:sp>
        <p:nvSpPr>
          <p:cNvPr id="18" name="矩形 17">
            <a:extLst>
              <a:ext uri="{FF2B5EF4-FFF2-40B4-BE49-F238E27FC236}">
                <a16:creationId xmlns:a16="http://schemas.microsoft.com/office/drawing/2014/main" id="{8B3A7EBC-18BC-4D6A-9524-077D7EEB4AE6}"/>
              </a:ext>
            </a:extLst>
          </p:cNvPr>
          <p:cNvSpPr/>
          <p:nvPr/>
        </p:nvSpPr>
        <p:spPr bwMode="gray">
          <a:xfrm>
            <a:off x="7371452" y="2779096"/>
            <a:ext cx="2410567" cy="1505328"/>
          </a:xfrm>
          <a:prstGeom prst="rect">
            <a:avLst/>
          </a:prstGeom>
          <a:noFill/>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endParaRPr lang="zh-CN" altLang="en-US" b="1" dirty="0">
              <a:solidFill>
                <a:schemeClr val="bg1"/>
              </a:solidFill>
            </a:endParaRPr>
          </a:p>
        </p:txBody>
      </p:sp>
      <p:sp>
        <p:nvSpPr>
          <p:cNvPr id="19" name="文本框 18">
            <a:extLst>
              <a:ext uri="{FF2B5EF4-FFF2-40B4-BE49-F238E27FC236}">
                <a16:creationId xmlns:a16="http://schemas.microsoft.com/office/drawing/2014/main" id="{BAA95F03-DBFE-44EF-ACE4-5827042DAD8A}"/>
              </a:ext>
            </a:extLst>
          </p:cNvPr>
          <p:cNvSpPr txBox="1"/>
          <p:nvPr/>
        </p:nvSpPr>
        <p:spPr>
          <a:xfrm>
            <a:off x="8066189" y="3998575"/>
            <a:ext cx="1562987" cy="307777"/>
          </a:xfrm>
          <a:prstGeom prst="rect">
            <a:avLst/>
          </a:prstGeom>
          <a:noFill/>
        </p:spPr>
        <p:txBody>
          <a:bodyPr wrap="square" rtlCol="0">
            <a:spAutoFit/>
          </a:bodyPr>
          <a:lstStyle/>
          <a:p>
            <a:r>
              <a:rPr lang="en-US" altLang="zh-CN" sz="1400" b="1" dirty="0"/>
              <a:t>Difficult</a:t>
            </a:r>
            <a:endParaRPr lang="zh-CN" altLang="en-US" sz="1400" b="1" dirty="0"/>
          </a:p>
        </p:txBody>
      </p:sp>
      <p:sp>
        <p:nvSpPr>
          <p:cNvPr id="20" name="圆角矩形 21">
            <a:extLst>
              <a:ext uri="{FF2B5EF4-FFF2-40B4-BE49-F238E27FC236}">
                <a16:creationId xmlns:a16="http://schemas.microsoft.com/office/drawing/2014/main" id="{02CBA213-7920-49D8-A049-5DC5057D21F2}"/>
              </a:ext>
            </a:extLst>
          </p:cNvPr>
          <p:cNvSpPr/>
          <p:nvPr/>
        </p:nvSpPr>
        <p:spPr bwMode="gray">
          <a:xfrm>
            <a:off x="8460254" y="3318920"/>
            <a:ext cx="1247723" cy="667172"/>
          </a:xfrm>
          <a:prstGeom prst="roundRect">
            <a:avLst/>
          </a:prstGeom>
          <a:solidFill>
            <a:schemeClr val="bg1">
              <a:lumMod val="50000"/>
            </a:schemeClr>
          </a:solidFill>
          <a:ln>
            <a:solidFill>
              <a:schemeClr val="bg1">
                <a:lumMod val="95000"/>
              </a:schemeClr>
            </a:solidFill>
            <a:headEnd type="triangle" w="med" len="med"/>
            <a:tailEnd type="triangle" w="med" len="me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lvl="1" algn="ctr"/>
            <a:r>
              <a:rPr lang="en-US" altLang="zh-CN" sz="1400" dirty="0"/>
              <a:t>Another nodes are at certain state</a:t>
            </a:r>
            <a:endParaRPr lang="zh-CN" altLang="en-US" sz="1400" dirty="0"/>
          </a:p>
        </p:txBody>
      </p:sp>
      <p:sp>
        <p:nvSpPr>
          <p:cNvPr id="21" name="圆角矩形 23">
            <a:extLst>
              <a:ext uri="{FF2B5EF4-FFF2-40B4-BE49-F238E27FC236}">
                <a16:creationId xmlns:a16="http://schemas.microsoft.com/office/drawing/2014/main" id="{D7C3D054-AECE-4CE0-96CC-563E281D7E00}"/>
              </a:ext>
            </a:extLst>
          </p:cNvPr>
          <p:cNvSpPr/>
          <p:nvPr/>
        </p:nvSpPr>
        <p:spPr bwMode="gray">
          <a:xfrm>
            <a:off x="3603927" y="5446683"/>
            <a:ext cx="1670457" cy="443891"/>
          </a:xfrm>
          <a:prstGeom prst="roundRect">
            <a:avLst/>
          </a:prstGeom>
          <a:solidFill>
            <a:schemeClr val="bg1">
              <a:lumMod val="50000"/>
            </a:schemeClr>
          </a:solidFill>
          <a:ln>
            <a:solidFill>
              <a:schemeClr val="bg1">
                <a:lumMod val="95000"/>
              </a:schemeClr>
            </a:solidFill>
            <a:headEnd type="triangle" w="med" len="med"/>
            <a:tailEnd type="triangle" w="med" len="me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lvl="1" algn="ctr"/>
            <a:r>
              <a:rPr lang="en-US" altLang="zh-CN" sz="1400" dirty="0"/>
              <a:t>After the crash or after a fixed time</a:t>
            </a:r>
            <a:endParaRPr lang="zh-CN" altLang="en-US" sz="1400" dirty="0"/>
          </a:p>
        </p:txBody>
      </p:sp>
      <p:sp>
        <p:nvSpPr>
          <p:cNvPr id="22" name="文本框 21">
            <a:extLst>
              <a:ext uri="{FF2B5EF4-FFF2-40B4-BE49-F238E27FC236}">
                <a16:creationId xmlns:a16="http://schemas.microsoft.com/office/drawing/2014/main" id="{9014C830-6C45-46F1-8A00-45B1B86514D4}"/>
              </a:ext>
            </a:extLst>
          </p:cNvPr>
          <p:cNvSpPr txBox="1"/>
          <p:nvPr/>
        </p:nvSpPr>
        <p:spPr>
          <a:xfrm>
            <a:off x="4019474" y="5859916"/>
            <a:ext cx="1562987" cy="307777"/>
          </a:xfrm>
          <a:prstGeom prst="rect">
            <a:avLst/>
          </a:prstGeom>
          <a:noFill/>
        </p:spPr>
        <p:txBody>
          <a:bodyPr wrap="square" rtlCol="0">
            <a:spAutoFit/>
          </a:bodyPr>
          <a:lstStyle/>
          <a:p>
            <a:r>
              <a:rPr lang="en-US" altLang="zh-CN" sz="1400" b="1" dirty="0"/>
              <a:t>Easy </a:t>
            </a:r>
            <a:endParaRPr lang="zh-CN" altLang="en-US" sz="1400" b="1" dirty="0"/>
          </a:p>
        </p:txBody>
      </p:sp>
      <p:sp>
        <p:nvSpPr>
          <p:cNvPr id="23" name="矩形 22">
            <a:extLst>
              <a:ext uri="{FF2B5EF4-FFF2-40B4-BE49-F238E27FC236}">
                <a16:creationId xmlns:a16="http://schemas.microsoft.com/office/drawing/2014/main" id="{358D9E04-C899-4DF8-9FC3-7AA64264933C}"/>
              </a:ext>
            </a:extLst>
          </p:cNvPr>
          <p:cNvSpPr/>
          <p:nvPr/>
        </p:nvSpPr>
        <p:spPr bwMode="gray">
          <a:xfrm>
            <a:off x="3301108" y="4649580"/>
            <a:ext cx="2410567" cy="1505328"/>
          </a:xfrm>
          <a:prstGeom prst="rect">
            <a:avLst/>
          </a:prstGeom>
          <a:noFill/>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endParaRPr lang="zh-CN" altLang="en-US" b="1" dirty="0">
              <a:solidFill>
                <a:schemeClr val="bg1"/>
              </a:solidFill>
            </a:endParaRPr>
          </a:p>
        </p:txBody>
      </p:sp>
      <p:pic>
        <p:nvPicPr>
          <p:cNvPr id="24" name="图片 23">
            <a:extLst>
              <a:ext uri="{FF2B5EF4-FFF2-40B4-BE49-F238E27FC236}">
                <a16:creationId xmlns:a16="http://schemas.microsoft.com/office/drawing/2014/main" id="{AF80E621-639B-40F0-830A-52A40DF9596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21404" y="4898609"/>
            <a:ext cx="548079" cy="548079"/>
          </a:xfrm>
          <a:prstGeom prst="rect">
            <a:avLst/>
          </a:prstGeom>
        </p:spPr>
      </p:pic>
      <p:pic>
        <p:nvPicPr>
          <p:cNvPr id="25" name="图片 24">
            <a:extLst>
              <a:ext uri="{FF2B5EF4-FFF2-40B4-BE49-F238E27FC236}">
                <a16:creationId xmlns:a16="http://schemas.microsoft.com/office/drawing/2014/main" id="{D9709C0B-A266-4744-ADE4-84BF280BA8D1}"/>
              </a:ext>
            </a:extLst>
          </p:cNvPr>
          <p:cNvPicPr>
            <a:picLocks noChangeAspect="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95652" y="5511349"/>
            <a:ext cx="309103" cy="309103"/>
          </a:xfrm>
          <a:prstGeom prst="rect">
            <a:avLst/>
          </a:prstGeom>
        </p:spPr>
      </p:pic>
      <p:sp>
        <p:nvSpPr>
          <p:cNvPr id="26" name="文本框 25">
            <a:extLst>
              <a:ext uri="{FF2B5EF4-FFF2-40B4-BE49-F238E27FC236}">
                <a16:creationId xmlns:a16="http://schemas.microsoft.com/office/drawing/2014/main" id="{7C6853A2-5482-4683-B64A-77BE1F9B45A5}"/>
              </a:ext>
            </a:extLst>
          </p:cNvPr>
          <p:cNvSpPr txBox="1"/>
          <p:nvPr/>
        </p:nvSpPr>
        <p:spPr>
          <a:xfrm>
            <a:off x="6785726" y="5859135"/>
            <a:ext cx="1562987" cy="307777"/>
          </a:xfrm>
          <a:prstGeom prst="rect">
            <a:avLst/>
          </a:prstGeom>
          <a:noFill/>
        </p:spPr>
        <p:txBody>
          <a:bodyPr wrap="square" rtlCol="0">
            <a:spAutoFit/>
          </a:bodyPr>
          <a:lstStyle/>
          <a:p>
            <a:r>
              <a:rPr lang="en-US" altLang="zh-CN" sz="1400" b="1" dirty="0"/>
              <a:t>Difficult </a:t>
            </a:r>
            <a:endParaRPr lang="zh-CN" altLang="en-US" sz="1400" b="1" dirty="0"/>
          </a:p>
        </p:txBody>
      </p:sp>
      <p:sp>
        <p:nvSpPr>
          <p:cNvPr id="27" name="矩形 26">
            <a:extLst>
              <a:ext uri="{FF2B5EF4-FFF2-40B4-BE49-F238E27FC236}">
                <a16:creationId xmlns:a16="http://schemas.microsoft.com/office/drawing/2014/main" id="{7E83BEF4-E086-41A2-BE8D-3BB954F5AFD5}"/>
              </a:ext>
            </a:extLst>
          </p:cNvPr>
          <p:cNvSpPr/>
          <p:nvPr/>
        </p:nvSpPr>
        <p:spPr bwMode="gray">
          <a:xfrm>
            <a:off x="5881173" y="4651933"/>
            <a:ext cx="2800605" cy="1505328"/>
          </a:xfrm>
          <a:prstGeom prst="rect">
            <a:avLst/>
          </a:prstGeom>
          <a:noFill/>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endParaRPr lang="zh-CN" altLang="en-US" b="1" dirty="0">
              <a:solidFill>
                <a:schemeClr val="bg1"/>
              </a:solidFill>
            </a:endParaRPr>
          </a:p>
        </p:txBody>
      </p:sp>
      <p:pic>
        <p:nvPicPr>
          <p:cNvPr id="28" name="图片 27">
            <a:extLst>
              <a:ext uri="{FF2B5EF4-FFF2-40B4-BE49-F238E27FC236}">
                <a16:creationId xmlns:a16="http://schemas.microsoft.com/office/drawing/2014/main" id="{C3EA2AC5-642F-4DC7-98BC-ACDCB8592D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4460" y="4888185"/>
            <a:ext cx="548079" cy="548079"/>
          </a:xfrm>
          <a:prstGeom prst="rect">
            <a:avLst/>
          </a:prstGeom>
        </p:spPr>
      </p:pic>
      <p:sp>
        <p:nvSpPr>
          <p:cNvPr id="29" name="圆角矩形 36">
            <a:extLst>
              <a:ext uri="{FF2B5EF4-FFF2-40B4-BE49-F238E27FC236}">
                <a16:creationId xmlns:a16="http://schemas.microsoft.com/office/drawing/2014/main" id="{A2104093-1E54-4239-A7F9-85030C0B9B56}"/>
              </a:ext>
            </a:extLst>
          </p:cNvPr>
          <p:cNvSpPr/>
          <p:nvPr/>
        </p:nvSpPr>
        <p:spPr bwMode="gray">
          <a:xfrm>
            <a:off x="7006987" y="5418379"/>
            <a:ext cx="1588580" cy="443891"/>
          </a:xfrm>
          <a:prstGeom prst="roundRect">
            <a:avLst/>
          </a:prstGeom>
          <a:solidFill>
            <a:schemeClr val="bg1">
              <a:lumMod val="50000"/>
            </a:schemeClr>
          </a:solidFill>
          <a:ln>
            <a:solidFill>
              <a:schemeClr val="bg1">
                <a:lumMod val="95000"/>
              </a:schemeClr>
            </a:solidFill>
            <a:headEnd type="triangle" w="med" len="med"/>
            <a:tailEnd type="triangle" w="med" len="me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lvl="1" algn="ctr"/>
            <a:r>
              <a:rPr lang="en-US" altLang="zh-CN" sz="1400" dirty="0"/>
              <a:t>Current cluster is at certain state</a:t>
            </a:r>
            <a:endParaRPr lang="zh-CN" altLang="en-US" sz="1400" dirty="0"/>
          </a:p>
        </p:txBody>
      </p:sp>
      <p:sp>
        <p:nvSpPr>
          <p:cNvPr id="30" name="椭圆 29">
            <a:extLst>
              <a:ext uri="{FF2B5EF4-FFF2-40B4-BE49-F238E27FC236}">
                <a16:creationId xmlns:a16="http://schemas.microsoft.com/office/drawing/2014/main" id="{4FD8FDD3-4A64-4884-B69D-7FE540EE13C2}"/>
              </a:ext>
            </a:extLst>
          </p:cNvPr>
          <p:cNvSpPr/>
          <p:nvPr/>
        </p:nvSpPr>
        <p:spPr bwMode="gray">
          <a:xfrm>
            <a:off x="2132143" y="3941545"/>
            <a:ext cx="615499" cy="395799"/>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rtlCol="0" anchor="ctr"/>
          <a:lstStyle/>
          <a:p>
            <a:pPr algn="ctr"/>
            <a:r>
              <a:rPr lang="en-US" altLang="zh-CN" sz="1600" b="1" dirty="0">
                <a:solidFill>
                  <a:schemeClr val="bg1"/>
                </a:solidFill>
              </a:rPr>
              <a:t>31%</a:t>
            </a:r>
            <a:endParaRPr lang="zh-CN" altLang="en-US" sz="1600" b="1" dirty="0">
              <a:solidFill>
                <a:schemeClr val="bg1"/>
              </a:solidFill>
            </a:endParaRPr>
          </a:p>
        </p:txBody>
      </p:sp>
      <p:sp>
        <p:nvSpPr>
          <p:cNvPr id="31" name="椭圆 30">
            <a:extLst>
              <a:ext uri="{FF2B5EF4-FFF2-40B4-BE49-F238E27FC236}">
                <a16:creationId xmlns:a16="http://schemas.microsoft.com/office/drawing/2014/main" id="{C80C9CF5-5B8B-4C2D-AB00-EAB591C98830}"/>
              </a:ext>
            </a:extLst>
          </p:cNvPr>
          <p:cNvSpPr/>
          <p:nvPr/>
        </p:nvSpPr>
        <p:spPr bwMode="gray">
          <a:xfrm>
            <a:off x="4729154" y="3967017"/>
            <a:ext cx="615499" cy="395799"/>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rtlCol="0" anchor="ctr"/>
          <a:lstStyle/>
          <a:p>
            <a:pPr algn="ctr"/>
            <a:r>
              <a:rPr lang="en-US" altLang="zh-CN" sz="1600" b="1" dirty="0">
                <a:solidFill>
                  <a:schemeClr val="bg1"/>
                </a:solidFill>
              </a:rPr>
              <a:t>52%</a:t>
            </a:r>
            <a:endParaRPr lang="zh-CN" altLang="en-US" sz="1600" b="1" dirty="0">
              <a:solidFill>
                <a:schemeClr val="bg1"/>
              </a:solidFill>
            </a:endParaRPr>
          </a:p>
        </p:txBody>
      </p:sp>
      <p:sp>
        <p:nvSpPr>
          <p:cNvPr id="32" name="椭圆 31">
            <a:extLst>
              <a:ext uri="{FF2B5EF4-FFF2-40B4-BE49-F238E27FC236}">
                <a16:creationId xmlns:a16="http://schemas.microsoft.com/office/drawing/2014/main" id="{FF88AB0B-39B3-4A15-9766-FBFEE6F51C50}"/>
              </a:ext>
            </a:extLst>
          </p:cNvPr>
          <p:cNvSpPr/>
          <p:nvPr/>
        </p:nvSpPr>
        <p:spPr bwMode="gray">
          <a:xfrm>
            <a:off x="7268830" y="3981573"/>
            <a:ext cx="615499" cy="395799"/>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rtlCol="0" anchor="ctr"/>
          <a:lstStyle/>
          <a:p>
            <a:pPr algn="ctr"/>
            <a:r>
              <a:rPr lang="en-US" altLang="zh-CN" sz="1600" b="1" dirty="0">
                <a:solidFill>
                  <a:schemeClr val="bg1"/>
                </a:solidFill>
              </a:rPr>
              <a:t>17%</a:t>
            </a:r>
            <a:endParaRPr lang="zh-CN" altLang="en-US" sz="1600" b="1" dirty="0">
              <a:solidFill>
                <a:schemeClr val="bg1"/>
              </a:solidFill>
            </a:endParaRPr>
          </a:p>
        </p:txBody>
      </p:sp>
      <p:sp>
        <p:nvSpPr>
          <p:cNvPr id="33" name="椭圆 32">
            <a:extLst>
              <a:ext uri="{FF2B5EF4-FFF2-40B4-BE49-F238E27FC236}">
                <a16:creationId xmlns:a16="http://schemas.microsoft.com/office/drawing/2014/main" id="{EB550DC7-47F3-4896-8DB3-ADC76E8FEB5E}"/>
              </a:ext>
            </a:extLst>
          </p:cNvPr>
          <p:cNvSpPr/>
          <p:nvPr/>
        </p:nvSpPr>
        <p:spPr bwMode="gray">
          <a:xfrm>
            <a:off x="3144494" y="5835577"/>
            <a:ext cx="615499" cy="395799"/>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rtlCol="0" anchor="ctr"/>
          <a:lstStyle/>
          <a:p>
            <a:pPr algn="ctr"/>
            <a:r>
              <a:rPr lang="en-US" altLang="zh-CN" sz="1600" b="1" dirty="0">
                <a:solidFill>
                  <a:schemeClr val="bg1"/>
                </a:solidFill>
              </a:rPr>
              <a:t>86%</a:t>
            </a:r>
            <a:endParaRPr lang="zh-CN" altLang="en-US" sz="1600" b="1" dirty="0">
              <a:solidFill>
                <a:schemeClr val="bg1"/>
              </a:solidFill>
            </a:endParaRPr>
          </a:p>
        </p:txBody>
      </p:sp>
      <p:sp>
        <p:nvSpPr>
          <p:cNvPr id="34" name="椭圆 33">
            <a:extLst>
              <a:ext uri="{FF2B5EF4-FFF2-40B4-BE49-F238E27FC236}">
                <a16:creationId xmlns:a16="http://schemas.microsoft.com/office/drawing/2014/main" id="{E06E72C7-A50A-4F96-8FF7-E7D3FCA702ED}"/>
              </a:ext>
            </a:extLst>
          </p:cNvPr>
          <p:cNvSpPr/>
          <p:nvPr/>
        </p:nvSpPr>
        <p:spPr bwMode="gray">
          <a:xfrm>
            <a:off x="5732938" y="5835877"/>
            <a:ext cx="615499" cy="395799"/>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rtlCol="0" anchor="ctr"/>
          <a:lstStyle/>
          <a:p>
            <a:pPr algn="ctr"/>
            <a:r>
              <a:rPr lang="en-US" altLang="zh-CN" sz="1600" b="1" dirty="0">
                <a:solidFill>
                  <a:schemeClr val="bg1"/>
                </a:solidFill>
              </a:rPr>
              <a:t>14%</a:t>
            </a:r>
            <a:endParaRPr lang="zh-CN" altLang="en-US" sz="1600" b="1" dirty="0">
              <a:solidFill>
                <a:schemeClr val="bg1"/>
              </a:solidFill>
            </a:endParaRPr>
          </a:p>
        </p:txBody>
      </p:sp>
      <p:sp>
        <p:nvSpPr>
          <p:cNvPr id="35" name="文本框 34">
            <a:extLst>
              <a:ext uri="{FF2B5EF4-FFF2-40B4-BE49-F238E27FC236}">
                <a16:creationId xmlns:a16="http://schemas.microsoft.com/office/drawing/2014/main" id="{FB78B8C4-0BE1-4F5B-A2E0-7EED4B94FE83}"/>
              </a:ext>
            </a:extLst>
          </p:cNvPr>
          <p:cNvSpPr txBox="1"/>
          <p:nvPr/>
        </p:nvSpPr>
        <p:spPr>
          <a:xfrm>
            <a:off x="3914461" y="3063468"/>
            <a:ext cx="456093" cy="523220"/>
          </a:xfrm>
          <a:prstGeom prst="rect">
            <a:avLst/>
          </a:prstGeom>
          <a:noFill/>
        </p:spPr>
        <p:txBody>
          <a:bodyPr wrap="square" rtlCol="0">
            <a:spAutoFit/>
          </a:bodyPr>
          <a:lstStyle/>
          <a:p>
            <a:r>
              <a:rPr lang="en-US" altLang="zh-CN" sz="2800" b="1" dirty="0">
                <a:latin typeface="Gill Sans"/>
              </a:rPr>
              <a:t>…</a:t>
            </a:r>
            <a:endParaRPr lang="zh-CN" altLang="en-US" sz="2800" b="1" dirty="0">
              <a:latin typeface="Gill Sans"/>
            </a:endParaRPr>
          </a:p>
        </p:txBody>
      </p:sp>
      <p:sp>
        <p:nvSpPr>
          <p:cNvPr id="36" name="文本框 35">
            <a:extLst>
              <a:ext uri="{FF2B5EF4-FFF2-40B4-BE49-F238E27FC236}">
                <a16:creationId xmlns:a16="http://schemas.microsoft.com/office/drawing/2014/main" id="{746DD7F4-7C9F-41DE-ABBF-50E3717DB8F3}"/>
              </a:ext>
            </a:extLst>
          </p:cNvPr>
          <p:cNvSpPr txBox="1"/>
          <p:nvPr/>
        </p:nvSpPr>
        <p:spPr>
          <a:xfrm>
            <a:off x="8090905" y="4925658"/>
            <a:ext cx="456093" cy="523220"/>
          </a:xfrm>
          <a:prstGeom prst="rect">
            <a:avLst/>
          </a:prstGeom>
          <a:noFill/>
        </p:spPr>
        <p:txBody>
          <a:bodyPr wrap="square" rtlCol="0">
            <a:spAutoFit/>
          </a:bodyPr>
          <a:lstStyle/>
          <a:p>
            <a:r>
              <a:rPr lang="en-US" altLang="zh-CN" sz="2800" b="1" dirty="0">
                <a:latin typeface="Gill Sans"/>
              </a:rPr>
              <a:t>…</a:t>
            </a:r>
            <a:endParaRPr lang="zh-CN" altLang="en-US" sz="2800" b="1" dirty="0">
              <a:latin typeface="Gill Sans"/>
            </a:endParaRPr>
          </a:p>
        </p:txBody>
      </p:sp>
      <p:sp>
        <p:nvSpPr>
          <p:cNvPr id="40" name="闪电形 39">
            <a:extLst>
              <a:ext uri="{FF2B5EF4-FFF2-40B4-BE49-F238E27FC236}">
                <a16:creationId xmlns:a16="http://schemas.microsoft.com/office/drawing/2014/main" id="{A962C6B5-3E74-4AAE-8679-3077A4FF042A}"/>
              </a:ext>
            </a:extLst>
          </p:cNvPr>
          <p:cNvSpPr/>
          <p:nvPr/>
        </p:nvSpPr>
        <p:spPr>
          <a:xfrm>
            <a:off x="3152487" y="3179138"/>
            <a:ext cx="523921" cy="294090"/>
          </a:xfrm>
          <a:prstGeom prst="lightningBolt">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Char char="p"/>
            </a:pPr>
            <a:endParaRPr kumimoji="0" lang="zh-CN" altLang="en-US" sz="1800" b="1" i="0" u="none" strike="noStrike" cap="none" normalizeH="0" baseline="0">
              <a:ln>
                <a:noFill/>
              </a:ln>
              <a:solidFill>
                <a:schemeClr val="accent2"/>
              </a:solidFill>
              <a:effectLst/>
              <a:latin typeface="Verdana" panose="020B0604030504040204" pitchFamily="34" charset="0"/>
              <a:ea typeface="楷体_GB2312" pitchFamily="49" charset="-122"/>
            </a:endParaRPr>
          </a:p>
        </p:txBody>
      </p:sp>
      <p:sp>
        <p:nvSpPr>
          <p:cNvPr id="41" name="闪电形 40">
            <a:extLst>
              <a:ext uri="{FF2B5EF4-FFF2-40B4-BE49-F238E27FC236}">
                <a16:creationId xmlns:a16="http://schemas.microsoft.com/office/drawing/2014/main" id="{17BF264C-7FDA-4381-B8A1-89AB54037A58}"/>
              </a:ext>
            </a:extLst>
          </p:cNvPr>
          <p:cNvSpPr/>
          <p:nvPr/>
        </p:nvSpPr>
        <p:spPr>
          <a:xfrm>
            <a:off x="5592405" y="3171741"/>
            <a:ext cx="523921" cy="294090"/>
          </a:xfrm>
          <a:prstGeom prst="lightningBolt">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Char char="p"/>
            </a:pPr>
            <a:endParaRPr kumimoji="0" lang="zh-CN" altLang="en-US" sz="1800" b="1" i="0" u="none" strike="noStrike" cap="none" normalizeH="0" baseline="0">
              <a:ln>
                <a:noFill/>
              </a:ln>
              <a:solidFill>
                <a:schemeClr val="accent2"/>
              </a:solidFill>
              <a:effectLst/>
              <a:latin typeface="Verdana" panose="020B0604030504040204" pitchFamily="34" charset="0"/>
              <a:ea typeface="楷体_GB2312" pitchFamily="49" charset="-122"/>
            </a:endParaRPr>
          </a:p>
        </p:txBody>
      </p:sp>
      <p:sp>
        <p:nvSpPr>
          <p:cNvPr id="42" name="闪电形 41">
            <a:extLst>
              <a:ext uri="{FF2B5EF4-FFF2-40B4-BE49-F238E27FC236}">
                <a16:creationId xmlns:a16="http://schemas.microsoft.com/office/drawing/2014/main" id="{7CEB8EB7-0796-4A88-BF42-86F1C3590C4D}"/>
              </a:ext>
            </a:extLst>
          </p:cNvPr>
          <p:cNvSpPr/>
          <p:nvPr/>
        </p:nvSpPr>
        <p:spPr>
          <a:xfrm>
            <a:off x="7532151" y="3171741"/>
            <a:ext cx="523921" cy="294090"/>
          </a:xfrm>
          <a:prstGeom prst="lightningBolt">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Char char="p"/>
            </a:pPr>
            <a:endParaRPr kumimoji="0" lang="zh-CN" altLang="en-US" sz="1800" b="1" i="0" u="none" strike="noStrike" cap="none" normalizeH="0" baseline="0">
              <a:ln>
                <a:noFill/>
              </a:ln>
              <a:solidFill>
                <a:schemeClr val="accent2"/>
              </a:solidFill>
              <a:effectLst/>
              <a:latin typeface="Verdana" panose="020B0604030504040204" pitchFamily="34" charset="0"/>
              <a:ea typeface="楷体_GB2312" pitchFamily="49" charset="-122"/>
            </a:endParaRPr>
          </a:p>
        </p:txBody>
      </p:sp>
    </p:spTree>
    <p:extLst>
      <p:ext uri="{BB962C8B-B14F-4D97-AF65-F5344CB8AC3E}">
        <p14:creationId xmlns:p14="http://schemas.microsoft.com/office/powerpoint/2010/main" val="377354437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4026A9E6-4570-478C-99EE-DA707B50420C}"/>
              </a:ext>
            </a:extLst>
          </p:cNvPr>
          <p:cNvSpPr/>
          <p:nvPr/>
        </p:nvSpPr>
        <p:spPr bwMode="gray">
          <a:xfrm>
            <a:off x="3411655" y="4578267"/>
            <a:ext cx="1910080" cy="1229042"/>
          </a:xfrm>
          <a:prstGeom prst="rect">
            <a:avLst/>
          </a:prstGeom>
          <a:solidFill>
            <a:schemeClr val="bg1">
              <a:lumMod val="85000"/>
            </a:schemeClr>
          </a:solidFill>
          <a:ln w="6350" algn="ctr">
            <a:noFill/>
            <a:miter lim="800000"/>
            <a:headEnd/>
            <a:tailEnd/>
          </a:ln>
          <a:effectLst/>
        </p:spPr>
        <p:txBody>
          <a:bodyPr wrap="none" rtlCol="0" anchor="ctr"/>
          <a:lstStyle/>
          <a:p>
            <a:pPr algn="ctr"/>
            <a:endParaRPr lang="zh-CN" altLang="en-US" b="1" dirty="0">
              <a:solidFill>
                <a:schemeClr val="bg1"/>
              </a:solidFill>
            </a:endParaRPr>
          </a:p>
        </p:txBody>
      </p:sp>
      <p:pic>
        <p:nvPicPr>
          <p:cNvPr id="53" name="图片 52">
            <a:extLst>
              <a:ext uri="{FF2B5EF4-FFF2-40B4-BE49-F238E27FC236}">
                <a16:creationId xmlns:a16="http://schemas.microsoft.com/office/drawing/2014/main" id="{C1F28B37-893C-49EB-BBB6-F7AA9212FF0B}"/>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82083" y="5085018"/>
            <a:ext cx="821414" cy="794197"/>
          </a:xfrm>
          <a:prstGeom prst="rect">
            <a:avLst/>
          </a:prstGeom>
        </p:spPr>
      </p:pic>
      <p:sp>
        <p:nvSpPr>
          <p:cNvPr id="3" name="标题 2">
            <a:extLst>
              <a:ext uri="{FF2B5EF4-FFF2-40B4-BE49-F238E27FC236}">
                <a16:creationId xmlns:a16="http://schemas.microsoft.com/office/drawing/2014/main" id="{3267D719-1E2C-4FAE-AE25-4486B8ADC660}"/>
              </a:ext>
            </a:extLst>
          </p:cNvPr>
          <p:cNvSpPr>
            <a:spLocks noGrp="1"/>
          </p:cNvSpPr>
          <p:nvPr>
            <p:ph type="title"/>
          </p:nvPr>
        </p:nvSpPr>
        <p:spPr/>
        <p:txBody>
          <a:bodyPr/>
          <a:lstStyle/>
          <a:p>
            <a:r>
              <a:rPr lang="en-US" altLang="zh-CN" dirty="0"/>
              <a:t>Crash recovery bugs (CR bugs)</a:t>
            </a:r>
            <a:endParaRPr lang="zh-CN" altLang="en-US" dirty="0"/>
          </a:p>
        </p:txBody>
      </p:sp>
      <p:pic>
        <p:nvPicPr>
          <p:cNvPr id="11" name="图片 10">
            <a:extLst>
              <a:ext uri="{FF2B5EF4-FFF2-40B4-BE49-F238E27FC236}">
                <a16:creationId xmlns:a16="http://schemas.microsoft.com/office/drawing/2014/main" id="{FE9468F9-8CF9-4E83-84BC-7E1093AE3A49}"/>
              </a:ext>
            </a:extLst>
          </p:cNvPr>
          <p:cNvPicPr>
            <a:picLocks noChangeAspect="1"/>
          </p:cNvPicPr>
          <p:nvPr/>
        </p:nvPicPr>
        <p:blipFill rotWithShape="1">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backgroundRemoval t="0" b="84302" l="0" r="100000">
                        <a14:backgroundMark x1="333" y1="68314" x2="73833" y2="83140"/>
                        <a14:backgroundMark x1="333" y1="68605" x2="333" y2="99419"/>
                        <a14:backgroundMark x1="500" y1="99128" x2="97833" y2="99709"/>
                        <a14:backgroundMark x1="72833" y1="83430" x2="99833" y2="86919"/>
                        <a14:backgroundMark x1="99667" y1="87209" x2="99667" y2="87209"/>
                        <a14:backgroundMark x1="97833" y1="99419" x2="99833" y2="99419"/>
                        <a14:backgroundMark x1="99333" y1="98547" x2="99500" y2="86047"/>
                      </a14:backgroundRemoval>
                    </a14:imgEffect>
                  </a14:imgLayer>
                </a14:imgProps>
              </a:ext>
              <a:ext uri="{28A0092B-C50C-407E-A947-70E740481C1C}">
                <a14:useLocalDpi xmlns:a14="http://schemas.microsoft.com/office/drawing/2010/main" val="0"/>
              </a:ext>
            </a:extLst>
          </a:blip>
          <a:srcRect l="-257" t="-11894" r="257" b="11894"/>
          <a:stretch/>
        </p:blipFill>
        <p:spPr>
          <a:xfrm>
            <a:off x="7990824" y="1667396"/>
            <a:ext cx="3181592" cy="1824112"/>
          </a:xfrm>
          <a:prstGeom prst="rect">
            <a:avLst/>
          </a:prstGeom>
        </p:spPr>
      </p:pic>
      <p:sp>
        <p:nvSpPr>
          <p:cNvPr id="12" name="文本框 11">
            <a:extLst>
              <a:ext uri="{FF2B5EF4-FFF2-40B4-BE49-F238E27FC236}">
                <a16:creationId xmlns:a16="http://schemas.microsoft.com/office/drawing/2014/main" id="{AFC5F703-0307-4844-BCC4-A25FA38B22D7}"/>
              </a:ext>
            </a:extLst>
          </p:cNvPr>
          <p:cNvSpPr txBox="1"/>
          <p:nvPr/>
        </p:nvSpPr>
        <p:spPr>
          <a:xfrm>
            <a:off x="8803793" y="3669174"/>
            <a:ext cx="1125591" cy="338554"/>
          </a:xfrm>
          <a:prstGeom prst="rect">
            <a:avLst/>
          </a:prstGeom>
          <a:noFill/>
        </p:spPr>
        <p:txBody>
          <a:bodyPr wrap="square" rtlCol="0">
            <a:spAutoFit/>
          </a:bodyPr>
          <a:lstStyle>
            <a:defPPr>
              <a:defRPr lang="en-US"/>
            </a:defPPr>
            <a:lvl1pPr>
              <a:defRPr sz="1600" b="1"/>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zh-CN" dirty="0"/>
              <a:t>Failover</a:t>
            </a:r>
            <a:endParaRPr lang="zh-CN" altLang="en-US" dirty="0"/>
          </a:p>
        </p:txBody>
      </p:sp>
      <p:pic>
        <p:nvPicPr>
          <p:cNvPr id="13" name="内容占位符 12">
            <a:extLst>
              <a:ext uri="{FF2B5EF4-FFF2-40B4-BE49-F238E27FC236}">
                <a16:creationId xmlns:a16="http://schemas.microsoft.com/office/drawing/2014/main" id="{02D09C09-256C-4A5E-8DD8-15C0263D3F4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67671" y="4113086"/>
            <a:ext cx="3872244" cy="2231496"/>
          </a:xfrm>
          <a:prstGeom prst="rect">
            <a:avLst/>
          </a:prstGeom>
          <a:noFill/>
          <a:ln w="9525" algn="ctr">
            <a:noFill/>
            <a:miter lim="800000"/>
            <a:headEnd/>
            <a:tailEnd/>
          </a:ln>
        </p:spPr>
      </p:pic>
      <p:sp>
        <p:nvSpPr>
          <p:cNvPr id="14" name="文本框 13">
            <a:extLst>
              <a:ext uri="{FF2B5EF4-FFF2-40B4-BE49-F238E27FC236}">
                <a16:creationId xmlns:a16="http://schemas.microsoft.com/office/drawing/2014/main" id="{58C439DA-FC40-4E6F-A3BE-53E1A5103421}"/>
              </a:ext>
            </a:extLst>
          </p:cNvPr>
          <p:cNvSpPr txBox="1"/>
          <p:nvPr/>
        </p:nvSpPr>
        <p:spPr>
          <a:xfrm>
            <a:off x="7159300" y="6292530"/>
            <a:ext cx="315950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600" b="1"/>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zh-CN" dirty="0"/>
              <a:t>Hinted handoffs in Cassandra</a:t>
            </a:r>
            <a:endParaRPr lang="zh-CN" altLang="en-US" dirty="0"/>
          </a:p>
        </p:txBody>
      </p:sp>
      <p:pic>
        <p:nvPicPr>
          <p:cNvPr id="18" name="图片 17">
            <a:extLst>
              <a:ext uri="{FF2B5EF4-FFF2-40B4-BE49-F238E27FC236}">
                <a16:creationId xmlns:a16="http://schemas.microsoft.com/office/drawing/2014/main" id="{7C22839E-85FA-4283-ABF2-984D0CF01D7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52071" y="5057802"/>
            <a:ext cx="968750" cy="968750"/>
          </a:xfrm>
          <a:prstGeom prst="rect">
            <a:avLst/>
          </a:prstGeom>
        </p:spPr>
      </p:pic>
      <p:sp>
        <p:nvSpPr>
          <p:cNvPr id="22" name="矩形 21">
            <a:extLst>
              <a:ext uri="{FF2B5EF4-FFF2-40B4-BE49-F238E27FC236}">
                <a16:creationId xmlns:a16="http://schemas.microsoft.com/office/drawing/2014/main" id="{69ECDDCA-FD42-4BD3-8B0C-7172C1D5FA41}"/>
              </a:ext>
            </a:extLst>
          </p:cNvPr>
          <p:cNvSpPr/>
          <p:nvPr/>
        </p:nvSpPr>
        <p:spPr bwMode="gray">
          <a:xfrm>
            <a:off x="3923666" y="4904144"/>
            <a:ext cx="1125590" cy="801883"/>
          </a:xfrm>
          <a:prstGeom prst="rect">
            <a:avLst/>
          </a:prstGeom>
          <a:solidFill>
            <a:srgbClr val="FFF5D5"/>
          </a:solidFill>
          <a:ln w="6350" algn="ctr">
            <a:solidFill>
              <a:schemeClr val="bg1"/>
            </a:solidFill>
            <a:miter lim="800000"/>
            <a:headEnd/>
            <a:tailEnd/>
          </a:ln>
          <a:effectLst/>
        </p:spPr>
        <p:txBody>
          <a:bodyPr wrap="none" rtlCol="0" anchor="ctr"/>
          <a:lstStyle/>
          <a:p>
            <a:pPr algn="ctr"/>
            <a:endParaRPr lang="zh-CN" altLang="en-US" b="1" dirty="0">
              <a:solidFill>
                <a:schemeClr val="bg1"/>
              </a:solidFill>
            </a:endParaRPr>
          </a:p>
        </p:txBody>
      </p:sp>
      <p:sp>
        <p:nvSpPr>
          <p:cNvPr id="23" name="矩形 22">
            <a:extLst>
              <a:ext uri="{FF2B5EF4-FFF2-40B4-BE49-F238E27FC236}">
                <a16:creationId xmlns:a16="http://schemas.microsoft.com/office/drawing/2014/main" id="{11EAE446-34AB-43A1-8BE3-4A7251DED827}"/>
              </a:ext>
            </a:extLst>
          </p:cNvPr>
          <p:cNvSpPr/>
          <p:nvPr/>
        </p:nvSpPr>
        <p:spPr bwMode="gray">
          <a:xfrm>
            <a:off x="4005943" y="5254278"/>
            <a:ext cx="968021" cy="411295"/>
          </a:xfrm>
          <a:prstGeom prst="rect">
            <a:avLst/>
          </a:prstGeom>
          <a:solidFill>
            <a:srgbClr val="FFC000"/>
          </a:solidFill>
          <a:ln w="38100" algn="ctr">
            <a:solidFill>
              <a:srgbClr val="C00000"/>
            </a:solidFill>
            <a:miter lim="800000"/>
            <a:headEnd/>
            <a:tailEnd/>
          </a:ln>
          <a:effectLst/>
        </p:spPr>
        <p:txBody>
          <a:bodyPr wrap="none" rtlCol="0" anchor="ctr"/>
          <a:lstStyle/>
          <a:p>
            <a:pPr algn="ctr"/>
            <a:r>
              <a:rPr lang="en-US" altLang="zh-CN" sz="1400" b="1" dirty="0" err="1"/>
              <a:t>Memstore</a:t>
            </a:r>
            <a:endParaRPr lang="zh-CN" altLang="en-US" sz="1400" b="1" dirty="0"/>
          </a:p>
        </p:txBody>
      </p:sp>
      <p:sp>
        <p:nvSpPr>
          <p:cNvPr id="24" name="文本框 23">
            <a:extLst>
              <a:ext uri="{FF2B5EF4-FFF2-40B4-BE49-F238E27FC236}">
                <a16:creationId xmlns:a16="http://schemas.microsoft.com/office/drawing/2014/main" id="{1305062E-49BD-40B4-9940-1B0AF7E95334}"/>
              </a:ext>
            </a:extLst>
          </p:cNvPr>
          <p:cNvSpPr txBox="1"/>
          <p:nvPr/>
        </p:nvSpPr>
        <p:spPr>
          <a:xfrm>
            <a:off x="4120716" y="4946501"/>
            <a:ext cx="1125591" cy="307777"/>
          </a:xfrm>
          <a:prstGeom prst="rect">
            <a:avLst/>
          </a:prstGeom>
          <a:noFill/>
          <a:ln>
            <a:noFill/>
          </a:ln>
        </p:spPr>
        <p:txBody>
          <a:bodyPr spcFirstLastPara="1" wrap="square" lIns="91425" tIns="45700" rIns="91425" bIns="45700" anchor="t" anchorCtr="0">
            <a:noAutofit/>
          </a:bodyPr>
          <a:lstStyle>
            <a:defPPr>
              <a:defRPr lang="zh-CN"/>
            </a:defPPr>
            <a:lvl1pPr marR="0" lvl="0" indent="0">
              <a:spcBef>
                <a:spcPts val="0"/>
              </a:spcBef>
              <a:spcAft>
                <a:spcPts val="0"/>
              </a:spcAft>
              <a:buNone/>
              <a:defRPr sz="1400" b="1">
                <a:solidFill>
                  <a:schemeClr val="dk1"/>
                </a:solidFill>
                <a:latin typeface="Arial"/>
                <a:ea typeface="Arial"/>
                <a:cs typeface="Arial"/>
              </a:defRPr>
            </a:lvl1pPr>
          </a:lstStyle>
          <a:p>
            <a:r>
              <a:rPr lang="en-US" altLang="zh-CN" dirty="0">
                <a:latin typeface="+mn-lt"/>
              </a:rPr>
              <a:t>Region</a:t>
            </a:r>
            <a:endParaRPr lang="zh-CN" altLang="en-US" dirty="0">
              <a:latin typeface="+mn-lt"/>
            </a:endParaRPr>
          </a:p>
        </p:txBody>
      </p:sp>
      <p:sp>
        <p:nvSpPr>
          <p:cNvPr id="25" name="文本框 24">
            <a:extLst>
              <a:ext uri="{FF2B5EF4-FFF2-40B4-BE49-F238E27FC236}">
                <a16:creationId xmlns:a16="http://schemas.microsoft.com/office/drawing/2014/main" id="{6A24C8E2-809A-4994-830B-226586570AD5}"/>
              </a:ext>
            </a:extLst>
          </p:cNvPr>
          <p:cNvSpPr txBox="1"/>
          <p:nvPr/>
        </p:nvSpPr>
        <p:spPr>
          <a:xfrm>
            <a:off x="3655894" y="4611558"/>
            <a:ext cx="1590413" cy="303269"/>
          </a:xfrm>
          <a:prstGeom prst="rect">
            <a:avLst/>
          </a:prstGeom>
          <a:noFill/>
          <a:ln>
            <a:noFill/>
          </a:ln>
        </p:spPr>
        <p:txBody>
          <a:bodyPr spcFirstLastPara="1" wrap="square" lIns="91425" tIns="45700" rIns="91425" bIns="45700" anchor="t" anchorCtr="0">
            <a:noAutofit/>
          </a:bodyPr>
          <a:lstStyle>
            <a:defPPr>
              <a:defRPr lang="zh-CN"/>
            </a:defPPr>
            <a:lvl1pPr marR="0" lvl="0" indent="0">
              <a:spcBef>
                <a:spcPts val="0"/>
              </a:spcBef>
              <a:spcAft>
                <a:spcPts val="0"/>
              </a:spcAft>
              <a:buNone/>
              <a:defRPr sz="1400" b="1">
                <a:solidFill>
                  <a:schemeClr val="dk1"/>
                </a:solidFill>
                <a:latin typeface="Arial"/>
                <a:ea typeface="Arial"/>
                <a:cs typeface="Arial"/>
              </a:defRPr>
            </a:lvl1pPr>
          </a:lstStyle>
          <a:p>
            <a:r>
              <a:rPr lang="en-US" altLang="zh-CN" dirty="0">
                <a:latin typeface="+mn-lt"/>
              </a:rPr>
              <a:t>Region Server</a:t>
            </a:r>
            <a:endParaRPr lang="zh-CN" altLang="en-US" dirty="0">
              <a:latin typeface="+mn-lt"/>
            </a:endParaRPr>
          </a:p>
        </p:txBody>
      </p:sp>
      <p:sp>
        <p:nvSpPr>
          <p:cNvPr id="26" name="矩形: 剪去顶角 25">
            <a:extLst>
              <a:ext uri="{FF2B5EF4-FFF2-40B4-BE49-F238E27FC236}">
                <a16:creationId xmlns:a16="http://schemas.microsoft.com/office/drawing/2014/main" id="{8B280DE0-41B7-469D-9EEA-2A17A684D0C3}"/>
              </a:ext>
            </a:extLst>
          </p:cNvPr>
          <p:cNvSpPr/>
          <p:nvPr/>
        </p:nvSpPr>
        <p:spPr bwMode="gray">
          <a:xfrm flipV="1">
            <a:off x="3411655" y="5791446"/>
            <a:ext cx="1910080" cy="323640"/>
          </a:xfrm>
          <a:prstGeom prst="snip2SameRect">
            <a:avLst/>
          </a:prstGeom>
          <a:solidFill>
            <a:schemeClr val="accent1">
              <a:lumMod val="20000"/>
              <a:lumOff val="80000"/>
            </a:schemeClr>
          </a:solidFill>
          <a:ln w="6350" algn="ctr">
            <a:noFill/>
            <a:miter lim="800000"/>
            <a:headEnd/>
            <a:tailEnd/>
          </a:ln>
          <a:effectLst/>
        </p:spPr>
        <p:txBody>
          <a:bodyPr wrap="none" rtlCol="0" anchor="ctr"/>
          <a:lstStyle/>
          <a:p>
            <a:pPr algn="ctr"/>
            <a:endParaRPr lang="zh-CN" altLang="en-US" b="1" dirty="0">
              <a:solidFill>
                <a:schemeClr val="bg1"/>
              </a:solidFill>
            </a:endParaRPr>
          </a:p>
        </p:txBody>
      </p:sp>
      <p:sp>
        <p:nvSpPr>
          <p:cNvPr id="27" name="文本框 26">
            <a:extLst>
              <a:ext uri="{FF2B5EF4-FFF2-40B4-BE49-F238E27FC236}">
                <a16:creationId xmlns:a16="http://schemas.microsoft.com/office/drawing/2014/main" id="{2DAC67BA-29FD-443C-838B-9BC35D1540A4}"/>
              </a:ext>
            </a:extLst>
          </p:cNvPr>
          <p:cNvSpPr txBox="1"/>
          <p:nvPr/>
        </p:nvSpPr>
        <p:spPr>
          <a:xfrm>
            <a:off x="3604540" y="5800557"/>
            <a:ext cx="1641767" cy="271357"/>
          </a:xfrm>
          <a:prstGeom prst="rect">
            <a:avLst/>
          </a:prstGeom>
          <a:noFill/>
          <a:ln>
            <a:noFill/>
          </a:ln>
        </p:spPr>
        <p:txBody>
          <a:bodyPr spcFirstLastPara="1" wrap="square" lIns="91425" tIns="45700" rIns="91425" bIns="45700" anchor="t" anchorCtr="0">
            <a:noAutofit/>
          </a:bodyPr>
          <a:lstStyle>
            <a:defPPr>
              <a:defRPr lang="zh-CN"/>
            </a:defPPr>
            <a:lvl1pPr marR="0" lvl="0" indent="0">
              <a:spcBef>
                <a:spcPts val="0"/>
              </a:spcBef>
              <a:spcAft>
                <a:spcPts val="0"/>
              </a:spcAft>
              <a:buNone/>
              <a:defRPr sz="1400" b="1">
                <a:solidFill>
                  <a:schemeClr val="dk1"/>
                </a:solidFill>
                <a:latin typeface="Arial"/>
                <a:ea typeface="Arial"/>
                <a:cs typeface="Arial"/>
              </a:defRPr>
            </a:lvl1pPr>
          </a:lstStyle>
          <a:p>
            <a:r>
              <a:rPr lang="en-US" altLang="zh-CN" dirty="0" err="1">
                <a:solidFill>
                  <a:schemeClr val="bg1"/>
                </a:solidFill>
                <a:latin typeface="+mn-lt"/>
              </a:rPr>
              <a:t>HDFS</a:t>
            </a:r>
            <a:r>
              <a:rPr lang="en-US" altLang="zh-CN" dirty="0">
                <a:solidFill>
                  <a:schemeClr val="bg1"/>
                </a:solidFill>
                <a:latin typeface="+mn-lt"/>
              </a:rPr>
              <a:t> Data Node</a:t>
            </a:r>
            <a:endParaRPr lang="zh-CN" altLang="en-US" dirty="0">
              <a:solidFill>
                <a:schemeClr val="bg1"/>
              </a:solidFill>
              <a:latin typeface="+mn-lt"/>
            </a:endParaRPr>
          </a:p>
        </p:txBody>
      </p:sp>
      <p:sp>
        <p:nvSpPr>
          <p:cNvPr id="28" name="文本框 27">
            <a:extLst>
              <a:ext uri="{FF2B5EF4-FFF2-40B4-BE49-F238E27FC236}">
                <a16:creationId xmlns:a16="http://schemas.microsoft.com/office/drawing/2014/main" id="{7C02F794-D466-4B60-AA95-933D4A403980}"/>
              </a:ext>
            </a:extLst>
          </p:cNvPr>
          <p:cNvSpPr txBox="1"/>
          <p:nvPr/>
        </p:nvSpPr>
        <p:spPr>
          <a:xfrm>
            <a:off x="2880882" y="5406254"/>
            <a:ext cx="722615" cy="271846"/>
          </a:xfrm>
          <a:prstGeom prst="rect">
            <a:avLst/>
          </a:prstGeom>
          <a:noFill/>
          <a:ln>
            <a:noFill/>
          </a:ln>
        </p:spPr>
        <p:txBody>
          <a:bodyPr spcFirstLastPara="1" wrap="square" lIns="91425" tIns="45700" rIns="91425" bIns="45700" anchor="t" anchorCtr="0">
            <a:noAutofit/>
          </a:bodyPr>
          <a:lstStyle>
            <a:defPPr>
              <a:defRPr lang="zh-CN"/>
            </a:defPPr>
            <a:lvl1pPr marR="0" lvl="0" indent="0">
              <a:spcBef>
                <a:spcPts val="0"/>
              </a:spcBef>
              <a:spcAft>
                <a:spcPts val="0"/>
              </a:spcAft>
              <a:buNone/>
              <a:defRPr sz="1400" b="1">
                <a:solidFill>
                  <a:schemeClr val="dk1"/>
                </a:solidFill>
                <a:latin typeface="Arial"/>
                <a:ea typeface="Arial"/>
                <a:cs typeface="Arial"/>
              </a:defRPr>
            </a:lvl1pPr>
          </a:lstStyle>
          <a:p>
            <a:r>
              <a:rPr lang="en-US" altLang="zh-CN" sz="1600" dirty="0">
                <a:solidFill>
                  <a:schemeClr val="tx1"/>
                </a:solidFill>
                <a:latin typeface="+mn-lt"/>
              </a:rPr>
              <a:t>WAL</a:t>
            </a:r>
            <a:endParaRPr lang="zh-CN" altLang="en-US" sz="1600" dirty="0">
              <a:solidFill>
                <a:schemeClr val="tx1"/>
              </a:solidFill>
              <a:latin typeface="+mn-lt"/>
            </a:endParaRPr>
          </a:p>
        </p:txBody>
      </p:sp>
      <p:cxnSp>
        <p:nvCxnSpPr>
          <p:cNvPr id="32" name="直接箭头连接符 31">
            <a:extLst>
              <a:ext uri="{FF2B5EF4-FFF2-40B4-BE49-F238E27FC236}">
                <a16:creationId xmlns:a16="http://schemas.microsoft.com/office/drawing/2014/main" id="{B0BD2C44-DDC9-4457-B51D-29A12E3FE7B8}"/>
              </a:ext>
            </a:extLst>
          </p:cNvPr>
          <p:cNvCxnSpPr>
            <a:cxnSpLocks/>
          </p:cNvCxnSpPr>
          <p:nvPr/>
        </p:nvCxnSpPr>
        <p:spPr>
          <a:xfrm>
            <a:off x="2320821" y="5406254"/>
            <a:ext cx="464091" cy="0"/>
          </a:xfrm>
          <a:prstGeom prst="straightConnector1">
            <a:avLst/>
          </a:prstGeom>
          <a:ln w="28575">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E2079216-0E4F-435F-9A32-CD0C0481A655}"/>
              </a:ext>
            </a:extLst>
          </p:cNvPr>
          <p:cNvCxnSpPr>
            <a:cxnSpLocks/>
          </p:cNvCxnSpPr>
          <p:nvPr/>
        </p:nvCxnSpPr>
        <p:spPr>
          <a:xfrm>
            <a:off x="3541852" y="5406254"/>
            <a:ext cx="464091" cy="0"/>
          </a:xfrm>
          <a:prstGeom prst="straightConnector1">
            <a:avLst/>
          </a:prstGeom>
          <a:ln w="28575">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0" name="流程图: 磁盘 39">
            <a:extLst>
              <a:ext uri="{FF2B5EF4-FFF2-40B4-BE49-F238E27FC236}">
                <a16:creationId xmlns:a16="http://schemas.microsoft.com/office/drawing/2014/main" id="{687DBE8E-8F08-4ABB-B93E-E9696BB675C5}"/>
              </a:ext>
            </a:extLst>
          </p:cNvPr>
          <p:cNvSpPr/>
          <p:nvPr/>
        </p:nvSpPr>
        <p:spPr bwMode="gray">
          <a:xfrm>
            <a:off x="2841096" y="5071017"/>
            <a:ext cx="700756" cy="801884"/>
          </a:xfrm>
          <a:prstGeom prst="flowChartMagneticDisk">
            <a:avLst/>
          </a:prstGeom>
          <a:noFill/>
          <a:ln w="28575" algn="ctr">
            <a:solidFill>
              <a:srgbClr val="C00000"/>
            </a:solidFill>
            <a:miter lim="800000"/>
            <a:headEnd/>
            <a:tailEnd/>
          </a:ln>
          <a:effectLst/>
        </p:spPr>
        <p:txBody>
          <a:bodyPr wrap="none" rtlCol="0" anchor="ctr"/>
          <a:lstStyle/>
          <a:p>
            <a:pPr algn="ctr"/>
            <a:endParaRPr lang="zh-CN" altLang="en-US" b="1" dirty="0">
              <a:solidFill>
                <a:schemeClr val="bg1"/>
              </a:solidFill>
            </a:endParaRPr>
          </a:p>
        </p:txBody>
      </p:sp>
      <p:cxnSp>
        <p:nvCxnSpPr>
          <p:cNvPr id="41" name="直接箭头连接符 40">
            <a:extLst>
              <a:ext uri="{FF2B5EF4-FFF2-40B4-BE49-F238E27FC236}">
                <a16:creationId xmlns:a16="http://schemas.microsoft.com/office/drawing/2014/main" id="{01B84D3C-44F1-4EC4-AC35-E1CBB54C1F6B}"/>
              </a:ext>
            </a:extLst>
          </p:cNvPr>
          <p:cNvCxnSpPr>
            <a:cxnSpLocks/>
          </p:cNvCxnSpPr>
          <p:nvPr/>
        </p:nvCxnSpPr>
        <p:spPr>
          <a:xfrm flipH="1">
            <a:off x="2303678" y="5558654"/>
            <a:ext cx="481234" cy="0"/>
          </a:xfrm>
          <a:prstGeom prst="straightConnector1">
            <a:avLst/>
          </a:prstGeom>
          <a:ln w="28575">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B786572C-FF25-4D96-ADD8-5CE509E5F821}"/>
              </a:ext>
            </a:extLst>
          </p:cNvPr>
          <p:cNvSpPr txBox="1"/>
          <p:nvPr/>
        </p:nvSpPr>
        <p:spPr>
          <a:xfrm>
            <a:off x="2320821" y="5132692"/>
            <a:ext cx="464091" cy="307776"/>
          </a:xfrm>
          <a:prstGeom prst="rect">
            <a:avLst/>
          </a:prstGeom>
          <a:noFill/>
          <a:ln>
            <a:noFill/>
          </a:ln>
        </p:spPr>
        <p:txBody>
          <a:bodyPr spcFirstLastPara="1" wrap="square" lIns="91425" tIns="45700" rIns="91425" bIns="45700" anchor="t" anchorCtr="0">
            <a:noAutofit/>
          </a:bodyPr>
          <a:lstStyle>
            <a:defPPr>
              <a:defRPr lang="zh-CN"/>
            </a:defPPr>
            <a:lvl1pPr marR="0" lvl="0" indent="0">
              <a:spcBef>
                <a:spcPts val="0"/>
              </a:spcBef>
              <a:spcAft>
                <a:spcPts val="0"/>
              </a:spcAft>
              <a:buNone/>
              <a:defRPr sz="1400" b="1">
                <a:solidFill>
                  <a:schemeClr val="dk1"/>
                </a:solidFill>
                <a:latin typeface="Arial"/>
                <a:ea typeface="Arial"/>
                <a:cs typeface="Arial"/>
              </a:defRPr>
            </a:lvl1pPr>
          </a:lstStyle>
          <a:p>
            <a:r>
              <a:rPr lang="en-US" altLang="zh-CN" sz="1200" dirty="0">
                <a:latin typeface="+mn-lt"/>
              </a:rPr>
              <a:t>Put</a:t>
            </a:r>
            <a:endParaRPr lang="zh-CN" altLang="en-US" sz="1200" dirty="0">
              <a:latin typeface="+mn-lt"/>
            </a:endParaRPr>
          </a:p>
        </p:txBody>
      </p:sp>
      <p:sp>
        <p:nvSpPr>
          <p:cNvPr id="45" name="文本框 44">
            <a:extLst>
              <a:ext uri="{FF2B5EF4-FFF2-40B4-BE49-F238E27FC236}">
                <a16:creationId xmlns:a16="http://schemas.microsoft.com/office/drawing/2014/main" id="{875BB333-ABC1-4399-932A-63057BA029F3}"/>
              </a:ext>
            </a:extLst>
          </p:cNvPr>
          <p:cNvSpPr txBox="1"/>
          <p:nvPr/>
        </p:nvSpPr>
        <p:spPr>
          <a:xfrm>
            <a:off x="2320821" y="5562053"/>
            <a:ext cx="464091" cy="307776"/>
          </a:xfrm>
          <a:prstGeom prst="rect">
            <a:avLst/>
          </a:prstGeom>
          <a:noFill/>
          <a:ln>
            <a:noFill/>
          </a:ln>
        </p:spPr>
        <p:txBody>
          <a:bodyPr spcFirstLastPara="1" wrap="square" lIns="91425" tIns="45700" rIns="91425" bIns="45700" anchor="t" anchorCtr="0">
            <a:noAutofit/>
          </a:bodyPr>
          <a:lstStyle>
            <a:defPPr>
              <a:defRPr lang="zh-CN"/>
            </a:defPPr>
            <a:lvl1pPr marR="0" lvl="0" indent="0">
              <a:spcBef>
                <a:spcPts val="0"/>
              </a:spcBef>
              <a:spcAft>
                <a:spcPts val="0"/>
              </a:spcAft>
              <a:buNone/>
              <a:defRPr sz="1400" b="1">
                <a:solidFill>
                  <a:schemeClr val="dk1"/>
                </a:solidFill>
                <a:latin typeface="Arial"/>
                <a:ea typeface="Arial"/>
                <a:cs typeface="Arial"/>
              </a:defRPr>
            </a:lvl1pPr>
          </a:lstStyle>
          <a:p>
            <a:r>
              <a:rPr lang="en-US" altLang="zh-CN" sz="1200" dirty="0">
                <a:latin typeface="+mn-lt"/>
              </a:rPr>
              <a:t>Ack</a:t>
            </a:r>
            <a:endParaRPr lang="zh-CN" altLang="en-US" sz="1200" dirty="0">
              <a:latin typeface="+mn-lt"/>
            </a:endParaRPr>
          </a:p>
        </p:txBody>
      </p:sp>
      <p:sp>
        <p:nvSpPr>
          <p:cNvPr id="51" name="矩形: 圆角 50">
            <a:extLst>
              <a:ext uri="{FF2B5EF4-FFF2-40B4-BE49-F238E27FC236}">
                <a16:creationId xmlns:a16="http://schemas.microsoft.com/office/drawing/2014/main" id="{70DE9FCD-C9D0-42DB-9FBF-A2850C6921AC}"/>
              </a:ext>
            </a:extLst>
          </p:cNvPr>
          <p:cNvSpPr/>
          <p:nvPr/>
        </p:nvSpPr>
        <p:spPr bwMode="gray">
          <a:xfrm>
            <a:off x="1690131" y="6256513"/>
            <a:ext cx="3359125" cy="374571"/>
          </a:xfrm>
          <a:prstGeom prst="roundRect">
            <a:avLst/>
          </a:prstGeom>
          <a:noFill/>
        </p:spPr>
        <p:txBody>
          <a:bodyPr wrap="square" rtlCol="0">
            <a:spAutoFit/>
          </a:bodyPr>
          <a:lstStyle/>
          <a:p>
            <a:r>
              <a:rPr lang="en-US" altLang="zh-CN" sz="1600" b="1" dirty="0"/>
              <a:t>Write-ahead logging in HBase</a:t>
            </a:r>
            <a:endParaRPr lang="zh-CN" altLang="en-US" sz="1600" b="1" dirty="0"/>
          </a:p>
        </p:txBody>
      </p:sp>
      <p:pic>
        <p:nvPicPr>
          <p:cNvPr id="55" name="图片 54">
            <a:extLst>
              <a:ext uri="{FF2B5EF4-FFF2-40B4-BE49-F238E27FC236}">
                <a16:creationId xmlns:a16="http://schemas.microsoft.com/office/drawing/2014/main" id="{F9331CE6-84A3-4C28-9EB2-06388A31A47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30604" y="1883173"/>
            <a:ext cx="1647748" cy="1647748"/>
          </a:xfrm>
          <a:prstGeom prst="rect">
            <a:avLst/>
          </a:prstGeom>
        </p:spPr>
      </p:pic>
      <p:sp>
        <p:nvSpPr>
          <p:cNvPr id="56" name="Shape 126">
            <a:extLst>
              <a:ext uri="{FF2B5EF4-FFF2-40B4-BE49-F238E27FC236}">
                <a16:creationId xmlns:a16="http://schemas.microsoft.com/office/drawing/2014/main" id="{74FD88A9-89A0-4B1F-9B0B-518907D08FB6}"/>
              </a:ext>
            </a:extLst>
          </p:cNvPr>
          <p:cNvSpPr txBox="1"/>
          <p:nvPr/>
        </p:nvSpPr>
        <p:spPr>
          <a:xfrm>
            <a:off x="1571481" y="3669174"/>
            <a:ext cx="1318098" cy="338554"/>
          </a:xfrm>
          <a:prstGeom prst="rect">
            <a:avLst/>
          </a:prstGeom>
          <a:noFill/>
        </p:spPr>
        <p:txBody>
          <a:bodyPr wrap="square" rtlCol="0">
            <a:spAutoFit/>
          </a:bodyPr>
          <a:lstStyle>
            <a:defPPr>
              <a:defRPr lang="en-US"/>
            </a:defPPr>
            <a:lvl1pPr>
              <a:defRPr sz="1400" b="1">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1600" dirty="0">
                <a:sym typeface="Arial"/>
              </a:rPr>
              <a:t>Backing up</a:t>
            </a:r>
            <a:endParaRPr sz="1600" dirty="0">
              <a:sym typeface="Arial"/>
            </a:endParaRPr>
          </a:p>
        </p:txBody>
      </p:sp>
      <p:pic>
        <p:nvPicPr>
          <p:cNvPr id="63" name="图片 62">
            <a:extLst>
              <a:ext uri="{FF2B5EF4-FFF2-40B4-BE49-F238E27FC236}">
                <a16:creationId xmlns:a16="http://schemas.microsoft.com/office/drawing/2014/main" id="{22361C7C-9909-48BB-8325-8A4F66096F1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6200000">
            <a:off x="5027321" y="1329363"/>
            <a:ext cx="905852" cy="1120992"/>
          </a:xfrm>
          <a:prstGeom prst="rect">
            <a:avLst/>
          </a:prstGeom>
        </p:spPr>
      </p:pic>
      <p:sp>
        <p:nvSpPr>
          <p:cNvPr id="74" name="Shape 126">
            <a:extLst>
              <a:ext uri="{FF2B5EF4-FFF2-40B4-BE49-F238E27FC236}">
                <a16:creationId xmlns:a16="http://schemas.microsoft.com/office/drawing/2014/main" id="{BCA55792-6034-43BD-9A6C-8C42716CF026}"/>
              </a:ext>
            </a:extLst>
          </p:cNvPr>
          <p:cNvSpPr txBox="1"/>
          <p:nvPr/>
        </p:nvSpPr>
        <p:spPr>
          <a:xfrm>
            <a:off x="4692570" y="3669546"/>
            <a:ext cx="2263805" cy="338554"/>
          </a:xfrm>
          <a:prstGeom prst="rect">
            <a:avLst/>
          </a:prstGeom>
          <a:noFill/>
        </p:spPr>
        <p:txBody>
          <a:bodyPr wrap="square" rtlCol="0">
            <a:spAutoFit/>
          </a:bodyPr>
          <a:lstStyle>
            <a:defPPr>
              <a:defRPr lang="en-US"/>
            </a:defPPr>
            <a:lvl1pPr>
              <a:defRPr sz="1600" b="1"/>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sym typeface="Arial"/>
              </a:rPr>
              <a:t>Data synchronization</a:t>
            </a:r>
            <a:endParaRPr dirty="0">
              <a:sym typeface="Arial"/>
            </a:endParaRPr>
          </a:p>
        </p:txBody>
      </p:sp>
      <p:pic>
        <p:nvPicPr>
          <p:cNvPr id="89" name="图片 88">
            <a:extLst>
              <a:ext uri="{FF2B5EF4-FFF2-40B4-BE49-F238E27FC236}">
                <a16:creationId xmlns:a16="http://schemas.microsoft.com/office/drawing/2014/main" id="{D8F0A52D-B153-4B56-97B8-DCE30F5098A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5400000">
            <a:off x="5843751" y="2551359"/>
            <a:ext cx="905852" cy="1120992"/>
          </a:xfrm>
          <a:prstGeom prst="rect">
            <a:avLst/>
          </a:prstGeom>
        </p:spPr>
      </p:pic>
      <p:pic>
        <p:nvPicPr>
          <p:cNvPr id="102" name="图片 101">
            <a:extLst>
              <a:ext uri="{FF2B5EF4-FFF2-40B4-BE49-F238E27FC236}">
                <a16:creationId xmlns:a16="http://schemas.microsoft.com/office/drawing/2014/main" id="{326FD618-F2B7-4E6E-80DF-8A35AF91296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683511" y="2411294"/>
            <a:ext cx="1120992" cy="1120992"/>
          </a:xfrm>
          <a:prstGeom prst="rect">
            <a:avLst/>
          </a:prstGeom>
        </p:spPr>
      </p:pic>
      <p:pic>
        <p:nvPicPr>
          <p:cNvPr id="103" name="图片 102">
            <a:extLst>
              <a:ext uri="{FF2B5EF4-FFF2-40B4-BE49-F238E27FC236}">
                <a16:creationId xmlns:a16="http://schemas.microsoft.com/office/drawing/2014/main" id="{DC5FF453-7287-48FE-AF47-8B7D0EE4B65D}"/>
              </a:ext>
            </a:extLst>
          </p:cNvPr>
          <p:cNvPicPr>
            <a:picLocks noChangeAspect="1"/>
          </p:cNvPicPr>
          <p:nvPr/>
        </p:nvPicPr>
        <p:blipFill>
          <a:blip r:embed="rId11">
            <a:clrChange>
              <a:clrFrom>
                <a:srgbClr val="FFFFFF"/>
              </a:clrFrom>
              <a:clrTo>
                <a:srgbClr val="FFFFFF">
                  <a:alpha val="0"/>
                </a:srgbClr>
              </a:clrTo>
            </a:clrChange>
            <a:grayscl/>
            <a:extLst>
              <a:ext uri="{28A0092B-C50C-407E-A947-70E740481C1C}">
                <a14:useLocalDpi xmlns:a14="http://schemas.microsoft.com/office/drawing/2010/main" val="0"/>
              </a:ext>
            </a:extLst>
          </a:blip>
          <a:stretch>
            <a:fillRect/>
          </a:stretch>
        </p:blipFill>
        <p:spPr>
          <a:xfrm>
            <a:off x="4362953" y="2824949"/>
            <a:ext cx="703170" cy="703170"/>
          </a:xfrm>
          <a:prstGeom prst="rect">
            <a:avLst/>
          </a:prstGeom>
        </p:spPr>
      </p:pic>
      <p:pic>
        <p:nvPicPr>
          <p:cNvPr id="104" name="图片 103">
            <a:extLst>
              <a:ext uri="{FF2B5EF4-FFF2-40B4-BE49-F238E27FC236}">
                <a16:creationId xmlns:a16="http://schemas.microsoft.com/office/drawing/2014/main" id="{5942778C-D9E8-44D1-B704-D2254702E81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58768" y="1564296"/>
            <a:ext cx="1120992" cy="1120992"/>
          </a:xfrm>
          <a:prstGeom prst="rect">
            <a:avLst/>
          </a:prstGeom>
        </p:spPr>
      </p:pic>
      <p:pic>
        <p:nvPicPr>
          <p:cNvPr id="105" name="图片 104">
            <a:extLst>
              <a:ext uri="{FF2B5EF4-FFF2-40B4-BE49-F238E27FC236}">
                <a16:creationId xmlns:a16="http://schemas.microsoft.com/office/drawing/2014/main" id="{B1FFEA4B-3466-45DD-9B07-A0AE1F50C2D3}"/>
              </a:ext>
            </a:extLst>
          </p:cNvPr>
          <p:cNvPicPr>
            <a:picLocks noChangeAspect="1"/>
          </p:cNvPicPr>
          <p:nvPr/>
        </p:nvPicPr>
        <p:blipFill>
          <a:blip r:embed="rId11">
            <a:clrChange>
              <a:clrFrom>
                <a:srgbClr val="FFFFFF"/>
              </a:clrFrom>
              <a:clrTo>
                <a:srgbClr val="FFFFFF">
                  <a:alpha val="0"/>
                </a:srgbClr>
              </a:clrTo>
            </a:clrChange>
            <a:grayscl/>
            <a:extLst>
              <a:ext uri="{28A0092B-C50C-407E-A947-70E740481C1C}">
                <a14:useLocalDpi xmlns:a14="http://schemas.microsoft.com/office/drawing/2010/main" val="0"/>
              </a:ext>
            </a:extLst>
          </a:blip>
          <a:stretch>
            <a:fillRect/>
          </a:stretch>
        </p:blipFill>
        <p:spPr>
          <a:xfrm>
            <a:off x="5738210" y="1977951"/>
            <a:ext cx="703170" cy="703170"/>
          </a:xfrm>
          <a:prstGeom prst="rect">
            <a:avLst/>
          </a:prstGeom>
        </p:spPr>
      </p:pic>
      <p:sp>
        <p:nvSpPr>
          <p:cNvPr id="34" name="矩形 33">
            <a:extLst>
              <a:ext uri="{FF2B5EF4-FFF2-40B4-BE49-F238E27FC236}">
                <a16:creationId xmlns:a16="http://schemas.microsoft.com/office/drawing/2014/main" id="{7FAE6594-1933-4C27-84F1-A324083223EE}"/>
              </a:ext>
            </a:extLst>
          </p:cNvPr>
          <p:cNvSpPr/>
          <p:nvPr/>
        </p:nvSpPr>
        <p:spPr>
          <a:xfrm>
            <a:off x="857471" y="1417532"/>
            <a:ext cx="10329521" cy="5213552"/>
          </a:xfrm>
          <a:prstGeom prst="rect">
            <a:avLst/>
          </a:prstGeom>
          <a:solidFill>
            <a:schemeClr val="bg1">
              <a:alpha val="85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Char char="p"/>
            </a:pPr>
            <a:endParaRPr kumimoji="0" lang="zh-CN" altLang="en-US" sz="1800" b="1" i="0" u="none" strike="noStrike" cap="none" normalizeH="0" baseline="0">
              <a:ln>
                <a:noFill/>
              </a:ln>
              <a:solidFill>
                <a:schemeClr val="accent2"/>
              </a:solidFill>
              <a:effectLst/>
              <a:latin typeface="Verdana" panose="020B0604030504040204" pitchFamily="34" charset="0"/>
              <a:ea typeface="楷体_GB2312" pitchFamily="49" charset="-122"/>
            </a:endParaRPr>
          </a:p>
        </p:txBody>
      </p:sp>
      <p:sp>
        <p:nvSpPr>
          <p:cNvPr id="35" name="标题 4">
            <a:extLst>
              <a:ext uri="{FF2B5EF4-FFF2-40B4-BE49-F238E27FC236}">
                <a16:creationId xmlns:a16="http://schemas.microsoft.com/office/drawing/2014/main" id="{68BD268E-12F0-48AE-96D4-1B15DE6C6373}"/>
              </a:ext>
            </a:extLst>
          </p:cNvPr>
          <p:cNvSpPr txBox="1"/>
          <p:nvPr/>
        </p:nvSpPr>
        <p:spPr bwMode="auto">
          <a:xfrm>
            <a:off x="2408655" y="3211737"/>
            <a:ext cx="8252741" cy="686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1" fontAlgn="base" hangingPunct="1">
              <a:spcBef>
                <a:spcPct val="0"/>
              </a:spcBef>
              <a:spcAft>
                <a:spcPct val="0"/>
              </a:spcAft>
              <a:defRPr sz="3600" b="1" baseline="0">
                <a:solidFill>
                  <a:srgbClr val="698ECF"/>
                </a:solidFill>
                <a:latin typeface="Times New Roman" panose="02020603050405020304" pitchFamily="18" charset="0"/>
                <a:ea typeface="+mj-ea"/>
                <a:cs typeface="+mj-cs"/>
              </a:defRPr>
            </a:lvl1pPr>
            <a:lvl2pPr algn="l" rtl="0" eaLnBrk="1" fontAlgn="base" hangingPunct="1">
              <a:spcBef>
                <a:spcPct val="0"/>
              </a:spcBef>
              <a:spcAft>
                <a:spcPct val="0"/>
              </a:spcAft>
              <a:defRPr sz="3800" b="1">
                <a:solidFill>
                  <a:srgbClr val="698ECF"/>
                </a:solidFill>
                <a:latin typeface="Franklin Gothic Medium" panose="020B0603020102020204" pitchFamily="34" charset="0"/>
                <a:ea typeface="黑体" panose="02010609060101010101" pitchFamily="2" charset="-122"/>
              </a:defRPr>
            </a:lvl2pPr>
            <a:lvl3pPr algn="l" rtl="0" eaLnBrk="1" fontAlgn="base" hangingPunct="1">
              <a:spcBef>
                <a:spcPct val="0"/>
              </a:spcBef>
              <a:spcAft>
                <a:spcPct val="0"/>
              </a:spcAft>
              <a:defRPr sz="3800" b="1">
                <a:solidFill>
                  <a:srgbClr val="698ECF"/>
                </a:solidFill>
                <a:latin typeface="Franklin Gothic Medium" panose="020B0603020102020204" pitchFamily="34" charset="0"/>
                <a:ea typeface="黑体" panose="02010609060101010101" pitchFamily="2" charset="-122"/>
              </a:defRPr>
            </a:lvl3pPr>
            <a:lvl4pPr algn="l" rtl="0" eaLnBrk="1" fontAlgn="base" hangingPunct="1">
              <a:spcBef>
                <a:spcPct val="0"/>
              </a:spcBef>
              <a:spcAft>
                <a:spcPct val="0"/>
              </a:spcAft>
              <a:defRPr sz="3800" b="1">
                <a:solidFill>
                  <a:srgbClr val="698ECF"/>
                </a:solidFill>
                <a:latin typeface="Franklin Gothic Medium" panose="020B0603020102020204" pitchFamily="34" charset="0"/>
                <a:ea typeface="黑体" panose="02010609060101010101" pitchFamily="2" charset="-122"/>
              </a:defRPr>
            </a:lvl4pPr>
            <a:lvl5pPr algn="l" rtl="0" eaLnBrk="1" fontAlgn="base" hangingPunct="1">
              <a:spcBef>
                <a:spcPct val="0"/>
              </a:spcBef>
              <a:spcAft>
                <a:spcPct val="0"/>
              </a:spcAft>
              <a:defRPr sz="3800" b="1">
                <a:solidFill>
                  <a:srgbClr val="698ECF"/>
                </a:solidFill>
                <a:latin typeface="Franklin Gothic Medium" panose="020B0603020102020204" pitchFamily="34" charset="0"/>
                <a:ea typeface="黑体" panose="02010609060101010101" pitchFamily="2" charset="-122"/>
              </a:defRPr>
            </a:lvl5pPr>
            <a:lvl6pPr marL="457200" algn="l" rtl="0" eaLnBrk="1" fontAlgn="base" hangingPunct="1">
              <a:spcBef>
                <a:spcPct val="0"/>
              </a:spcBef>
              <a:spcAft>
                <a:spcPct val="0"/>
              </a:spcAft>
              <a:defRPr sz="3800" b="1">
                <a:solidFill>
                  <a:schemeClr val="accent2"/>
                </a:solidFill>
                <a:latin typeface="Verdana" panose="020B0604030504040204" pitchFamily="34" charset="0"/>
                <a:ea typeface="黑体" panose="02010609060101010101" pitchFamily="2" charset="-122"/>
              </a:defRPr>
            </a:lvl6pPr>
            <a:lvl7pPr marL="914400" algn="l" rtl="0" eaLnBrk="1" fontAlgn="base" hangingPunct="1">
              <a:spcBef>
                <a:spcPct val="0"/>
              </a:spcBef>
              <a:spcAft>
                <a:spcPct val="0"/>
              </a:spcAft>
              <a:defRPr sz="3800" b="1">
                <a:solidFill>
                  <a:schemeClr val="accent2"/>
                </a:solidFill>
                <a:latin typeface="Verdana" panose="020B0604030504040204" pitchFamily="34" charset="0"/>
                <a:ea typeface="黑体" panose="02010609060101010101" pitchFamily="2" charset="-122"/>
              </a:defRPr>
            </a:lvl7pPr>
            <a:lvl8pPr marL="1371600" algn="l" rtl="0" eaLnBrk="1" fontAlgn="base" hangingPunct="1">
              <a:spcBef>
                <a:spcPct val="0"/>
              </a:spcBef>
              <a:spcAft>
                <a:spcPct val="0"/>
              </a:spcAft>
              <a:defRPr sz="3800" b="1">
                <a:solidFill>
                  <a:schemeClr val="accent2"/>
                </a:solidFill>
                <a:latin typeface="Verdana" panose="020B0604030504040204" pitchFamily="34" charset="0"/>
                <a:ea typeface="黑体" panose="02010609060101010101" pitchFamily="2" charset="-122"/>
              </a:defRPr>
            </a:lvl8pPr>
            <a:lvl9pPr marL="1828800" algn="l" rtl="0" eaLnBrk="1" fontAlgn="base" hangingPunct="1">
              <a:spcBef>
                <a:spcPct val="0"/>
              </a:spcBef>
              <a:spcAft>
                <a:spcPct val="0"/>
              </a:spcAft>
              <a:defRPr sz="3800" b="1">
                <a:solidFill>
                  <a:schemeClr val="accent2"/>
                </a:solidFill>
                <a:latin typeface="Verdana" panose="020B0604030504040204" pitchFamily="34" charset="0"/>
                <a:ea typeface="黑体" panose="02010609060101010101" pitchFamily="2" charset="-122"/>
              </a:defRPr>
            </a:lvl9pPr>
          </a:lstStyle>
          <a:p>
            <a:pPr algn="ctr"/>
            <a:r>
              <a:rPr lang="en-US" altLang="zh-CN" kern="0" dirty="0">
                <a:solidFill>
                  <a:srgbClr val="FF0000"/>
                </a:solidFill>
              </a:rPr>
              <a:t>Crash recovery processes can have bugs!</a:t>
            </a:r>
          </a:p>
        </p:txBody>
      </p:sp>
      <p:pic>
        <p:nvPicPr>
          <p:cNvPr id="36" name="图片 35">
            <a:extLst>
              <a:ext uri="{FF2B5EF4-FFF2-40B4-BE49-F238E27FC236}">
                <a16:creationId xmlns:a16="http://schemas.microsoft.com/office/drawing/2014/main" id="{CB194A30-A729-4986-AC15-F3A10EB7619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552754" y="3029754"/>
            <a:ext cx="794133" cy="887851"/>
          </a:xfrm>
          <a:prstGeom prst="rect">
            <a:avLst/>
          </a:prstGeom>
        </p:spPr>
      </p:pic>
    </p:spTree>
    <p:extLst>
      <p:ext uri="{BB962C8B-B14F-4D97-AF65-F5344CB8AC3E}">
        <p14:creationId xmlns:p14="http://schemas.microsoft.com/office/powerpoint/2010/main" val="3240475188"/>
      </p:ext>
    </p:extLst>
  </p:cSld>
  <p:clrMapOvr>
    <a:masterClrMapping/>
  </p:clrMapOvr>
  <p:transition advTm="13334">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62BBA92-F2B4-4027-B795-AE1AD3D72E05}"/>
              </a:ext>
            </a:extLst>
          </p:cNvPr>
          <p:cNvSpPr>
            <a:spLocks noGrp="1"/>
          </p:cNvSpPr>
          <p:nvPr>
            <p:ph idx="1"/>
          </p:nvPr>
        </p:nvSpPr>
        <p:spPr>
          <a:xfrm>
            <a:off x="2658045" y="1226628"/>
            <a:ext cx="8603514" cy="846386"/>
          </a:xfrm>
        </p:spPr>
        <p:txBody>
          <a:bodyPr/>
          <a:lstStyle/>
          <a:p>
            <a:pPr marL="0" indent="0">
              <a:buNone/>
            </a:pPr>
            <a:r>
              <a:rPr lang="en-US" altLang="zh-CN" sz="2400" dirty="0"/>
              <a:t>zookeeper fails to start because of inconsistent epoch</a:t>
            </a:r>
          </a:p>
          <a:p>
            <a:pPr marL="0" indent="0">
              <a:spcBef>
                <a:spcPts val="600"/>
              </a:spcBef>
              <a:buNone/>
            </a:pPr>
            <a:r>
              <a:rPr lang="en-US" altLang="zh-CN" sz="2000" b="0" dirty="0"/>
              <a:t>https://issues.apache.org/jira/browse/ZOOKEEPER-1653</a:t>
            </a:r>
            <a:endParaRPr lang="zh-CN" altLang="en-US" sz="2000" b="0" dirty="0"/>
          </a:p>
        </p:txBody>
      </p:sp>
      <p:sp>
        <p:nvSpPr>
          <p:cNvPr id="3" name="标题 2">
            <a:extLst>
              <a:ext uri="{FF2B5EF4-FFF2-40B4-BE49-F238E27FC236}">
                <a16:creationId xmlns:a16="http://schemas.microsoft.com/office/drawing/2014/main" id="{AAFD8AE7-917A-4E22-A9D1-DD20E4FFEF14}"/>
              </a:ext>
            </a:extLst>
          </p:cNvPr>
          <p:cNvSpPr>
            <a:spLocks noGrp="1"/>
          </p:cNvSpPr>
          <p:nvPr>
            <p:ph type="title"/>
          </p:nvPr>
        </p:nvSpPr>
        <p:spPr/>
        <p:txBody>
          <a:bodyPr/>
          <a:lstStyle/>
          <a:p>
            <a:r>
              <a:rPr lang="en-US" altLang="zh-CN" sz="4400" dirty="0"/>
              <a:t>A real-world crash recovery bug</a:t>
            </a:r>
            <a:endParaRPr lang="zh-CN" altLang="en-US" dirty="0"/>
          </a:p>
        </p:txBody>
      </p:sp>
      <p:cxnSp>
        <p:nvCxnSpPr>
          <p:cNvPr id="9" name="直接箭头连接符 8">
            <a:extLst>
              <a:ext uri="{FF2B5EF4-FFF2-40B4-BE49-F238E27FC236}">
                <a16:creationId xmlns:a16="http://schemas.microsoft.com/office/drawing/2014/main" id="{9F99D202-9279-47F1-8E92-74DE61198931}"/>
              </a:ext>
            </a:extLst>
          </p:cNvPr>
          <p:cNvCxnSpPr>
            <a:cxnSpLocks/>
          </p:cNvCxnSpPr>
          <p:nvPr/>
        </p:nvCxnSpPr>
        <p:spPr>
          <a:xfrm flipH="1">
            <a:off x="5752431" y="3317123"/>
            <a:ext cx="2689945" cy="227662"/>
          </a:xfrm>
          <a:prstGeom prst="straightConnector1">
            <a:avLst/>
          </a:prstGeom>
          <a:ln w="57150" cap="rnd">
            <a:solidFill>
              <a:srgbClr val="0070C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AED31C9D-7A22-43CD-A4D9-04142D99E46F}"/>
              </a:ext>
            </a:extLst>
          </p:cNvPr>
          <p:cNvSpPr txBox="1"/>
          <p:nvPr/>
        </p:nvSpPr>
        <p:spPr>
          <a:xfrm rot="21307886">
            <a:off x="6330546" y="3093140"/>
            <a:ext cx="1573199" cy="338554"/>
          </a:xfrm>
          <a:prstGeom prst="rect">
            <a:avLst/>
          </a:prstGeom>
          <a:noFill/>
          <a:ln>
            <a:noFill/>
          </a:ln>
        </p:spPr>
        <p:txBody>
          <a:bodyPr wrap="square" rtlCol="0">
            <a:spAutoFit/>
          </a:bodyPr>
          <a:lstStyle/>
          <a:p>
            <a:r>
              <a:rPr lang="en-US" altLang="zh-CN" sz="1600" b="1" dirty="0" err="1">
                <a:solidFill>
                  <a:srgbClr val="0070C0"/>
                </a:solidFill>
                <a:ea typeface="Linux Libertine" panose="02000503000000000000" pitchFamily="2" charset="0"/>
                <a:cs typeface="Linux Libertine" panose="02000503000000000000" pitchFamily="2" charset="0"/>
              </a:rPr>
              <a:t>NEWLEADER</a:t>
            </a:r>
            <a:endParaRPr lang="zh-CN" altLang="en-US" sz="1600" b="1" dirty="0">
              <a:solidFill>
                <a:srgbClr val="0070C0"/>
              </a:solidFill>
              <a:cs typeface="Linux Libertine" panose="02000503000000000000" pitchFamily="2" charset="0"/>
            </a:endParaRPr>
          </a:p>
        </p:txBody>
      </p:sp>
      <p:sp>
        <p:nvSpPr>
          <p:cNvPr id="12" name="流程图: 磁盘 11">
            <a:extLst>
              <a:ext uri="{FF2B5EF4-FFF2-40B4-BE49-F238E27FC236}">
                <a16:creationId xmlns:a16="http://schemas.microsoft.com/office/drawing/2014/main" id="{47A1F0C7-FDB5-467F-92D4-5C6AF7E2D889}"/>
              </a:ext>
            </a:extLst>
          </p:cNvPr>
          <p:cNvSpPr/>
          <p:nvPr/>
        </p:nvSpPr>
        <p:spPr bwMode="gray">
          <a:xfrm>
            <a:off x="1766850" y="3746865"/>
            <a:ext cx="1608906" cy="468298"/>
          </a:xfrm>
          <a:prstGeom prst="flowChartMagneticDisk">
            <a:avLst/>
          </a:prstGeom>
          <a:solidFill>
            <a:schemeClr val="bg1"/>
          </a:solidFill>
          <a:ln w="28575" algn="ctr">
            <a:solidFill>
              <a:srgbClr val="DFC9EF"/>
            </a:solidFill>
            <a:miter lim="800000"/>
            <a:headEnd/>
            <a:tailEnd/>
          </a:ln>
          <a:effectLst/>
        </p:spPr>
        <p:txBody>
          <a:bodyPr wrap="none" rtlCol="0" anchor="ctr"/>
          <a:lstStyle/>
          <a:p>
            <a:pPr algn="ctr"/>
            <a:r>
              <a:rPr lang="en-US" altLang="zh-CN" b="1" dirty="0">
                <a:solidFill>
                  <a:srgbClr val="DFC9EF"/>
                </a:solidFill>
              </a:rPr>
              <a:t>Snapshot</a:t>
            </a:r>
            <a:endParaRPr lang="zh-CN" altLang="en-US" b="1" dirty="0">
              <a:solidFill>
                <a:srgbClr val="DFC9EF"/>
              </a:solidFill>
            </a:endParaRPr>
          </a:p>
        </p:txBody>
      </p:sp>
      <p:sp>
        <p:nvSpPr>
          <p:cNvPr id="13" name="流程图: 磁盘 12">
            <a:extLst>
              <a:ext uri="{FF2B5EF4-FFF2-40B4-BE49-F238E27FC236}">
                <a16:creationId xmlns:a16="http://schemas.microsoft.com/office/drawing/2014/main" id="{CA885837-A342-4D87-9581-E374F92E84AB}"/>
              </a:ext>
            </a:extLst>
          </p:cNvPr>
          <p:cNvSpPr/>
          <p:nvPr/>
        </p:nvSpPr>
        <p:spPr bwMode="gray">
          <a:xfrm>
            <a:off x="1763493" y="4332834"/>
            <a:ext cx="1608907" cy="468298"/>
          </a:xfrm>
          <a:prstGeom prst="flowChartMagneticDisk">
            <a:avLst/>
          </a:prstGeom>
          <a:solidFill>
            <a:schemeClr val="bg1"/>
          </a:solidFill>
          <a:ln w="28575" algn="ctr">
            <a:solidFill>
              <a:schemeClr val="accent1">
                <a:lumMod val="20000"/>
                <a:lumOff val="80000"/>
              </a:schemeClr>
            </a:solidFill>
            <a:miter lim="800000"/>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zh-CN" b="1" dirty="0" err="1">
                <a:solidFill>
                  <a:schemeClr val="accent1">
                    <a:lumMod val="20000"/>
                    <a:lumOff val="80000"/>
                  </a:schemeClr>
                </a:solidFill>
              </a:rPr>
              <a:t>currentEpoch</a:t>
            </a:r>
            <a:endParaRPr lang="zh-CN" altLang="en-US" b="1" dirty="0">
              <a:solidFill>
                <a:schemeClr val="accent1">
                  <a:lumMod val="20000"/>
                  <a:lumOff val="80000"/>
                </a:schemeClr>
              </a:solidFill>
            </a:endParaRPr>
          </a:p>
        </p:txBody>
      </p:sp>
      <p:cxnSp>
        <p:nvCxnSpPr>
          <p:cNvPr id="14" name="直接箭头连接符 13">
            <a:extLst>
              <a:ext uri="{FF2B5EF4-FFF2-40B4-BE49-F238E27FC236}">
                <a16:creationId xmlns:a16="http://schemas.microsoft.com/office/drawing/2014/main" id="{B565D35C-96FF-492D-99A4-B4627147AB49}"/>
              </a:ext>
            </a:extLst>
          </p:cNvPr>
          <p:cNvCxnSpPr>
            <a:cxnSpLocks/>
            <a:endCxn id="12" idx="4"/>
          </p:cNvCxnSpPr>
          <p:nvPr/>
        </p:nvCxnSpPr>
        <p:spPr>
          <a:xfrm flipH="1">
            <a:off x="3375756" y="3712737"/>
            <a:ext cx="2269099" cy="268277"/>
          </a:xfrm>
          <a:prstGeom prst="straightConnector1">
            <a:avLst/>
          </a:prstGeom>
          <a:ln w="57150"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C08F275A-1860-46DF-9D1B-319AEB062432}"/>
              </a:ext>
            </a:extLst>
          </p:cNvPr>
          <p:cNvSpPr txBox="1"/>
          <p:nvPr/>
        </p:nvSpPr>
        <p:spPr>
          <a:xfrm rot="21260010">
            <a:off x="3773895" y="3467094"/>
            <a:ext cx="1887873" cy="338554"/>
          </a:xfrm>
          <a:prstGeom prst="rect">
            <a:avLst/>
          </a:prstGeom>
          <a:noFill/>
          <a:ln>
            <a:noFill/>
          </a:ln>
        </p:spPr>
        <p:txBody>
          <a:bodyPr wrap="square" rtlCol="0">
            <a:spAutoFit/>
          </a:bodyPr>
          <a:lstStyle/>
          <a:p>
            <a:r>
              <a:rPr lang="en-US" altLang="zh-CN" sz="1600" b="1" dirty="0">
                <a:ea typeface="Linux Libertine" panose="02000503000000000000" pitchFamily="2" charset="0"/>
                <a:cs typeface="Linux Libertine" panose="02000503000000000000" pitchFamily="2" charset="0"/>
              </a:rPr>
              <a:t>Take snapshot</a:t>
            </a:r>
            <a:endParaRPr lang="zh-CN" altLang="en-US" sz="1600" b="1" dirty="0">
              <a:cs typeface="Linux Libertine" panose="02000503000000000000" pitchFamily="2" charset="0"/>
            </a:endParaRPr>
          </a:p>
        </p:txBody>
      </p:sp>
      <p:cxnSp>
        <p:nvCxnSpPr>
          <p:cNvPr id="21" name="直接箭头连接符 20">
            <a:extLst>
              <a:ext uri="{FF2B5EF4-FFF2-40B4-BE49-F238E27FC236}">
                <a16:creationId xmlns:a16="http://schemas.microsoft.com/office/drawing/2014/main" id="{99054401-4AB2-4BBB-81EF-750FF75C8327}"/>
              </a:ext>
            </a:extLst>
          </p:cNvPr>
          <p:cNvCxnSpPr>
            <a:cxnSpLocks/>
            <a:endCxn id="13" idx="4"/>
          </p:cNvCxnSpPr>
          <p:nvPr/>
        </p:nvCxnSpPr>
        <p:spPr>
          <a:xfrm flipH="1">
            <a:off x="3372400" y="4320890"/>
            <a:ext cx="2319188" cy="246093"/>
          </a:xfrm>
          <a:prstGeom prst="straightConnector1">
            <a:avLst/>
          </a:prstGeom>
          <a:ln w="57150"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EA0F6A83-FF97-424C-9B8D-5A331900F73D}"/>
              </a:ext>
            </a:extLst>
          </p:cNvPr>
          <p:cNvSpPr txBox="1"/>
          <p:nvPr/>
        </p:nvSpPr>
        <p:spPr>
          <a:xfrm rot="21260010">
            <a:off x="3650522" y="4047263"/>
            <a:ext cx="2489602" cy="338554"/>
          </a:xfrm>
          <a:prstGeom prst="rect">
            <a:avLst/>
          </a:prstGeom>
          <a:noFill/>
          <a:ln>
            <a:noFill/>
          </a:ln>
        </p:spPr>
        <p:txBody>
          <a:bodyPr wrap="square" rtlCol="0">
            <a:spAutoFit/>
          </a:bodyPr>
          <a:lstStyle/>
          <a:p>
            <a:r>
              <a:rPr lang="en-US" altLang="zh-CN" sz="1600" b="1" dirty="0">
                <a:ea typeface="Linux Libertine" panose="02000503000000000000" pitchFamily="2" charset="0"/>
                <a:cs typeface="Linux Libertine" panose="02000503000000000000" pitchFamily="2" charset="0"/>
              </a:rPr>
              <a:t>Write current epoch</a:t>
            </a:r>
            <a:endParaRPr lang="zh-CN" altLang="en-US" sz="1600" b="1" dirty="0">
              <a:cs typeface="Linux Libertine" panose="02000503000000000000" pitchFamily="2" charset="0"/>
            </a:endParaRPr>
          </a:p>
        </p:txBody>
      </p:sp>
      <p:sp>
        <p:nvSpPr>
          <p:cNvPr id="24" name="文本框 23">
            <a:extLst>
              <a:ext uri="{FF2B5EF4-FFF2-40B4-BE49-F238E27FC236}">
                <a16:creationId xmlns:a16="http://schemas.microsoft.com/office/drawing/2014/main" id="{5C79DFAB-8423-4FFC-9A95-AE55163A4E14}"/>
              </a:ext>
            </a:extLst>
          </p:cNvPr>
          <p:cNvSpPr txBox="1"/>
          <p:nvPr/>
        </p:nvSpPr>
        <p:spPr>
          <a:xfrm>
            <a:off x="3347533" y="4163917"/>
            <a:ext cx="457176" cy="369332"/>
          </a:xfrm>
          <a:prstGeom prst="rect">
            <a:avLst/>
          </a:prstGeom>
        </p:spPr>
        <p:txBody>
          <a:bodyPr wrap="none">
            <a:spAutoFit/>
          </a:bodyPr>
          <a:lstStyle>
            <a:defPPr>
              <a:defRPr lang="en-US"/>
            </a:defPPr>
            <a:lvl1pPr>
              <a:defRPr b="1">
                <a:solidFill>
                  <a:srgbClr val="C00000"/>
                </a:solidFill>
                <a:latin typeface="Cambria Math" panose="02040503050406030204" pitchFamily="18" charset="0"/>
              </a:defRPr>
            </a:lvl1pPr>
          </a:lstStyle>
          <a:p>
            <a:r>
              <a:rPr lang="en-US" altLang="zh-CN" dirty="0"/>
              <a:t>③</a:t>
            </a:r>
            <a:endParaRPr lang="zh-CN" altLang="en-US" dirty="0"/>
          </a:p>
        </p:txBody>
      </p:sp>
      <p:sp>
        <p:nvSpPr>
          <p:cNvPr id="25" name="矩形 24">
            <a:extLst>
              <a:ext uri="{FF2B5EF4-FFF2-40B4-BE49-F238E27FC236}">
                <a16:creationId xmlns:a16="http://schemas.microsoft.com/office/drawing/2014/main" id="{43F022E9-6591-4D4E-8751-8A4E3844D76F}"/>
              </a:ext>
            </a:extLst>
          </p:cNvPr>
          <p:cNvSpPr/>
          <p:nvPr/>
        </p:nvSpPr>
        <p:spPr>
          <a:xfrm>
            <a:off x="6014119" y="3125519"/>
            <a:ext cx="457176" cy="369332"/>
          </a:xfrm>
          <a:prstGeom prst="rect">
            <a:avLst/>
          </a:prstGeom>
        </p:spPr>
        <p:txBody>
          <a:bodyPr wrap="none">
            <a:spAutoFit/>
          </a:bodyPr>
          <a:lstStyle/>
          <a:p>
            <a:r>
              <a:rPr lang="zh-CN" altLang="en-US" b="1" dirty="0">
                <a:solidFill>
                  <a:srgbClr val="C00000"/>
                </a:solidFill>
                <a:latin typeface="Cambria Math" panose="02040503050406030204" pitchFamily="18" charset="0"/>
              </a:rPr>
              <a:t>①</a:t>
            </a:r>
            <a:endParaRPr lang="zh-CN" altLang="en-US" dirty="0">
              <a:solidFill>
                <a:srgbClr val="C00000"/>
              </a:solidFill>
            </a:endParaRPr>
          </a:p>
        </p:txBody>
      </p:sp>
      <p:sp>
        <p:nvSpPr>
          <p:cNvPr id="26" name="矩形 25">
            <a:extLst>
              <a:ext uri="{FF2B5EF4-FFF2-40B4-BE49-F238E27FC236}">
                <a16:creationId xmlns:a16="http://schemas.microsoft.com/office/drawing/2014/main" id="{C0D4456F-DFC3-4157-B815-EE01260AAE56}"/>
              </a:ext>
            </a:extLst>
          </p:cNvPr>
          <p:cNvSpPr/>
          <p:nvPr/>
        </p:nvSpPr>
        <p:spPr>
          <a:xfrm>
            <a:off x="3471212" y="3590341"/>
            <a:ext cx="457176" cy="369332"/>
          </a:xfrm>
          <a:prstGeom prst="rect">
            <a:avLst/>
          </a:prstGeom>
        </p:spPr>
        <p:txBody>
          <a:bodyPr wrap="none">
            <a:spAutoFit/>
          </a:bodyPr>
          <a:lstStyle/>
          <a:p>
            <a:r>
              <a:rPr lang="zh-CN" altLang="en-US" b="1" dirty="0">
                <a:solidFill>
                  <a:srgbClr val="C00000"/>
                </a:solidFill>
                <a:latin typeface="Cambria Math" panose="02040503050406030204" pitchFamily="18" charset="0"/>
              </a:rPr>
              <a:t>②</a:t>
            </a:r>
          </a:p>
        </p:txBody>
      </p:sp>
      <p:cxnSp>
        <p:nvCxnSpPr>
          <p:cNvPr id="28" name="直接连接符 27">
            <a:extLst>
              <a:ext uri="{FF2B5EF4-FFF2-40B4-BE49-F238E27FC236}">
                <a16:creationId xmlns:a16="http://schemas.microsoft.com/office/drawing/2014/main" id="{2CDA471E-5019-4166-8497-13891AF71BC6}"/>
              </a:ext>
            </a:extLst>
          </p:cNvPr>
          <p:cNvCxnSpPr>
            <a:cxnSpLocks/>
          </p:cNvCxnSpPr>
          <p:nvPr/>
        </p:nvCxnSpPr>
        <p:spPr>
          <a:xfrm>
            <a:off x="5692773" y="3018888"/>
            <a:ext cx="0" cy="2812835"/>
          </a:xfrm>
          <a:prstGeom prst="line">
            <a:avLst/>
          </a:prstGeom>
          <a:noFill/>
          <a:ln w="38100" cap="flat" cmpd="sng">
            <a:solidFill>
              <a:srgbClr val="7F7F7F"/>
            </a:solidFill>
            <a:prstDash val="solid"/>
            <a:round/>
            <a:headEnd type="none" w="sm" len="sm"/>
            <a:tailEnd type="none" w="sm" len="sm"/>
          </a:ln>
        </p:spPr>
      </p:cxnSp>
      <p:sp>
        <p:nvSpPr>
          <p:cNvPr id="29" name="文本框 28">
            <a:extLst>
              <a:ext uri="{FF2B5EF4-FFF2-40B4-BE49-F238E27FC236}">
                <a16:creationId xmlns:a16="http://schemas.microsoft.com/office/drawing/2014/main" id="{C008705D-4F7F-4D40-A3B4-C59D00ACEA5E}"/>
              </a:ext>
            </a:extLst>
          </p:cNvPr>
          <p:cNvSpPr txBox="1"/>
          <p:nvPr/>
        </p:nvSpPr>
        <p:spPr>
          <a:xfrm>
            <a:off x="5203047" y="2630400"/>
            <a:ext cx="977081" cy="338554"/>
          </a:xfrm>
          <a:prstGeom prst="rect">
            <a:avLst/>
          </a:prstGeom>
          <a:solidFill>
            <a:schemeClr val="bg1">
              <a:lumMod val="85000"/>
            </a:schemeClr>
          </a:solidFill>
          <a:ln>
            <a:noFill/>
          </a:ln>
        </p:spPr>
        <p:txBody>
          <a:bodyPr wrap="square" rtlCol="0">
            <a:spAutoFit/>
          </a:bodyPr>
          <a:lstStyle>
            <a:defPPr>
              <a:defRPr lang="en-US"/>
            </a:defPPr>
            <a:lvl1pPr algn="ctr">
              <a:defRPr sz="1600" i="1">
                <a:ea typeface="Linux Libertine" panose="02000503000000000000" pitchFamily="2" charset="0"/>
                <a:cs typeface="Linux Libertine" panose="02000503000000000000" pitchFamily="2" charset="0"/>
              </a:defRPr>
            </a:lvl1pPr>
          </a:lstStyle>
          <a:p>
            <a:r>
              <a:rPr lang="en-US" altLang="zh-CN" dirty="0"/>
              <a:t>Follower</a:t>
            </a:r>
            <a:endParaRPr lang="zh-CN" altLang="en-US" dirty="0"/>
          </a:p>
        </p:txBody>
      </p:sp>
      <p:cxnSp>
        <p:nvCxnSpPr>
          <p:cNvPr id="30" name="直接连接符 29">
            <a:extLst>
              <a:ext uri="{FF2B5EF4-FFF2-40B4-BE49-F238E27FC236}">
                <a16:creationId xmlns:a16="http://schemas.microsoft.com/office/drawing/2014/main" id="{241ACA76-F45D-4AC4-9916-B18F99CAA5C9}"/>
              </a:ext>
            </a:extLst>
          </p:cNvPr>
          <p:cNvCxnSpPr>
            <a:cxnSpLocks/>
          </p:cNvCxnSpPr>
          <p:nvPr/>
        </p:nvCxnSpPr>
        <p:spPr>
          <a:xfrm>
            <a:off x="8442375" y="3026991"/>
            <a:ext cx="0" cy="2855532"/>
          </a:xfrm>
          <a:prstGeom prst="line">
            <a:avLst/>
          </a:prstGeom>
          <a:noFill/>
          <a:ln w="38100" cap="flat" cmpd="sng">
            <a:solidFill>
              <a:srgbClr val="7F7F7F"/>
            </a:solidFill>
            <a:prstDash val="solid"/>
            <a:round/>
            <a:headEnd type="none" w="sm" len="sm"/>
            <a:tailEnd type="none" w="sm" len="sm"/>
          </a:ln>
        </p:spPr>
      </p:cxnSp>
      <p:sp>
        <p:nvSpPr>
          <p:cNvPr id="27" name="闪电形 26">
            <a:extLst>
              <a:ext uri="{FF2B5EF4-FFF2-40B4-BE49-F238E27FC236}">
                <a16:creationId xmlns:a16="http://schemas.microsoft.com/office/drawing/2014/main" id="{155D4CD6-AAA0-4863-BD67-A39AEF48D410}"/>
              </a:ext>
            </a:extLst>
          </p:cNvPr>
          <p:cNvSpPr/>
          <p:nvPr/>
        </p:nvSpPr>
        <p:spPr>
          <a:xfrm>
            <a:off x="5340692" y="3822861"/>
            <a:ext cx="645062" cy="365939"/>
          </a:xfrm>
          <a:prstGeom prst="lightningBolt">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anose="05000000000000000000" pitchFamily="2" charset="2"/>
              <a:buChar char="p"/>
            </a:pPr>
            <a:endParaRPr kumimoji="0" lang="zh-CN" altLang="en-US" sz="1800" b="1" i="0" u="none" strike="noStrike" cap="none" normalizeH="0" baseline="0">
              <a:ln>
                <a:noFill/>
              </a:ln>
              <a:solidFill>
                <a:schemeClr val="accent2"/>
              </a:solidFill>
              <a:effectLst/>
              <a:latin typeface="Verdana" panose="020B0604030504040204" pitchFamily="34" charset="0"/>
              <a:ea typeface="楷体_GB2312" pitchFamily="49" charset="-122"/>
            </a:endParaRPr>
          </a:p>
        </p:txBody>
      </p:sp>
      <p:pic>
        <p:nvPicPr>
          <p:cNvPr id="38" name="Shape 564">
            <a:extLst>
              <a:ext uri="{FF2B5EF4-FFF2-40B4-BE49-F238E27FC236}">
                <a16:creationId xmlns:a16="http://schemas.microsoft.com/office/drawing/2014/main" id="{C401C511-9053-4496-89CE-6B9FAC23BA6F}"/>
              </a:ext>
            </a:extLst>
          </p:cNvPr>
          <p:cNvPicPr preferRelativeResize="0"/>
          <p:nvPr/>
        </p:nvPicPr>
        <p:blipFill rotWithShape="1">
          <a:blip r:embed="rId4">
            <a:alphaModFix/>
          </a:blip>
          <a:srcRect/>
          <a:stretch/>
        </p:blipFill>
        <p:spPr>
          <a:xfrm>
            <a:off x="5390483" y="4764355"/>
            <a:ext cx="492700" cy="492700"/>
          </a:xfrm>
          <a:prstGeom prst="rect">
            <a:avLst/>
          </a:prstGeom>
          <a:noFill/>
          <a:ln>
            <a:noFill/>
          </a:ln>
        </p:spPr>
      </p:pic>
      <p:sp>
        <p:nvSpPr>
          <p:cNvPr id="39" name="对话气泡: 矩形 38">
            <a:extLst>
              <a:ext uri="{FF2B5EF4-FFF2-40B4-BE49-F238E27FC236}">
                <a16:creationId xmlns:a16="http://schemas.microsoft.com/office/drawing/2014/main" id="{2F71CEE2-7BD3-415B-B3EE-B365CF33CD3E}"/>
              </a:ext>
            </a:extLst>
          </p:cNvPr>
          <p:cNvSpPr/>
          <p:nvPr/>
        </p:nvSpPr>
        <p:spPr bwMode="gray">
          <a:xfrm>
            <a:off x="6095675" y="3631131"/>
            <a:ext cx="3872835" cy="1076408"/>
          </a:xfrm>
          <a:prstGeom prst="wedgeRectCallout">
            <a:avLst>
              <a:gd name="adj1" fmla="val -57047"/>
              <a:gd name="adj2" fmla="val -27051"/>
            </a:avLst>
          </a:prstGeom>
          <a:solidFill>
            <a:schemeClr val="bg1"/>
          </a:solidFill>
          <a:ln>
            <a:solidFill>
              <a:srgbClr val="FF0000"/>
            </a:solidFill>
            <a:headEnd type="triangle" w="med" len="med"/>
            <a:tailEnd type="triangl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sz="1600" b="1" dirty="0">
                <a:solidFill>
                  <a:schemeClr val="tx1"/>
                </a:solidFill>
              </a:rPr>
              <a:t>case </a:t>
            </a:r>
            <a:r>
              <a:rPr lang="en-US" altLang="zh-CN" sz="1600" b="1" dirty="0" err="1">
                <a:solidFill>
                  <a:schemeClr val="tx1"/>
                </a:solidFill>
              </a:rPr>
              <a:t>Leader.NEWLEADER</a:t>
            </a:r>
            <a:r>
              <a:rPr lang="en-US" altLang="zh-CN" sz="1600" b="1" dirty="0">
                <a:solidFill>
                  <a:schemeClr val="tx1"/>
                </a:solidFill>
              </a:rPr>
              <a:t>:</a:t>
            </a:r>
          </a:p>
          <a:p>
            <a:r>
              <a:rPr lang="en-US" altLang="zh-CN" sz="1600" b="1" dirty="0">
                <a:solidFill>
                  <a:schemeClr val="tx1"/>
                </a:solidFill>
              </a:rPr>
              <a:t>       </a:t>
            </a:r>
            <a:r>
              <a:rPr lang="en-US" altLang="zh-CN" sz="1600" b="1" dirty="0" err="1">
                <a:solidFill>
                  <a:schemeClr val="tx1"/>
                </a:solidFill>
              </a:rPr>
              <a:t>zk.takeSnapshot</a:t>
            </a:r>
            <a:r>
              <a:rPr lang="en-US" altLang="zh-CN" sz="1600" b="1" dirty="0">
                <a:solidFill>
                  <a:schemeClr val="tx1"/>
                </a:solidFill>
              </a:rPr>
              <a:t>();</a:t>
            </a:r>
          </a:p>
          <a:p>
            <a:r>
              <a:rPr lang="en-US" altLang="zh-CN" sz="1600" b="1" dirty="0">
                <a:solidFill>
                  <a:schemeClr val="tx1"/>
                </a:solidFill>
              </a:rPr>
              <a:t>       </a:t>
            </a:r>
            <a:r>
              <a:rPr lang="en-US" altLang="zh-CN" sz="1600" b="1" dirty="0" err="1">
                <a:solidFill>
                  <a:schemeClr val="tx1"/>
                </a:solidFill>
              </a:rPr>
              <a:t>self.setCurrentEpoch</a:t>
            </a:r>
            <a:r>
              <a:rPr lang="en-US" altLang="zh-CN" sz="1600" b="1" dirty="0">
                <a:solidFill>
                  <a:schemeClr val="tx1"/>
                </a:solidFill>
              </a:rPr>
              <a:t>(</a:t>
            </a:r>
            <a:r>
              <a:rPr lang="en-US" altLang="zh-CN" sz="1600" b="1" dirty="0" err="1">
                <a:solidFill>
                  <a:schemeClr val="tx1"/>
                </a:solidFill>
              </a:rPr>
              <a:t>newEpoch</a:t>
            </a:r>
            <a:r>
              <a:rPr lang="en-US" altLang="zh-CN" sz="1600" b="1" dirty="0">
                <a:solidFill>
                  <a:schemeClr val="tx1"/>
                </a:solidFill>
              </a:rPr>
              <a:t>);</a:t>
            </a:r>
          </a:p>
          <a:p>
            <a:r>
              <a:rPr lang="en-US" altLang="zh-CN" sz="1600" b="1" dirty="0">
                <a:solidFill>
                  <a:schemeClr val="tx1"/>
                </a:solidFill>
              </a:rPr>
              <a:t>       …</a:t>
            </a:r>
            <a:endParaRPr lang="zh-CN" altLang="en-US" sz="1600" b="1" dirty="0">
              <a:solidFill>
                <a:schemeClr val="tx1"/>
              </a:solidFill>
            </a:endParaRPr>
          </a:p>
        </p:txBody>
      </p:sp>
      <p:sp>
        <p:nvSpPr>
          <p:cNvPr id="40" name="对话气泡: 矩形 39">
            <a:extLst>
              <a:ext uri="{FF2B5EF4-FFF2-40B4-BE49-F238E27FC236}">
                <a16:creationId xmlns:a16="http://schemas.microsoft.com/office/drawing/2014/main" id="{34CE8633-4251-49EB-935C-81EABBEA285C}"/>
              </a:ext>
            </a:extLst>
          </p:cNvPr>
          <p:cNvSpPr/>
          <p:nvPr/>
        </p:nvSpPr>
        <p:spPr bwMode="gray">
          <a:xfrm>
            <a:off x="1932640" y="5175136"/>
            <a:ext cx="3414502" cy="949739"/>
          </a:xfrm>
          <a:prstGeom prst="wedgeRectCallout">
            <a:avLst>
              <a:gd name="adj1" fmla="val 56781"/>
              <a:gd name="adj2" fmla="val -23474"/>
            </a:avLst>
          </a:prstGeom>
          <a:solidFill>
            <a:schemeClr val="bg1"/>
          </a:solidFill>
          <a:ln>
            <a:solidFill>
              <a:srgbClr val="FF0000"/>
            </a:solidFill>
            <a:headEnd type="triangle" w="med" len="med"/>
            <a:tailEnd type="triangl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sz="1600" b="1" dirty="0">
                <a:solidFill>
                  <a:schemeClr val="tx1"/>
                </a:solidFill>
              </a:rPr>
              <a:t>if (</a:t>
            </a:r>
            <a:r>
              <a:rPr lang="en-US" altLang="zh-CN" sz="1600" b="1" dirty="0" err="1">
                <a:solidFill>
                  <a:srgbClr val="7030A0"/>
                </a:solidFill>
              </a:rPr>
              <a:t>epochOfZxid</a:t>
            </a:r>
            <a:r>
              <a:rPr lang="en-US" altLang="zh-CN" sz="1600" b="1" dirty="0">
                <a:solidFill>
                  <a:schemeClr val="tx1"/>
                </a:solidFill>
              </a:rPr>
              <a:t> &gt; </a:t>
            </a:r>
            <a:r>
              <a:rPr lang="en-US" altLang="zh-CN" sz="1600" b="1" dirty="0" err="1">
                <a:solidFill>
                  <a:schemeClr val="accent1">
                    <a:lumMod val="20000"/>
                    <a:lumOff val="80000"/>
                  </a:schemeClr>
                </a:solidFill>
              </a:rPr>
              <a:t>currentEpoch</a:t>
            </a:r>
            <a:r>
              <a:rPr lang="en-US" altLang="zh-CN" sz="1600" b="1" dirty="0">
                <a:solidFill>
                  <a:schemeClr val="tx1"/>
                </a:solidFill>
              </a:rPr>
              <a:t>){</a:t>
            </a:r>
          </a:p>
          <a:p>
            <a:r>
              <a:rPr lang="en-US" altLang="zh-CN" sz="1600" b="1" dirty="0">
                <a:solidFill>
                  <a:schemeClr val="tx1"/>
                </a:solidFill>
              </a:rPr>
              <a:t>    // </a:t>
            </a:r>
            <a:r>
              <a:rPr lang="en-US" altLang="zh-CN" sz="1600" b="1" dirty="0">
                <a:solidFill>
                  <a:srgbClr val="FF0000"/>
                </a:solidFill>
              </a:rPr>
              <a:t>Stop itself</a:t>
            </a:r>
          </a:p>
          <a:p>
            <a:r>
              <a:rPr lang="en-US" altLang="zh-CN" sz="1600" b="1" dirty="0">
                <a:solidFill>
                  <a:schemeClr val="tx1"/>
                </a:solidFill>
              </a:rPr>
              <a:t>}</a:t>
            </a:r>
            <a:endParaRPr lang="zh-CN" altLang="en-US" sz="1600" b="1" dirty="0">
              <a:solidFill>
                <a:schemeClr val="tx1"/>
              </a:solidFill>
            </a:endParaRPr>
          </a:p>
        </p:txBody>
      </p:sp>
      <p:sp>
        <p:nvSpPr>
          <p:cNvPr id="41" name="矩形: 圆角 40">
            <a:extLst>
              <a:ext uri="{FF2B5EF4-FFF2-40B4-BE49-F238E27FC236}">
                <a16:creationId xmlns:a16="http://schemas.microsoft.com/office/drawing/2014/main" id="{A41780F9-A820-4708-B00E-443E7548DC8F}"/>
              </a:ext>
            </a:extLst>
          </p:cNvPr>
          <p:cNvSpPr/>
          <p:nvPr/>
        </p:nvSpPr>
        <p:spPr bwMode="gray">
          <a:xfrm>
            <a:off x="5960702" y="5529435"/>
            <a:ext cx="1610987" cy="455033"/>
          </a:xfrm>
          <a:prstGeom prst="roundRect">
            <a:avLst/>
          </a:prstGeom>
          <a:solidFill>
            <a:srgbClr val="FF0000"/>
          </a:solidFill>
          <a:ln>
            <a:headEnd type="triangle" w="med" len="med"/>
            <a:tailEnd type="triangl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b="1" dirty="0">
                <a:solidFill>
                  <a:schemeClr val="bg1"/>
                </a:solidFill>
              </a:rPr>
              <a:t>Fail to start!</a:t>
            </a:r>
          </a:p>
        </p:txBody>
      </p:sp>
      <p:pic>
        <p:nvPicPr>
          <p:cNvPr id="45" name="图片 44">
            <a:extLst>
              <a:ext uri="{FF2B5EF4-FFF2-40B4-BE49-F238E27FC236}">
                <a16:creationId xmlns:a16="http://schemas.microsoft.com/office/drawing/2014/main" id="{1A5F354A-3C88-42D1-96A4-4DB4E8FF3D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41377" y="5440725"/>
            <a:ext cx="500422" cy="559478"/>
          </a:xfrm>
          <a:prstGeom prst="rect">
            <a:avLst/>
          </a:prstGeom>
        </p:spPr>
      </p:pic>
      <p:pic>
        <p:nvPicPr>
          <p:cNvPr id="46" name="Picture 6" descr="Integrations-ApacheZookeeper-340x216.png">
            <a:extLst>
              <a:ext uri="{FF2B5EF4-FFF2-40B4-BE49-F238E27FC236}">
                <a16:creationId xmlns:a16="http://schemas.microsoft.com/office/drawing/2014/main" id="{B479091B-C455-48F9-B12F-DF317C881521}"/>
              </a:ext>
            </a:extLst>
          </p:cNvPr>
          <p:cNvPicPr>
            <a:picLocks noChangeAspect="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5953" t="16103" r="2318" b="16027"/>
          <a:stretch/>
        </p:blipFill>
        <p:spPr>
          <a:xfrm>
            <a:off x="748740" y="1211404"/>
            <a:ext cx="1815547" cy="853406"/>
          </a:xfrm>
          <a:prstGeom prst="rect">
            <a:avLst/>
          </a:prstGeom>
        </p:spPr>
      </p:pic>
      <p:sp>
        <p:nvSpPr>
          <p:cNvPr id="48" name="文本框 47">
            <a:extLst>
              <a:ext uri="{FF2B5EF4-FFF2-40B4-BE49-F238E27FC236}">
                <a16:creationId xmlns:a16="http://schemas.microsoft.com/office/drawing/2014/main" id="{7A370C59-EC5F-45E0-BB2F-8FEC30569683}"/>
              </a:ext>
            </a:extLst>
          </p:cNvPr>
          <p:cNvSpPr txBox="1"/>
          <p:nvPr/>
        </p:nvSpPr>
        <p:spPr>
          <a:xfrm>
            <a:off x="7953834" y="2628727"/>
            <a:ext cx="977081" cy="338554"/>
          </a:xfrm>
          <a:prstGeom prst="rect">
            <a:avLst/>
          </a:prstGeom>
          <a:solidFill>
            <a:schemeClr val="bg1">
              <a:lumMod val="85000"/>
            </a:schemeClr>
          </a:solidFill>
          <a:ln>
            <a:noFill/>
          </a:ln>
        </p:spPr>
        <p:txBody>
          <a:bodyPr wrap="square" rtlCol="0">
            <a:spAutoFit/>
          </a:bodyPr>
          <a:lstStyle>
            <a:defPPr>
              <a:defRPr lang="en-US"/>
            </a:defPPr>
            <a:lvl1pPr algn="ctr">
              <a:defRPr sz="1600" i="1">
                <a:ea typeface="Linux Libertine" panose="02000503000000000000" pitchFamily="2" charset="0"/>
                <a:cs typeface="Linux Libertine" panose="02000503000000000000" pitchFamily="2" charset="0"/>
              </a:defRPr>
            </a:lvl1pPr>
          </a:lstStyle>
          <a:p>
            <a:r>
              <a:rPr lang="en-US" altLang="zh-CN" dirty="0"/>
              <a:t>Leader</a:t>
            </a:r>
            <a:endParaRPr lang="zh-CN" altLang="en-US" dirty="0"/>
          </a:p>
        </p:txBody>
      </p:sp>
      <p:cxnSp>
        <p:nvCxnSpPr>
          <p:cNvPr id="50" name="连接符: 曲线 49">
            <a:extLst>
              <a:ext uri="{FF2B5EF4-FFF2-40B4-BE49-F238E27FC236}">
                <a16:creationId xmlns:a16="http://schemas.microsoft.com/office/drawing/2014/main" id="{DE035BFA-BF50-47B1-A2A7-A8E039E69C56}"/>
              </a:ext>
            </a:extLst>
          </p:cNvPr>
          <p:cNvCxnSpPr>
            <a:cxnSpLocks/>
            <a:stCxn id="12" idx="2"/>
            <a:endCxn id="5" idx="1"/>
          </p:cNvCxnSpPr>
          <p:nvPr/>
        </p:nvCxnSpPr>
        <p:spPr>
          <a:xfrm rot="10800000" flipH="1" flipV="1">
            <a:off x="1766850" y="3981013"/>
            <a:ext cx="456000" cy="1428271"/>
          </a:xfrm>
          <a:prstGeom prst="curvedConnector3">
            <a:avLst>
              <a:gd name="adj1" fmla="val -50132"/>
            </a:avLst>
          </a:prstGeom>
          <a:ln w="28575" cap="rnd">
            <a:solidFill>
              <a:srgbClr val="7030A0"/>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1" name="连接符: 曲线 50">
            <a:extLst>
              <a:ext uri="{FF2B5EF4-FFF2-40B4-BE49-F238E27FC236}">
                <a16:creationId xmlns:a16="http://schemas.microsoft.com/office/drawing/2014/main" id="{A72324B0-89C8-465B-897A-E1DDB14586A7}"/>
              </a:ext>
            </a:extLst>
          </p:cNvPr>
          <p:cNvCxnSpPr>
            <a:cxnSpLocks/>
            <a:stCxn id="13" idx="3"/>
            <a:endCxn id="36" idx="0"/>
          </p:cNvCxnSpPr>
          <p:nvPr/>
        </p:nvCxnSpPr>
        <p:spPr>
          <a:xfrm rot="16200000" flipH="1">
            <a:off x="3239050" y="4130029"/>
            <a:ext cx="482634" cy="1824840"/>
          </a:xfrm>
          <a:prstGeom prst="curvedConnector3">
            <a:avLst>
              <a:gd name="adj1" fmla="val 50000"/>
            </a:avLst>
          </a:prstGeom>
          <a:ln w="28575" cap="rnd">
            <a:solidFill>
              <a:schemeClr val="accent6">
                <a:lumMod val="20000"/>
                <a:lumOff val="80000"/>
              </a:schemeClr>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447C7047-F380-4057-8F6D-82E643F91DF7}"/>
              </a:ext>
            </a:extLst>
          </p:cNvPr>
          <p:cNvSpPr/>
          <p:nvPr/>
        </p:nvSpPr>
        <p:spPr bwMode="gray">
          <a:xfrm>
            <a:off x="2222850" y="5281531"/>
            <a:ext cx="1305784" cy="255508"/>
          </a:xfrm>
          <a:prstGeom prst="rect">
            <a:avLst/>
          </a:prstGeom>
          <a:noFill/>
          <a:ln w="28575" algn="ctr">
            <a:solidFill>
              <a:srgbClr val="7030A0"/>
            </a:solidFill>
            <a:miter lim="800000"/>
            <a:headEnd/>
            <a:tailEnd/>
          </a:ln>
          <a:effectLst/>
        </p:spPr>
        <p:txBody>
          <a:bodyPr wrap="none" rtlCol="0" anchor="ctr"/>
          <a:lstStyle/>
          <a:p>
            <a:pPr algn="ctr"/>
            <a:endParaRPr lang="zh-CN" altLang="en-US" b="1" dirty="0">
              <a:solidFill>
                <a:schemeClr val="bg1"/>
              </a:solidFill>
            </a:endParaRPr>
          </a:p>
        </p:txBody>
      </p:sp>
      <p:sp>
        <p:nvSpPr>
          <p:cNvPr id="36" name="矩形 35">
            <a:extLst>
              <a:ext uri="{FF2B5EF4-FFF2-40B4-BE49-F238E27FC236}">
                <a16:creationId xmlns:a16="http://schemas.microsoft.com/office/drawing/2014/main" id="{4002B818-B0A0-4CB4-A364-DA74ACBF648C}"/>
              </a:ext>
            </a:extLst>
          </p:cNvPr>
          <p:cNvSpPr/>
          <p:nvPr/>
        </p:nvSpPr>
        <p:spPr bwMode="gray">
          <a:xfrm>
            <a:off x="3719043" y="5283766"/>
            <a:ext cx="1347487" cy="255508"/>
          </a:xfrm>
          <a:prstGeom prst="rect">
            <a:avLst/>
          </a:prstGeom>
          <a:noFill/>
          <a:ln w="28575" algn="ctr">
            <a:solidFill>
              <a:schemeClr val="accent6">
                <a:lumMod val="20000"/>
                <a:lumOff val="80000"/>
              </a:schemeClr>
            </a:solidFill>
            <a:miter lim="800000"/>
            <a:headEnd/>
            <a:tailEnd/>
          </a:ln>
          <a:effectLst/>
        </p:spPr>
        <p:txBody>
          <a:bodyPr wrap="none" rtlCol="0" anchor="ctr"/>
          <a:lstStyle/>
          <a:p>
            <a:pPr algn="ctr"/>
            <a:endParaRPr lang="zh-CN" altLang="en-US" b="1" dirty="0">
              <a:solidFill>
                <a:schemeClr val="bg1"/>
              </a:solidFill>
            </a:endParaRPr>
          </a:p>
        </p:txBody>
      </p:sp>
    </p:spTree>
    <p:custDataLst>
      <p:tags r:id="rId1"/>
    </p:custDataLst>
    <p:extLst>
      <p:ext uri="{BB962C8B-B14F-4D97-AF65-F5344CB8AC3E}">
        <p14:creationId xmlns:p14="http://schemas.microsoft.com/office/powerpoint/2010/main" val="2680842984"/>
      </p:ext>
    </p:extLst>
  </p:cSld>
  <p:clrMapOvr>
    <a:masterClrMapping/>
  </p:clrMapOvr>
  <p:transition advTm="3723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100" fill="hold"/>
                                        <p:tgtEl>
                                          <p:spTgt spid="12"/>
                                        </p:tgtEl>
                                        <p:attrNameLst>
                                          <p:attrName>style.color</p:attrName>
                                        </p:attrNameLst>
                                      </p:cBhvr>
                                      <p:to>
                                        <a:srgbClr val="7030A0"/>
                                      </p:to>
                                    </p:animClr>
                                  </p:childTnLst>
                                </p:cTn>
                              </p:par>
                              <p:par>
                                <p:cTn id="19" presetID="7" presetClass="emph" presetSubtype="2" fill="hold" nodeType="withEffect">
                                  <p:stCondLst>
                                    <p:cond delay="0"/>
                                  </p:stCondLst>
                                  <p:childTnLst>
                                    <p:animClr clrSpc="rgb" dir="cw">
                                      <p:cBhvr>
                                        <p:cTn id="20" dur="100" fill="hold"/>
                                        <p:tgtEl>
                                          <p:spTgt spid="12"/>
                                        </p:tgtEl>
                                        <p:attrNameLst>
                                          <p:attrName>stroke.color</p:attrName>
                                        </p:attrNameLst>
                                      </p:cBhvr>
                                      <p:to>
                                        <a:srgbClr val="7030A0"/>
                                      </p:to>
                                    </p:animClr>
                                    <p:set>
                                      <p:cBhvr>
                                        <p:cTn id="21" dur="100" fill="hold"/>
                                        <p:tgtEl>
                                          <p:spTgt spid="12"/>
                                        </p:tgtEl>
                                        <p:attrNameLst>
                                          <p:attrName>stroke.on</p:attrName>
                                        </p:attrNameLst>
                                      </p:cBhvr>
                                      <p:to>
                                        <p:strVal val="true"/>
                                      </p:to>
                                    </p:set>
                                  </p:childTnLst>
                                </p:cTn>
                              </p:par>
                              <p:par>
                                <p:cTn id="22" presetID="1"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3" presetClass="emph" presetSubtype="2" fill="hold" grpId="1" nodeType="clickEffect">
                                  <p:stCondLst>
                                    <p:cond delay="0"/>
                                  </p:stCondLst>
                                  <p:childTnLst>
                                    <p:animClr clrSpc="rgb" dir="cw">
                                      <p:cBhvr override="childStyle">
                                        <p:cTn id="31" dur="100" fill="hold"/>
                                        <p:tgtEl>
                                          <p:spTgt spid="13"/>
                                        </p:tgtEl>
                                        <p:attrNameLst>
                                          <p:attrName>style.color</p:attrName>
                                        </p:attrNameLst>
                                      </p:cBhvr>
                                      <p:to>
                                        <a:srgbClr val="FF0000"/>
                                      </p:to>
                                    </p:animClr>
                                  </p:childTnLst>
                                </p:cTn>
                              </p:par>
                              <p:par>
                                <p:cTn id="32" presetID="7" presetClass="emph" presetSubtype="2" fill="hold" nodeType="withEffect">
                                  <p:stCondLst>
                                    <p:cond delay="0"/>
                                  </p:stCondLst>
                                  <p:childTnLst>
                                    <p:animClr clrSpc="rgb" dir="cw">
                                      <p:cBhvr>
                                        <p:cTn id="33" dur="100" fill="hold"/>
                                        <p:tgtEl>
                                          <p:spTgt spid="13"/>
                                        </p:tgtEl>
                                        <p:attrNameLst>
                                          <p:attrName>stroke.color</p:attrName>
                                        </p:attrNameLst>
                                      </p:cBhvr>
                                      <p:to>
                                        <a:srgbClr val="FF0000"/>
                                      </p:to>
                                    </p:animClr>
                                    <p:set>
                                      <p:cBhvr>
                                        <p:cTn id="34" dur="100" fill="hold"/>
                                        <p:tgtEl>
                                          <p:spTgt spid="13"/>
                                        </p:tgtEl>
                                        <p:attrNameLst>
                                          <p:attrName>stroke.on</p:attrName>
                                        </p:attrNameLst>
                                      </p:cBhvr>
                                      <p:to>
                                        <p:strVal val="true"/>
                                      </p:to>
                                    </p:set>
                                  </p:childTnLst>
                                </p:cTn>
                              </p:par>
                              <p:par>
                                <p:cTn id="35" presetID="1" presetClass="entr" presetSubtype="0" fill="hold" grpId="1"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3" presetClass="emph" presetSubtype="2" fill="hold" grpId="0" nodeType="withEffect">
                                  <p:stCondLst>
                                    <p:cond delay="0"/>
                                  </p:stCondLst>
                                  <p:childTnLst>
                                    <p:animClr clrSpc="rgb" dir="cw">
                                      <p:cBhvr override="childStyle">
                                        <p:cTn id="46" dur="100" fill="hold"/>
                                        <p:tgtEl>
                                          <p:spTgt spid="22"/>
                                        </p:tgtEl>
                                        <p:attrNameLst>
                                          <p:attrName>style.color</p:attrName>
                                        </p:attrNameLst>
                                      </p:cBhvr>
                                      <p:to>
                                        <a:srgbClr val="D8D8D8"/>
                                      </p:to>
                                    </p:animClr>
                                  </p:childTnLst>
                                </p:cTn>
                              </p:par>
                              <p:par>
                                <p:cTn id="47" presetID="3" presetClass="emph" presetSubtype="2" fill="hold" grpId="0" nodeType="withEffect">
                                  <p:stCondLst>
                                    <p:cond delay="0"/>
                                  </p:stCondLst>
                                  <p:childTnLst>
                                    <p:animClr clrSpc="rgb" dir="cw">
                                      <p:cBhvr override="childStyle">
                                        <p:cTn id="48" dur="100" fill="hold"/>
                                        <p:tgtEl>
                                          <p:spTgt spid="13"/>
                                        </p:tgtEl>
                                        <p:attrNameLst>
                                          <p:attrName>style.color</p:attrName>
                                        </p:attrNameLst>
                                      </p:cBhvr>
                                      <p:to>
                                        <a:srgbClr val="FEBCBC"/>
                                      </p:to>
                                    </p:animClr>
                                  </p:childTnLst>
                                </p:cTn>
                              </p:par>
                              <p:par>
                                <p:cTn id="49" presetID="7" presetClass="emph" presetSubtype="2" fill="hold" nodeType="withEffect">
                                  <p:stCondLst>
                                    <p:cond delay="0"/>
                                  </p:stCondLst>
                                  <p:childTnLst>
                                    <p:animClr clrSpc="rgb" dir="cw">
                                      <p:cBhvr>
                                        <p:cTn id="50" dur="100" fill="hold"/>
                                        <p:tgtEl>
                                          <p:spTgt spid="13"/>
                                        </p:tgtEl>
                                        <p:attrNameLst>
                                          <p:attrName>stroke.color</p:attrName>
                                        </p:attrNameLst>
                                      </p:cBhvr>
                                      <p:to>
                                        <a:srgbClr val="FEBCBC"/>
                                      </p:to>
                                    </p:animClr>
                                    <p:set>
                                      <p:cBhvr>
                                        <p:cTn id="51" dur="100" fill="hold"/>
                                        <p:tgtEl>
                                          <p:spTgt spid="13"/>
                                        </p:tgtEl>
                                        <p:attrNameLst>
                                          <p:attrName>stroke.on</p:attrName>
                                        </p:attrNameLst>
                                      </p:cBhvr>
                                      <p:to>
                                        <p:strVal val="true"/>
                                      </p:to>
                                    </p:set>
                                  </p:childTnLst>
                                </p:cTn>
                              </p:par>
                              <p:par>
                                <p:cTn id="52" presetID="7" presetClass="emph" presetSubtype="2" fill="hold" nodeType="withEffect">
                                  <p:stCondLst>
                                    <p:cond delay="0"/>
                                  </p:stCondLst>
                                  <p:childTnLst>
                                    <p:animClr clrSpc="rgb" dir="cw">
                                      <p:cBhvr>
                                        <p:cTn id="53" dur="100" fill="hold"/>
                                        <p:tgtEl>
                                          <p:spTgt spid="21"/>
                                        </p:tgtEl>
                                        <p:attrNameLst>
                                          <p:attrName>stroke.color</p:attrName>
                                        </p:attrNameLst>
                                      </p:cBhvr>
                                      <p:to>
                                        <a:srgbClr val="D8D8D8"/>
                                      </p:to>
                                    </p:animClr>
                                    <p:set>
                                      <p:cBhvr>
                                        <p:cTn id="54" dur="100" fill="hold"/>
                                        <p:tgtEl>
                                          <p:spTgt spid="21"/>
                                        </p:tgtEl>
                                        <p:attrNameLst>
                                          <p:attrName>stroke.on</p:attrName>
                                        </p:attrNameLst>
                                      </p:cBhvr>
                                      <p:to>
                                        <p:strVal val="true"/>
                                      </p:to>
                                    </p:set>
                                  </p:childTnLst>
                                </p:cTn>
                              </p:par>
                              <p:par>
                                <p:cTn id="55" presetID="3" presetClass="emph" presetSubtype="2" fill="hold" grpId="0" nodeType="withEffect">
                                  <p:stCondLst>
                                    <p:cond delay="0"/>
                                  </p:stCondLst>
                                  <p:childTnLst>
                                    <p:animClr clrSpc="rgb" dir="cw">
                                      <p:cBhvr override="childStyle">
                                        <p:cTn id="56" dur="100" fill="hold"/>
                                        <p:tgtEl>
                                          <p:spTgt spid="24"/>
                                        </p:tgtEl>
                                        <p:attrNameLst>
                                          <p:attrName>style.color</p:attrName>
                                        </p:attrNameLst>
                                      </p:cBhvr>
                                      <p:to>
                                        <a:srgbClr val="D8D8D8"/>
                                      </p:to>
                                    </p:animClr>
                                  </p:childTnLst>
                                </p:cTn>
                              </p:par>
                              <p:par>
                                <p:cTn id="57" presetID="3" presetClass="emph" presetSubtype="2" fill="hold" nodeType="withEffect">
                                  <p:stCondLst>
                                    <p:cond delay="0"/>
                                  </p:stCondLst>
                                  <p:childTnLst>
                                    <p:animClr clrSpc="rgb" dir="cw">
                                      <p:cBhvr override="childStyle">
                                        <p:cTn id="58" dur="100" fill="hold"/>
                                        <p:tgtEl>
                                          <p:spTgt spid="39">
                                            <p:txEl>
                                              <p:pRg st="2" end="2"/>
                                            </p:txEl>
                                          </p:spTgt>
                                        </p:tgtEl>
                                        <p:attrNameLst>
                                          <p:attrName>style.color</p:attrName>
                                        </p:attrNameLst>
                                      </p:cBhvr>
                                      <p:to>
                                        <a:srgbClr val="D8D8D8"/>
                                      </p:to>
                                    </p:animClr>
                                  </p:childTnLst>
                                </p:cTn>
                              </p:par>
                              <p:par>
                                <p:cTn id="59" presetID="3" presetClass="emph" presetSubtype="2" fill="hold" nodeType="withEffect">
                                  <p:stCondLst>
                                    <p:cond delay="0"/>
                                  </p:stCondLst>
                                  <p:childTnLst>
                                    <p:animClr clrSpc="rgb" dir="cw">
                                      <p:cBhvr override="childStyle">
                                        <p:cTn id="60" dur="100" fill="hold"/>
                                        <p:tgtEl>
                                          <p:spTgt spid="39">
                                            <p:txEl>
                                              <p:pRg st="3" end="3"/>
                                            </p:txEl>
                                          </p:spTgt>
                                        </p:tgtEl>
                                        <p:attrNameLst>
                                          <p:attrName>style.color</p:attrName>
                                        </p:attrNameLst>
                                      </p:cBhvr>
                                      <p:to>
                                        <a:srgbClr val="D8D8D8"/>
                                      </p:to>
                                    </p:animClr>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3" grpId="1" animBg="1"/>
      <p:bldP spid="17" grpId="0"/>
      <p:bldP spid="22" grpId="0"/>
      <p:bldP spid="22" grpId="1"/>
      <p:bldP spid="24" grpId="0"/>
      <p:bldP spid="24" grpId="1"/>
      <p:bldP spid="26" grpId="0"/>
      <p:bldP spid="27" grpId="0" animBg="1"/>
      <p:bldP spid="39" grpId="0" uiExpand="1" build="allAtOnce" animBg="1"/>
      <p:bldP spid="40" grpId="0" animBg="1"/>
      <p:bldP spid="41" grpId="0" animBg="1"/>
      <p:bldP spid="5" grpId="0" animBg="1"/>
      <p:bldP spid="3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889F545-99AA-4F95-9354-8619D665A4BA}"/>
              </a:ext>
            </a:extLst>
          </p:cNvPr>
          <p:cNvSpPr>
            <a:spLocks noGrp="1"/>
          </p:cNvSpPr>
          <p:nvPr>
            <p:ph idx="1"/>
          </p:nvPr>
        </p:nvSpPr>
        <p:spPr>
          <a:xfrm>
            <a:off x="925397" y="1379799"/>
            <a:ext cx="10341205" cy="3765133"/>
          </a:xfrm>
          <a:noFill/>
          <a:ln w="9525" algn="ctr">
            <a:noFill/>
            <a:miter lim="800000"/>
            <a:headEnd/>
            <a:tailEnd/>
          </a:ln>
        </p:spPr>
        <p:txBody>
          <a:bodyPr vert="horz" wrap="square" lIns="91440" tIns="45720" rIns="91440" bIns="45720" numCol="1" anchor="t" anchorCtr="0" compatLnSpc="1">
            <a:prstTxWarp prst="textNoShape">
              <a:avLst/>
            </a:prstTxWarp>
            <a:spAutoFit/>
          </a:bodyPr>
          <a:lstStyle/>
          <a:p>
            <a:r>
              <a:rPr lang="en-US" altLang="zh-CN" sz="2400" dirty="0"/>
              <a:t>Empirical bug studies in distributed systems</a:t>
            </a:r>
          </a:p>
          <a:p>
            <a:pPr lvl="1"/>
            <a:r>
              <a:rPr lang="en-US" altLang="zh-CN" sz="2400" b="0" dirty="0"/>
              <a:t>Cloud bug study [1] </a:t>
            </a:r>
          </a:p>
          <a:p>
            <a:pPr lvl="1"/>
            <a:r>
              <a:rPr lang="en-US" altLang="zh-CN" sz="2400" b="0" dirty="0"/>
              <a:t>Distributed concurrency bugs [2]</a:t>
            </a:r>
          </a:p>
          <a:p>
            <a:pPr lvl="1"/>
            <a:r>
              <a:rPr lang="en-US" altLang="zh-CN" sz="2400" b="0" dirty="0"/>
              <a:t>Timeout issues [3]</a:t>
            </a:r>
            <a:endParaRPr lang="en-US" altLang="zh-CN" sz="2400" dirty="0"/>
          </a:p>
          <a:p>
            <a:r>
              <a:rPr lang="en-US" altLang="zh-CN" sz="2400" dirty="0"/>
              <a:t>Existing CR bug detection – Treat a distributed system as a black/grey box</a:t>
            </a:r>
          </a:p>
          <a:p>
            <a:pPr lvl="1"/>
            <a:r>
              <a:rPr lang="en-US" altLang="zh-CN" sz="2400" b="0" dirty="0"/>
              <a:t>Model checking [4]</a:t>
            </a:r>
          </a:p>
          <a:p>
            <a:pPr lvl="1"/>
            <a:r>
              <a:rPr lang="en-US" altLang="zh-CN" sz="2400" b="0" dirty="0"/>
              <a:t>Crash injection [5]</a:t>
            </a:r>
          </a:p>
        </p:txBody>
      </p:sp>
      <p:sp>
        <p:nvSpPr>
          <p:cNvPr id="3" name="标题 2">
            <a:extLst>
              <a:ext uri="{FF2B5EF4-FFF2-40B4-BE49-F238E27FC236}">
                <a16:creationId xmlns:a16="http://schemas.microsoft.com/office/drawing/2014/main" id="{82A9B549-C7D5-412E-9856-A82A532EB3D9}"/>
              </a:ext>
            </a:extLst>
          </p:cNvPr>
          <p:cNvSpPr>
            <a:spLocks noGrp="1"/>
          </p:cNvSpPr>
          <p:nvPr>
            <p:ph type="title"/>
          </p:nvPr>
        </p:nvSpPr>
        <p:spPr/>
        <p:txBody>
          <a:bodyPr/>
          <a:lstStyle/>
          <a:p>
            <a:r>
              <a:rPr lang="en-US" altLang="zh-CN" dirty="0">
                <a:sym typeface="Calibri"/>
              </a:rPr>
              <a:t>Understanding CR bugs is important!</a:t>
            </a:r>
            <a:endParaRPr lang="zh-CN" altLang="en-US" dirty="0"/>
          </a:p>
        </p:txBody>
      </p:sp>
      <p:sp>
        <p:nvSpPr>
          <p:cNvPr id="4" name="Text Box 6">
            <a:extLst>
              <a:ext uri="{FF2B5EF4-FFF2-40B4-BE49-F238E27FC236}">
                <a16:creationId xmlns:a16="http://schemas.microsoft.com/office/drawing/2014/main" id="{71E864C7-998E-471C-B102-B84E4531911B}"/>
              </a:ext>
            </a:extLst>
          </p:cNvPr>
          <p:cNvSpPr txBox="1">
            <a:spLocks noChangeArrowheads="1"/>
          </p:cNvSpPr>
          <p:nvPr/>
        </p:nvSpPr>
        <p:spPr bwMode="auto">
          <a:xfrm>
            <a:off x="-33457" y="5445626"/>
            <a:ext cx="12070080" cy="141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Verdana" pitchFamily="34" charset="0"/>
                <a:ea typeface="楷体_GB2312" pitchFamily="49" charset="-122"/>
              </a:defRPr>
            </a:lvl1pPr>
            <a:lvl2pPr marL="742950" indent="-285750" eaLnBrk="0" hangingPunct="0">
              <a:defRPr sz="2000" b="1">
                <a:solidFill>
                  <a:schemeClr val="tx1"/>
                </a:solidFill>
                <a:latin typeface="Verdana" pitchFamily="34" charset="0"/>
                <a:ea typeface="楷体_GB2312" pitchFamily="49" charset="-122"/>
              </a:defRPr>
            </a:lvl2pPr>
            <a:lvl3pPr marL="1143000" indent="-228600" eaLnBrk="0" hangingPunct="0">
              <a:defRPr sz="2000" b="1">
                <a:solidFill>
                  <a:schemeClr val="tx1"/>
                </a:solidFill>
                <a:latin typeface="Verdana" pitchFamily="34" charset="0"/>
                <a:ea typeface="楷体_GB2312" pitchFamily="49" charset="-122"/>
              </a:defRPr>
            </a:lvl3pPr>
            <a:lvl4pPr marL="1600200" indent="-228600" eaLnBrk="0" hangingPunct="0">
              <a:defRPr sz="2000" b="1">
                <a:solidFill>
                  <a:schemeClr val="tx1"/>
                </a:solidFill>
                <a:latin typeface="Verdana" pitchFamily="34" charset="0"/>
                <a:ea typeface="楷体_GB2312" pitchFamily="49" charset="-122"/>
              </a:defRPr>
            </a:lvl4pPr>
            <a:lvl5pPr marL="2057400" indent="-228600" eaLnBrk="0" hangingPunct="0">
              <a:defRPr sz="2000" b="1">
                <a:solidFill>
                  <a:schemeClr val="tx1"/>
                </a:solidFill>
                <a:latin typeface="Verdana" pitchFamily="34" charset="0"/>
                <a:ea typeface="楷体_GB2312" pitchFamily="49" charset="-122"/>
              </a:defRPr>
            </a:lvl5pPr>
            <a:lvl6pPr marL="2514600" indent="-228600" eaLnBrk="0" fontAlgn="base" hangingPunct="0">
              <a:spcBef>
                <a:spcPct val="0"/>
              </a:spcBef>
              <a:spcAft>
                <a:spcPct val="0"/>
              </a:spcAft>
              <a:defRPr sz="2000" b="1">
                <a:solidFill>
                  <a:schemeClr val="tx1"/>
                </a:solidFill>
                <a:latin typeface="Verdana" pitchFamily="34" charset="0"/>
                <a:ea typeface="楷体_GB2312" pitchFamily="49" charset="-122"/>
              </a:defRPr>
            </a:lvl6pPr>
            <a:lvl7pPr marL="2971800" indent="-228600" eaLnBrk="0" fontAlgn="base" hangingPunct="0">
              <a:spcBef>
                <a:spcPct val="0"/>
              </a:spcBef>
              <a:spcAft>
                <a:spcPct val="0"/>
              </a:spcAft>
              <a:defRPr sz="2000" b="1">
                <a:solidFill>
                  <a:schemeClr val="tx1"/>
                </a:solidFill>
                <a:latin typeface="Verdana" pitchFamily="34" charset="0"/>
                <a:ea typeface="楷体_GB2312" pitchFamily="49" charset="-122"/>
              </a:defRPr>
            </a:lvl7pPr>
            <a:lvl8pPr marL="3429000" indent="-228600" eaLnBrk="0" fontAlgn="base" hangingPunct="0">
              <a:spcBef>
                <a:spcPct val="0"/>
              </a:spcBef>
              <a:spcAft>
                <a:spcPct val="0"/>
              </a:spcAft>
              <a:defRPr sz="2000" b="1">
                <a:solidFill>
                  <a:schemeClr val="tx1"/>
                </a:solidFill>
                <a:latin typeface="Verdana" pitchFamily="34" charset="0"/>
                <a:ea typeface="楷体_GB2312" pitchFamily="49" charset="-122"/>
              </a:defRPr>
            </a:lvl8pPr>
            <a:lvl9pPr marL="3886200" indent="-228600" eaLnBrk="0" fontAlgn="base" hangingPunct="0">
              <a:spcBef>
                <a:spcPct val="0"/>
              </a:spcBef>
              <a:spcAft>
                <a:spcPct val="0"/>
              </a:spcAft>
              <a:defRPr sz="2000" b="1">
                <a:solidFill>
                  <a:schemeClr val="tx1"/>
                </a:solidFill>
                <a:latin typeface="Verdana" pitchFamily="34" charset="0"/>
                <a:ea typeface="楷体_GB2312" pitchFamily="49" charset="-122"/>
              </a:defRPr>
            </a:lvl9pPr>
          </a:lstStyle>
          <a:p>
            <a:pPr marL="252000" indent="-347663" eaLnBrk="1" hangingPunct="1">
              <a:lnSpc>
                <a:spcPct val="125000"/>
              </a:lnSpc>
            </a:pPr>
            <a:r>
              <a:rPr lang="en-US" altLang="zh-CN" sz="1400" b="0" dirty="0">
                <a:solidFill>
                  <a:srgbClr val="000000"/>
                </a:solidFill>
                <a:latin typeface="+mn-lt"/>
                <a:ea typeface="宋体" charset="-122"/>
                <a:cs typeface="Times New Roman" pitchFamily="18" charset="0"/>
              </a:rPr>
              <a:t>[1] </a:t>
            </a:r>
            <a:r>
              <a:rPr lang="en-US" altLang="zh-CN" sz="1400" b="0" dirty="0">
                <a:solidFill>
                  <a:srgbClr val="000000"/>
                </a:solidFill>
                <a:latin typeface="Times New Roman" pitchFamily="18" charset="0"/>
                <a:ea typeface="宋体" charset="-122"/>
                <a:cs typeface="Times New Roman" pitchFamily="18" charset="0"/>
              </a:rPr>
              <a:t>H. </a:t>
            </a:r>
            <a:r>
              <a:rPr lang="en-US" altLang="zh-CN" sz="1400" b="0" dirty="0" err="1">
                <a:solidFill>
                  <a:srgbClr val="000000"/>
                </a:solidFill>
                <a:latin typeface="Times New Roman" pitchFamily="18" charset="0"/>
                <a:ea typeface="宋体" charset="-122"/>
                <a:cs typeface="Times New Roman" pitchFamily="18" charset="0"/>
              </a:rPr>
              <a:t>Gunawi</a:t>
            </a:r>
            <a:r>
              <a:rPr lang="en-US" altLang="zh-CN" sz="1400" b="0" dirty="0">
                <a:solidFill>
                  <a:srgbClr val="000000"/>
                </a:solidFill>
                <a:latin typeface="Times New Roman" pitchFamily="18" charset="0"/>
                <a:ea typeface="宋体" charset="-122"/>
                <a:cs typeface="Times New Roman" pitchFamily="18" charset="0"/>
              </a:rPr>
              <a:t> et al., What Bugs Live in the Cloud? A Study of 3000+ Issues in Cloud Systems, </a:t>
            </a:r>
            <a:r>
              <a:rPr lang="en-US" altLang="zh-CN" sz="1400" b="0" dirty="0" err="1">
                <a:solidFill>
                  <a:srgbClr val="000000"/>
                </a:solidFill>
                <a:latin typeface="Times New Roman" pitchFamily="18" charset="0"/>
                <a:ea typeface="宋体" charset="-122"/>
                <a:cs typeface="Times New Roman" pitchFamily="18" charset="0"/>
              </a:rPr>
              <a:t>SoCC</a:t>
            </a:r>
            <a:r>
              <a:rPr lang="en-US" altLang="zh-CN" sz="1400" b="0" dirty="0">
                <a:solidFill>
                  <a:srgbClr val="000000"/>
                </a:solidFill>
                <a:latin typeface="Times New Roman" pitchFamily="18" charset="0"/>
                <a:ea typeface="宋体" charset="-122"/>
                <a:cs typeface="Times New Roman" pitchFamily="18" charset="0"/>
              </a:rPr>
              <a:t> 2014.</a:t>
            </a:r>
            <a:r>
              <a:rPr lang="en-US" altLang="zh-CN" sz="1400" b="0" dirty="0">
                <a:solidFill>
                  <a:srgbClr val="000000"/>
                </a:solidFill>
                <a:latin typeface="+mn-lt"/>
                <a:ea typeface="宋体" charset="-122"/>
                <a:cs typeface="Times New Roman" pitchFamily="18" charset="0"/>
              </a:rPr>
              <a:t> </a:t>
            </a:r>
          </a:p>
          <a:p>
            <a:pPr marL="252000" indent="-347663" eaLnBrk="1" hangingPunct="1">
              <a:lnSpc>
                <a:spcPct val="125000"/>
              </a:lnSpc>
            </a:pPr>
            <a:r>
              <a:rPr lang="en-US" altLang="zh-CN" sz="1400" b="0" dirty="0">
                <a:solidFill>
                  <a:srgbClr val="000000"/>
                </a:solidFill>
                <a:latin typeface="+mn-lt"/>
                <a:ea typeface="宋体" charset="-122"/>
                <a:cs typeface="Times New Roman" pitchFamily="18" charset="0"/>
              </a:rPr>
              <a:t>[2] T. Leesatapornwongsa et al., TaxDC: A Taxonomy of Non-Deterministic Concurrency Bugs in Datacenter Distributed Systems, ASPLOS 2016.</a:t>
            </a:r>
          </a:p>
          <a:p>
            <a:pPr marL="252000" indent="-347663" eaLnBrk="1" hangingPunct="1">
              <a:lnSpc>
                <a:spcPct val="125000"/>
              </a:lnSpc>
            </a:pPr>
            <a:r>
              <a:rPr lang="en-US" altLang="zh-CN" sz="1400" b="0" dirty="0">
                <a:solidFill>
                  <a:srgbClr val="000000"/>
                </a:solidFill>
                <a:latin typeface="+mn-lt"/>
                <a:ea typeface="宋体" charset="-122"/>
                <a:cs typeface="Times New Roman" pitchFamily="18" charset="0"/>
              </a:rPr>
              <a:t>[3] T. Dai et al., Understanding Real-World Timeout Problems in Cloud Server Systems, IC2E 2018.</a:t>
            </a:r>
          </a:p>
          <a:p>
            <a:pPr marL="252000" indent="-347663" eaLnBrk="1" hangingPunct="1">
              <a:lnSpc>
                <a:spcPct val="125000"/>
              </a:lnSpc>
            </a:pPr>
            <a:r>
              <a:rPr lang="en-US" altLang="zh-CN" sz="1400" b="0" dirty="0">
                <a:solidFill>
                  <a:srgbClr val="000000"/>
                </a:solidFill>
                <a:latin typeface="+mn-lt"/>
                <a:ea typeface="宋体" charset="-122"/>
                <a:cs typeface="Times New Roman" pitchFamily="18" charset="0"/>
              </a:rPr>
              <a:t>[4] T. Leesatapornwongsa et al., 2014. </a:t>
            </a:r>
            <a:r>
              <a:rPr lang="en-US" altLang="zh-CN" sz="1400" b="0" dirty="0" err="1">
                <a:solidFill>
                  <a:srgbClr val="000000"/>
                </a:solidFill>
                <a:latin typeface="+mn-lt"/>
                <a:ea typeface="宋体" charset="-122"/>
                <a:cs typeface="Times New Roman" pitchFamily="18" charset="0"/>
              </a:rPr>
              <a:t>SAMC</a:t>
            </a:r>
            <a:r>
              <a:rPr lang="en-US" altLang="zh-CN" sz="1400" b="0" dirty="0">
                <a:solidFill>
                  <a:srgbClr val="000000"/>
                </a:solidFill>
                <a:latin typeface="+mn-lt"/>
                <a:ea typeface="宋体" charset="-122"/>
                <a:cs typeface="Times New Roman" pitchFamily="18" charset="0"/>
              </a:rPr>
              <a:t>: Semantic-Aware Model Checking for Fast Discovery of Deep Bugs in Cloud Systems, </a:t>
            </a:r>
            <a:r>
              <a:rPr lang="en-US" altLang="zh-CN" sz="1400" b="0" dirty="0" err="1">
                <a:solidFill>
                  <a:srgbClr val="000000"/>
                </a:solidFill>
                <a:latin typeface="+mn-lt"/>
                <a:ea typeface="宋体" charset="-122"/>
                <a:cs typeface="Times New Roman" pitchFamily="18" charset="0"/>
              </a:rPr>
              <a:t>OSDI</a:t>
            </a:r>
            <a:r>
              <a:rPr lang="en-US" altLang="zh-CN" sz="1400" b="0" dirty="0">
                <a:solidFill>
                  <a:srgbClr val="000000"/>
                </a:solidFill>
                <a:latin typeface="+mn-lt"/>
                <a:ea typeface="宋体" charset="-122"/>
                <a:cs typeface="Times New Roman" pitchFamily="18" charset="0"/>
              </a:rPr>
              <a:t> 2014.</a:t>
            </a:r>
          </a:p>
          <a:p>
            <a:pPr marL="252000" indent="-347663" eaLnBrk="1" hangingPunct="1">
              <a:lnSpc>
                <a:spcPct val="125000"/>
              </a:lnSpc>
            </a:pPr>
            <a:r>
              <a:rPr lang="en-US" altLang="zh-CN" sz="1400" b="0" dirty="0">
                <a:solidFill>
                  <a:srgbClr val="000000"/>
                </a:solidFill>
                <a:latin typeface="+mn-lt"/>
                <a:ea typeface="宋体" charset="-122"/>
                <a:cs typeface="Times New Roman" pitchFamily="18" charset="0"/>
              </a:rPr>
              <a:t>[5] H. </a:t>
            </a:r>
            <a:r>
              <a:rPr lang="en-US" altLang="zh-CN" sz="1400" b="0" dirty="0" err="1">
                <a:solidFill>
                  <a:srgbClr val="000000"/>
                </a:solidFill>
                <a:latin typeface="+mn-lt"/>
                <a:ea typeface="宋体" charset="-122"/>
                <a:cs typeface="Times New Roman" pitchFamily="18" charset="0"/>
              </a:rPr>
              <a:t>Gunawi</a:t>
            </a:r>
            <a:r>
              <a:rPr lang="en-US" altLang="zh-CN" sz="1400" b="0" dirty="0">
                <a:solidFill>
                  <a:srgbClr val="000000"/>
                </a:solidFill>
                <a:latin typeface="+mn-lt"/>
                <a:ea typeface="宋体" charset="-122"/>
                <a:cs typeface="Times New Roman" pitchFamily="18" charset="0"/>
              </a:rPr>
              <a:t> et al., FATE and DESTINI: A Framework for Cloud Recovery Testing, </a:t>
            </a:r>
            <a:r>
              <a:rPr lang="en-US" altLang="zh-CN" sz="1400" b="0" dirty="0" err="1">
                <a:solidFill>
                  <a:srgbClr val="000000"/>
                </a:solidFill>
                <a:latin typeface="+mn-lt"/>
                <a:ea typeface="宋体" charset="-122"/>
                <a:cs typeface="Times New Roman" pitchFamily="18" charset="0"/>
              </a:rPr>
              <a:t>NSDI</a:t>
            </a:r>
            <a:r>
              <a:rPr lang="en-US" altLang="zh-CN" sz="1400" b="0" dirty="0">
                <a:solidFill>
                  <a:srgbClr val="000000"/>
                </a:solidFill>
                <a:latin typeface="+mn-lt"/>
                <a:ea typeface="宋体" charset="-122"/>
                <a:cs typeface="Times New Roman" pitchFamily="18" charset="0"/>
              </a:rPr>
              <a:t> 2011.</a:t>
            </a:r>
          </a:p>
        </p:txBody>
      </p:sp>
      <p:sp>
        <p:nvSpPr>
          <p:cNvPr id="5" name="标题 4">
            <a:extLst>
              <a:ext uri="{FF2B5EF4-FFF2-40B4-BE49-F238E27FC236}">
                <a16:creationId xmlns:a16="http://schemas.microsoft.com/office/drawing/2014/main" id="{834A6EC7-3BD1-4464-824D-5C6BD110D6D9}"/>
              </a:ext>
            </a:extLst>
          </p:cNvPr>
          <p:cNvSpPr txBox="1"/>
          <p:nvPr/>
        </p:nvSpPr>
        <p:spPr bwMode="auto">
          <a:xfrm>
            <a:off x="6599025" y="3818641"/>
            <a:ext cx="4968552"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1" fontAlgn="base" hangingPunct="1">
              <a:spcBef>
                <a:spcPct val="0"/>
              </a:spcBef>
              <a:spcAft>
                <a:spcPct val="0"/>
              </a:spcAft>
              <a:defRPr sz="3600" b="1" baseline="0">
                <a:solidFill>
                  <a:srgbClr val="698ECF"/>
                </a:solidFill>
                <a:latin typeface="Times New Roman" panose="02020603050405020304" pitchFamily="18" charset="0"/>
                <a:ea typeface="+mj-ea"/>
                <a:cs typeface="+mj-cs"/>
              </a:defRPr>
            </a:lvl1pPr>
            <a:lvl2pPr algn="l" rtl="0" eaLnBrk="1" fontAlgn="base" hangingPunct="1">
              <a:spcBef>
                <a:spcPct val="0"/>
              </a:spcBef>
              <a:spcAft>
                <a:spcPct val="0"/>
              </a:spcAft>
              <a:defRPr sz="3800" b="1">
                <a:solidFill>
                  <a:srgbClr val="698ECF"/>
                </a:solidFill>
                <a:latin typeface="Franklin Gothic Medium" panose="020B0603020102020204" pitchFamily="34" charset="0"/>
                <a:ea typeface="黑体" panose="02010609060101010101" pitchFamily="2" charset="-122"/>
              </a:defRPr>
            </a:lvl2pPr>
            <a:lvl3pPr algn="l" rtl="0" eaLnBrk="1" fontAlgn="base" hangingPunct="1">
              <a:spcBef>
                <a:spcPct val="0"/>
              </a:spcBef>
              <a:spcAft>
                <a:spcPct val="0"/>
              </a:spcAft>
              <a:defRPr sz="3800" b="1">
                <a:solidFill>
                  <a:srgbClr val="698ECF"/>
                </a:solidFill>
                <a:latin typeface="Franklin Gothic Medium" panose="020B0603020102020204" pitchFamily="34" charset="0"/>
                <a:ea typeface="黑体" panose="02010609060101010101" pitchFamily="2" charset="-122"/>
              </a:defRPr>
            </a:lvl3pPr>
            <a:lvl4pPr algn="l" rtl="0" eaLnBrk="1" fontAlgn="base" hangingPunct="1">
              <a:spcBef>
                <a:spcPct val="0"/>
              </a:spcBef>
              <a:spcAft>
                <a:spcPct val="0"/>
              </a:spcAft>
              <a:defRPr sz="3800" b="1">
                <a:solidFill>
                  <a:srgbClr val="698ECF"/>
                </a:solidFill>
                <a:latin typeface="Franklin Gothic Medium" panose="020B0603020102020204" pitchFamily="34" charset="0"/>
                <a:ea typeface="黑体" panose="02010609060101010101" pitchFamily="2" charset="-122"/>
              </a:defRPr>
            </a:lvl4pPr>
            <a:lvl5pPr algn="l" rtl="0" eaLnBrk="1" fontAlgn="base" hangingPunct="1">
              <a:spcBef>
                <a:spcPct val="0"/>
              </a:spcBef>
              <a:spcAft>
                <a:spcPct val="0"/>
              </a:spcAft>
              <a:defRPr sz="3800" b="1">
                <a:solidFill>
                  <a:srgbClr val="698ECF"/>
                </a:solidFill>
                <a:latin typeface="Franklin Gothic Medium" panose="020B0603020102020204" pitchFamily="34" charset="0"/>
                <a:ea typeface="黑体" panose="02010609060101010101" pitchFamily="2" charset="-122"/>
              </a:defRPr>
            </a:lvl5pPr>
            <a:lvl6pPr marL="457200" algn="l" rtl="0" eaLnBrk="1" fontAlgn="base" hangingPunct="1">
              <a:spcBef>
                <a:spcPct val="0"/>
              </a:spcBef>
              <a:spcAft>
                <a:spcPct val="0"/>
              </a:spcAft>
              <a:defRPr sz="3800" b="1">
                <a:solidFill>
                  <a:schemeClr val="accent2"/>
                </a:solidFill>
                <a:latin typeface="Verdana" panose="020B0604030504040204" pitchFamily="34" charset="0"/>
                <a:ea typeface="黑体" panose="02010609060101010101" pitchFamily="2" charset="-122"/>
              </a:defRPr>
            </a:lvl6pPr>
            <a:lvl7pPr marL="914400" algn="l" rtl="0" eaLnBrk="1" fontAlgn="base" hangingPunct="1">
              <a:spcBef>
                <a:spcPct val="0"/>
              </a:spcBef>
              <a:spcAft>
                <a:spcPct val="0"/>
              </a:spcAft>
              <a:defRPr sz="3800" b="1">
                <a:solidFill>
                  <a:schemeClr val="accent2"/>
                </a:solidFill>
                <a:latin typeface="Verdana" panose="020B0604030504040204" pitchFamily="34" charset="0"/>
                <a:ea typeface="黑体" panose="02010609060101010101" pitchFamily="2" charset="-122"/>
              </a:defRPr>
            </a:lvl7pPr>
            <a:lvl8pPr marL="1371600" algn="l" rtl="0" eaLnBrk="1" fontAlgn="base" hangingPunct="1">
              <a:spcBef>
                <a:spcPct val="0"/>
              </a:spcBef>
              <a:spcAft>
                <a:spcPct val="0"/>
              </a:spcAft>
              <a:defRPr sz="3800" b="1">
                <a:solidFill>
                  <a:schemeClr val="accent2"/>
                </a:solidFill>
                <a:latin typeface="Verdana" panose="020B0604030504040204" pitchFamily="34" charset="0"/>
                <a:ea typeface="黑体" panose="02010609060101010101" pitchFamily="2" charset="-122"/>
              </a:defRPr>
            </a:lvl8pPr>
            <a:lvl9pPr marL="1828800" algn="l" rtl="0" eaLnBrk="1" fontAlgn="base" hangingPunct="1">
              <a:spcBef>
                <a:spcPct val="0"/>
              </a:spcBef>
              <a:spcAft>
                <a:spcPct val="0"/>
              </a:spcAft>
              <a:defRPr sz="3800" b="1">
                <a:solidFill>
                  <a:schemeClr val="accent2"/>
                </a:solidFill>
                <a:latin typeface="Verdana" panose="020B0604030504040204" pitchFamily="34" charset="0"/>
                <a:ea typeface="黑体" panose="02010609060101010101" pitchFamily="2" charset="-122"/>
              </a:defRPr>
            </a:lvl9pPr>
          </a:lstStyle>
          <a:p>
            <a:pPr algn="ctr"/>
            <a:r>
              <a:rPr lang="en-US" altLang="zh-CN" sz="3200" kern="0" dirty="0">
                <a:solidFill>
                  <a:srgbClr val="FF0000"/>
                </a:solidFill>
              </a:rPr>
              <a:t>Lack of deep understanding of CR bugs!</a:t>
            </a:r>
          </a:p>
        </p:txBody>
      </p:sp>
      <p:sp>
        <p:nvSpPr>
          <p:cNvPr id="6" name="标题 4">
            <a:extLst>
              <a:ext uri="{FF2B5EF4-FFF2-40B4-BE49-F238E27FC236}">
                <a16:creationId xmlns:a16="http://schemas.microsoft.com/office/drawing/2014/main" id="{A16BDF21-C8B3-4BF4-B2BE-B859AA998888}"/>
              </a:ext>
            </a:extLst>
          </p:cNvPr>
          <p:cNvSpPr txBox="1"/>
          <p:nvPr/>
        </p:nvSpPr>
        <p:spPr bwMode="auto">
          <a:xfrm>
            <a:off x="7463121" y="1965381"/>
            <a:ext cx="324036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1" fontAlgn="base" hangingPunct="1">
              <a:spcBef>
                <a:spcPct val="0"/>
              </a:spcBef>
              <a:spcAft>
                <a:spcPct val="0"/>
              </a:spcAft>
              <a:defRPr sz="3600" b="1" baseline="0">
                <a:solidFill>
                  <a:srgbClr val="698ECF"/>
                </a:solidFill>
                <a:latin typeface="Times New Roman" panose="02020603050405020304" pitchFamily="18" charset="0"/>
                <a:ea typeface="+mj-ea"/>
                <a:cs typeface="+mj-cs"/>
              </a:defRPr>
            </a:lvl1pPr>
            <a:lvl2pPr algn="l" rtl="0" eaLnBrk="1" fontAlgn="base" hangingPunct="1">
              <a:spcBef>
                <a:spcPct val="0"/>
              </a:spcBef>
              <a:spcAft>
                <a:spcPct val="0"/>
              </a:spcAft>
              <a:defRPr sz="3800" b="1">
                <a:solidFill>
                  <a:srgbClr val="698ECF"/>
                </a:solidFill>
                <a:latin typeface="Franklin Gothic Medium" panose="020B0603020102020204" pitchFamily="34" charset="0"/>
                <a:ea typeface="黑体" panose="02010609060101010101" pitchFamily="2" charset="-122"/>
              </a:defRPr>
            </a:lvl2pPr>
            <a:lvl3pPr algn="l" rtl="0" eaLnBrk="1" fontAlgn="base" hangingPunct="1">
              <a:spcBef>
                <a:spcPct val="0"/>
              </a:spcBef>
              <a:spcAft>
                <a:spcPct val="0"/>
              </a:spcAft>
              <a:defRPr sz="3800" b="1">
                <a:solidFill>
                  <a:srgbClr val="698ECF"/>
                </a:solidFill>
                <a:latin typeface="Franklin Gothic Medium" panose="020B0603020102020204" pitchFamily="34" charset="0"/>
                <a:ea typeface="黑体" panose="02010609060101010101" pitchFamily="2" charset="-122"/>
              </a:defRPr>
            </a:lvl3pPr>
            <a:lvl4pPr algn="l" rtl="0" eaLnBrk="1" fontAlgn="base" hangingPunct="1">
              <a:spcBef>
                <a:spcPct val="0"/>
              </a:spcBef>
              <a:spcAft>
                <a:spcPct val="0"/>
              </a:spcAft>
              <a:defRPr sz="3800" b="1">
                <a:solidFill>
                  <a:srgbClr val="698ECF"/>
                </a:solidFill>
                <a:latin typeface="Franklin Gothic Medium" panose="020B0603020102020204" pitchFamily="34" charset="0"/>
                <a:ea typeface="黑体" panose="02010609060101010101" pitchFamily="2" charset="-122"/>
              </a:defRPr>
            </a:lvl4pPr>
            <a:lvl5pPr algn="l" rtl="0" eaLnBrk="1" fontAlgn="base" hangingPunct="1">
              <a:spcBef>
                <a:spcPct val="0"/>
              </a:spcBef>
              <a:spcAft>
                <a:spcPct val="0"/>
              </a:spcAft>
              <a:defRPr sz="3800" b="1">
                <a:solidFill>
                  <a:srgbClr val="698ECF"/>
                </a:solidFill>
                <a:latin typeface="Franklin Gothic Medium" panose="020B0603020102020204" pitchFamily="34" charset="0"/>
                <a:ea typeface="黑体" panose="02010609060101010101" pitchFamily="2" charset="-122"/>
              </a:defRPr>
            </a:lvl5pPr>
            <a:lvl6pPr marL="457200" algn="l" rtl="0" eaLnBrk="1" fontAlgn="base" hangingPunct="1">
              <a:spcBef>
                <a:spcPct val="0"/>
              </a:spcBef>
              <a:spcAft>
                <a:spcPct val="0"/>
              </a:spcAft>
              <a:defRPr sz="3800" b="1">
                <a:solidFill>
                  <a:schemeClr val="accent2"/>
                </a:solidFill>
                <a:latin typeface="Verdana" panose="020B0604030504040204" pitchFamily="34" charset="0"/>
                <a:ea typeface="黑体" panose="02010609060101010101" pitchFamily="2" charset="-122"/>
              </a:defRPr>
            </a:lvl6pPr>
            <a:lvl7pPr marL="914400" algn="l" rtl="0" eaLnBrk="1" fontAlgn="base" hangingPunct="1">
              <a:spcBef>
                <a:spcPct val="0"/>
              </a:spcBef>
              <a:spcAft>
                <a:spcPct val="0"/>
              </a:spcAft>
              <a:defRPr sz="3800" b="1">
                <a:solidFill>
                  <a:schemeClr val="accent2"/>
                </a:solidFill>
                <a:latin typeface="Verdana" panose="020B0604030504040204" pitchFamily="34" charset="0"/>
                <a:ea typeface="黑体" panose="02010609060101010101" pitchFamily="2" charset="-122"/>
              </a:defRPr>
            </a:lvl7pPr>
            <a:lvl8pPr marL="1371600" algn="l" rtl="0" eaLnBrk="1" fontAlgn="base" hangingPunct="1">
              <a:spcBef>
                <a:spcPct val="0"/>
              </a:spcBef>
              <a:spcAft>
                <a:spcPct val="0"/>
              </a:spcAft>
              <a:defRPr sz="3800" b="1">
                <a:solidFill>
                  <a:schemeClr val="accent2"/>
                </a:solidFill>
                <a:latin typeface="Verdana" panose="020B0604030504040204" pitchFamily="34" charset="0"/>
                <a:ea typeface="黑体" panose="02010609060101010101" pitchFamily="2" charset="-122"/>
              </a:defRPr>
            </a:lvl8pPr>
            <a:lvl9pPr marL="1828800" algn="l" rtl="0" eaLnBrk="1" fontAlgn="base" hangingPunct="1">
              <a:spcBef>
                <a:spcPct val="0"/>
              </a:spcBef>
              <a:spcAft>
                <a:spcPct val="0"/>
              </a:spcAft>
              <a:defRPr sz="3800" b="1">
                <a:solidFill>
                  <a:schemeClr val="accent2"/>
                </a:solidFill>
                <a:latin typeface="Verdana" panose="020B0604030504040204" pitchFamily="34" charset="0"/>
                <a:ea typeface="黑体" panose="02010609060101010101" pitchFamily="2" charset="-122"/>
              </a:defRPr>
            </a:lvl9pPr>
          </a:lstStyle>
          <a:p>
            <a:pPr algn="ctr"/>
            <a:r>
              <a:rPr lang="en-US" altLang="zh-CN" sz="3200" kern="0" dirty="0">
                <a:solidFill>
                  <a:srgbClr val="FF0000"/>
                </a:solidFill>
              </a:rPr>
              <a:t>Not for CR bugs!</a:t>
            </a:r>
          </a:p>
        </p:txBody>
      </p:sp>
    </p:spTree>
    <p:custDataLst>
      <p:tags r:id="rId1"/>
    </p:custDataLst>
    <p:extLst>
      <p:ext uri="{BB962C8B-B14F-4D97-AF65-F5344CB8AC3E}">
        <p14:creationId xmlns:p14="http://schemas.microsoft.com/office/powerpoint/2010/main" val="3862213832"/>
      </p:ext>
    </p:extLst>
  </p:cSld>
  <p:clrMapOvr>
    <a:masterClrMapping/>
  </p:clrMapOvr>
  <p:transition advTm="26055">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8.4|1.4|1.9"/>
</p:tagLst>
</file>

<file path=ppt/tags/tag10.xml><?xml version="1.0" encoding="utf-8"?>
<p:tagLst xmlns:a="http://schemas.openxmlformats.org/drawingml/2006/main" xmlns:r="http://schemas.openxmlformats.org/officeDocument/2006/relationships" xmlns:p="http://schemas.openxmlformats.org/presentationml/2006/main">
  <p:tag name="TIMING" val="|2.2|9.4|2.7"/>
</p:tagLst>
</file>

<file path=ppt/tags/tag11.xml><?xml version="1.0" encoding="utf-8"?>
<p:tagLst xmlns:a="http://schemas.openxmlformats.org/drawingml/2006/main" xmlns:r="http://schemas.openxmlformats.org/officeDocument/2006/relationships" xmlns:p="http://schemas.openxmlformats.org/presentationml/2006/main">
  <p:tag name="TIMING" val="|6.3|4.3"/>
</p:tagLst>
</file>

<file path=ppt/tags/tag12.xml><?xml version="1.0" encoding="utf-8"?>
<p:tagLst xmlns:a="http://schemas.openxmlformats.org/drawingml/2006/main" xmlns:r="http://schemas.openxmlformats.org/officeDocument/2006/relationships" xmlns:p="http://schemas.openxmlformats.org/presentationml/2006/main">
  <p:tag name="TIMING" val="|4.5"/>
</p:tagLst>
</file>

<file path=ppt/tags/tag13.xml><?xml version="1.0" encoding="utf-8"?>
<p:tagLst xmlns:a="http://schemas.openxmlformats.org/drawingml/2006/main" xmlns:r="http://schemas.openxmlformats.org/officeDocument/2006/relationships" xmlns:p="http://schemas.openxmlformats.org/presentationml/2006/main">
  <p:tag name="TIMING" val="|1.9|7|3.5"/>
</p:tagLst>
</file>

<file path=ppt/tags/tag14.xml><?xml version="1.0" encoding="utf-8"?>
<p:tagLst xmlns:a="http://schemas.openxmlformats.org/drawingml/2006/main" xmlns:r="http://schemas.openxmlformats.org/officeDocument/2006/relationships" xmlns:p="http://schemas.openxmlformats.org/presentationml/2006/main">
  <p:tag name="TIMING" val="|7.5"/>
</p:tagLst>
</file>

<file path=ppt/tags/tag15.xml><?xml version="1.0" encoding="utf-8"?>
<p:tagLst xmlns:a="http://schemas.openxmlformats.org/drawingml/2006/main" xmlns:r="http://schemas.openxmlformats.org/officeDocument/2006/relationships" xmlns:p="http://schemas.openxmlformats.org/presentationml/2006/main">
  <p:tag name="TIMING" val="|7.1|2.8"/>
</p:tagLst>
</file>

<file path=ppt/tags/tag16.xml><?xml version="1.0" encoding="utf-8"?>
<p:tagLst xmlns:a="http://schemas.openxmlformats.org/drawingml/2006/main" xmlns:r="http://schemas.openxmlformats.org/officeDocument/2006/relationships" xmlns:p="http://schemas.openxmlformats.org/presentationml/2006/main">
  <p:tag name="TIMING" val="|6.2"/>
</p:tagLst>
</file>

<file path=ppt/tags/tag17.xml><?xml version="1.0" encoding="utf-8"?>
<p:tagLst xmlns:a="http://schemas.openxmlformats.org/drawingml/2006/main" xmlns:r="http://schemas.openxmlformats.org/officeDocument/2006/relationships" xmlns:p="http://schemas.openxmlformats.org/presentationml/2006/main">
  <p:tag name="TIMING" val="|9.7|8.5"/>
</p:tagLst>
</file>

<file path=ppt/tags/tag18.xml><?xml version="1.0" encoding="utf-8"?>
<p:tagLst xmlns:a="http://schemas.openxmlformats.org/drawingml/2006/main" xmlns:r="http://schemas.openxmlformats.org/officeDocument/2006/relationships" xmlns:p="http://schemas.openxmlformats.org/presentationml/2006/main">
  <p:tag name="TIMING" val="|11.1|9.6|6.1|7.9"/>
</p:tagLst>
</file>

<file path=ppt/tags/tag19.xml><?xml version="1.0" encoding="utf-8"?>
<p:tagLst xmlns:a="http://schemas.openxmlformats.org/drawingml/2006/main" xmlns:r="http://schemas.openxmlformats.org/officeDocument/2006/relationships" xmlns:p="http://schemas.openxmlformats.org/presentationml/2006/main">
  <p:tag name="TIMING" val="|5.8|11.4|13.1"/>
</p:tagLst>
</file>

<file path=ppt/tags/tag2.xml><?xml version="1.0" encoding="utf-8"?>
<p:tagLst xmlns:a="http://schemas.openxmlformats.org/drawingml/2006/main" xmlns:r="http://schemas.openxmlformats.org/officeDocument/2006/relationships" xmlns:p="http://schemas.openxmlformats.org/presentationml/2006/main">
  <p:tag name="TIMING" val="|16.2|4.1|5.7|1.6|1.8|2.2|4.5|5.9"/>
</p:tagLst>
</file>

<file path=ppt/tags/tag20.xml><?xml version="1.0" encoding="utf-8"?>
<p:tagLst xmlns:a="http://schemas.openxmlformats.org/drawingml/2006/main" xmlns:r="http://schemas.openxmlformats.org/officeDocument/2006/relationships" xmlns:p="http://schemas.openxmlformats.org/presentationml/2006/main">
  <p:tag name="TIMING" val="|7|5.7|3.4"/>
</p:tagLst>
</file>

<file path=ppt/tags/tag21.xml><?xml version="1.0" encoding="utf-8"?>
<p:tagLst xmlns:a="http://schemas.openxmlformats.org/drawingml/2006/main" xmlns:r="http://schemas.openxmlformats.org/officeDocument/2006/relationships" xmlns:p="http://schemas.openxmlformats.org/presentationml/2006/main">
  <p:tag name="TIMING" val="|9.2"/>
</p:tagLst>
</file>

<file path=ppt/tags/tag22.xml><?xml version="1.0" encoding="utf-8"?>
<p:tagLst xmlns:a="http://schemas.openxmlformats.org/drawingml/2006/main" xmlns:r="http://schemas.openxmlformats.org/officeDocument/2006/relationships" xmlns:p="http://schemas.openxmlformats.org/presentationml/2006/main">
  <p:tag name="TIMING" val="|5.5|12.4"/>
</p:tagLst>
</file>

<file path=ppt/tags/tag23.xml><?xml version="1.0" encoding="utf-8"?>
<p:tagLst xmlns:a="http://schemas.openxmlformats.org/drawingml/2006/main" xmlns:r="http://schemas.openxmlformats.org/officeDocument/2006/relationships" xmlns:p="http://schemas.openxmlformats.org/presentationml/2006/main">
  <p:tag name="TIMING" val="|4.5|11.3"/>
</p:tagLst>
</file>

<file path=ppt/tags/tag24.xml><?xml version="1.0" encoding="utf-8"?>
<p:tagLst xmlns:a="http://schemas.openxmlformats.org/drawingml/2006/main" xmlns:r="http://schemas.openxmlformats.org/officeDocument/2006/relationships" xmlns:p="http://schemas.openxmlformats.org/presentationml/2006/main">
  <p:tag name="TIMING" val="|4.5|8.2|7.7|4.7|1.8"/>
</p:tagLst>
</file>

<file path=ppt/tags/tag25.xml><?xml version="1.0" encoding="utf-8"?>
<p:tagLst xmlns:a="http://schemas.openxmlformats.org/drawingml/2006/main" xmlns:r="http://schemas.openxmlformats.org/officeDocument/2006/relationships" xmlns:p="http://schemas.openxmlformats.org/presentationml/2006/main">
  <p:tag name="TIMING" val="|6.6"/>
</p:tagLst>
</file>

<file path=ppt/tags/tag26.xml><?xml version="1.0" encoding="utf-8"?>
<p:tagLst xmlns:a="http://schemas.openxmlformats.org/drawingml/2006/main" xmlns:r="http://schemas.openxmlformats.org/officeDocument/2006/relationships" xmlns:p="http://schemas.openxmlformats.org/presentationml/2006/main">
  <p:tag name="TIMING" val="|11.7|8.5"/>
</p:tagLst>
</file>

<file path=ppt/tags/tag27.xml><?xml version="1.0" encoding="utf-8"?>
<p:tagLst xmlns:a="http://schemas.openxmlformats.org/drawingml/2006/main" xmlns:r="http://schemas.openxmlformats.org/officeDocument/2006/relationships" xmlns:p="http://schemas.openxmlformats.org/presentationml/2006/main">
  <p:tag name="TIMING" val="|23.2|1"/>
</p:tagLst>
</file>

<file path=ppt/tags/tag28.xml><?xml version="1.0" encoding="utf-8"?>
<p:tagLst xmlns:a="http://schemas.openxmlformats.org/drawingml/2006/main" xmlns:r="http://schemas.openxmlformats.org/officeDocument/2006/relationships" xmlns:p="http://schemas.openxmlformats.org/presentationml/2006/main">
  <p:tag name="TIMING" val="|22.5|17.7"/>
</p:tagLst>
</file>

<file path=ppt/tags/tag29.xml><?xml version="1.0" encoding="utf-8"?>
<p:tagLst xmlns:a="http://schemas.openxmlformats.org/drawingml/2006/main" xmlns:r="http://schemas.openxmlformats.org/officeDocument/2006/relationships" xmlns:p="http://schemas.openxmlformats.org/presentationml/2006/main">
  <p:tag name="TIMING" val="|3.9|11.6|1.8|10.2"/>
</p:tagLst>
</file>

<file path=ppt/tags/tag3.xml><?xml version="1.0" encoding="utf-8"?>
<p:tagLst xmlns:a="http://schemas.openxmlformats.org/drawingml/2006/main" xmlns:r="http://schemas.openxmlformats.org/officeDocument/2006/relationships" xmlns:p="http://schemas.openxmlformats.org/presentationml/2006/main">
  <p:tag name="TIMING" val="|9.2|1|5.5|4.4|5.8|6"/>
</p:tagLst>
</file>

<file path=ppt/tags/tag30.xml><?xml version="1.0" encoding="utf-8"?>
<p:tagLst xmlns:a="http://schemas.openxmlformats.org/drawingml/2006/main" xmlns:r="http://schemas.openxmlformats.org/officeDocument/2006/relationships" xmlns:p="http://schemas.openxmlformats.org/presentationml/2006/main">
  <p:tag name="TIMING" val="|16.9"/>
</p:tagLst>
</file>

<file path=ppt/tags/tag31.xml><?xml version="1.0" encoding="utf-8"?>
<p:tagLst xmlns:a="http://schemas.openxmlformats.org/drawingml/2006/main" xmlns:r="http://schemas.openxmlformats.org/officeDocument/2006/relationships" xmlns:p="http://schemas.openxmlformats.org/presentationml/2006/main">
  <p:tag name="TIMING" val="|23.8"/>
</p:tagLst>
</file>

<file path=ppt/tags/tag4.xml><?xml version="1.0" encoding="utf-8"?>
<p:tagLst xmlns:a="http://schemas.openxmlformats.org/drawingml/2006/main" xmlns:r="http://schemas.openxmlformats.org/officeDocument/2006/relationships" xmlns:p="http://schemas.openxmlformats.org/presentationml/2006/main">
  <p:tag name="TIMING" val="|4.6|9.4"/>
</p:tagLst>
</file>

<file path=ppt/tags/tag5.xml><?xml version="1.0" encoding="utf-8"?>
<p:tagLst xmlns:a="http://schemas.openxmlformats.org/drawingml/2006/main" xmlns:r="http://schemas.openxmlformats.org/officeDocument/2006/relationships" xmlns:p="http://schemas.openxmlformats.org/presentationml/2006/main">
  <p:tag name="TIMING" val="|5.9"/>
</p:tagLst>
</file>

<file path=ppt/tags/tag6.xml><?xml version="1.0" encoding="utf-8"?>
<p:tagLst xmlns:a="http://schemas.openxmlformats.org/drawingml/2006/main" xmlns:r="http://schemas.openxmlformats.org/officeDocument/2006/relationships" xmlns:p="http://schemas.openxmlformats.org/presentationml/2006/main">
  <p:tag name="TIMING" val="|5|3.8"/>
</p:tagLst>
</file>

<file path=ppt/tags/tag7.xml><?xml version="1.0" encoding="utf-8"?>
<p:tagLst xmlns:a="http://schemas.openxmlformats.org/drawingml/2006/main" xmlns:r="http://schemas.openxmlformats.org/officeDocument/2006/relationships" xmlns:p="http://schemas.openxmlformats.org/presentationml/2006/main">
  <p:tag name="TIMING" val="|4.6"/>
</p:tagLst>
</file>

<file path=ppt/tags/tag8.xml><?xml version="1.0" encoding="utf-8"?>
<p:tagLst xmlns:a="http://schemas.openxmlformats.org/drawingml/2006/main" xmlns:r="http://schemas.openxmlformats.org/officeDocument/2006/relationships" xmlns:p="http://schemas.openxmlformats.org/presentationml/2006/main">
  <p:tag name="TIMING" val="|3.1"/>
</p:tagLst>
</file>

<file path=ppt/tags/tag9.xml><?xml version="1.0" encoding="utf-8"?>
<p:tagLst xmlns:a="http://schemas.openxmlformats.org/drawingml/2006/main" xmlns:r="http://schemas.openxmlformats.org/officeDocument/2006/relationships" xmlns:p="http://schemas.openxmlformats.org/presentationml/2006/main">
  <p:tag name="TIMING" val="|6.4|2.3|7.1"/>
</p:tagLst>
</file>

<file path=ppt/theme/theme1.xml><?xml version="1.0" encoding="utf-8"?>
<a:theme xmlns:a="http://schemas.openxmlformats.org/drawingml/2006/main" name="主题1">
  <a:themeElements>
    <a:clrScheme name="新闻纸">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Amgen Corporate">
      <a:majorFont>
        <a:latin typeface="Calibr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effectLst/>
      </a:spPr>
      <a:bodyPr wrap="none" rtlCol="0" anchor="ctr"/>
      <a:lstStyle>
        <a:defPPr algn="ctr">
          <a:defRPr b="1" dirty="0" smtClean="0">
            <a:solidFill>
              <a:schemeClr val="bg1"/>
            </a:solidFill>
          </a:defRPr>
        </a:defPPr>
      </a:lstStyle>
    </a:spDef>
    <a:lnDef>
      <a:spPr>
        <a:ln w="28575" cap="rnd">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400" b="1" dirty="0" smtClean="0"/>
        </a:defPPr>
      </a:lstStyle>
    </a:txDef>
  </a:objectDefaults>
  <a:extraClrSchemeLst/>
  <a:extLst>
    <a:ext uri="{05A4C25C-085E-4340-85A3-A5531E510DB2}">
      <thm15:themeFamily xmlns:thm15="http://schemas.microsoft.com/office/thememl/2012/main" name="主题1" id="{95C25592-10BA-4666-86A4-05826EDB26C9}" vid="{BF664341-5969-42EB-BC18-F2EE4067AC0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22562</TotalTime>
  <Words>5864</Words>
  <Application>Microsoft Office PowerPoint</Application>
  <PresentationFormat>宽屏</PresentationFormat>
  <Paragraphs>897</Paragraphs>
  <Slides>62</Slides>
  <Notes>60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62</vt:i4>
      </vt:variant>
    </vt:vector>
  </HeadingPairs>
  <TitlesOfParts>
    <vt:vector size="75" baseType="lpstr">
      <vt:lpstr>Gill Sans</vt:lpstr>
      <vt:lpstr>等线</vt:lpstr>
      <vt:lpstr>楷体_GB2312</vt:lpstr>
      <vt:lpstr>宋体</vt:lpstr>
      <vt:lpstr>微软雅黑</vt:lpstr>
      <vt:lpstr>Arial</vt:lpstr>
      <vt:lpstr>Calibri</vt:lpstr>
      <vt:lpstr>Cambria Math</vt:lpstr>
      <vt:lpstr>Linux Libertine</vt:lpstr>
      <vt:lpstr>Times New Roman</vt:lpstr>
      <vt:lpstr>Verdana</vt:lpstr>
      <vt:lpstr>Wingdings</vt:lpstr>
      <vt:lpstr>主题1</vt:lpstr>
      <vt:lpstr>PowerPoint 演示文稿</vt:lpstr>
      <vt:lpstr>Large-scale distributed systems</vt:lpstr>
      <vt:lpstr>Node crashes are inevitable!</vt:lpstr>
      <vt:lpstr>Node crashes are common!</vt:lpstr>
      <vt:lpstr>Basic crash recovery process</vt:lpstr>
      <vt:lpstr>Various crash recovery mechanisms</vt:lpstr>
      <vt:lpstr>Crash recovery bugs (CR bugs)</vt:lpstr>
      <vt:lpstr>A real-world crash recovery bug</vt:lpstr>
      <vt:lpstr>Understanding CR bugs is important!</vt:lpstr>
      <vt:lpstr>CREB: study on Crash REcovery Bugs</vt:lpstr>
      <vt:lpstr>Research questions</vt:lpstr>
      <vt:lpstr>PowerPoint 演示文稿</vt:lpstr>
      <vt:lpstr>RQ1: Root cause</vt:lpstr>
      <vt:lpstr>RQ1: Root cause</vt:lpstr>
      <vt:lpstr>RQ1: Root cause</vt:lpstr>
      <vt:lpstr>RQ1: Root cause</vt:lpstr>
      <vt:lpstr>RQ1: Root cause</vt:lpstr>
      <vt:lpstr>RQ1: Root cause</vt:lpstr>
      <vt:lpstr>RQ1: Root cause</vt:lpstr>
      <vt:lpstr>RQ1: Root cause</vt:lpstr>
      <vt:lpstr>RQ1: Root cause</vt:lpstr>
      <vt:lpstr>RQ1: Root cause</vt:lpstr>
      <vt:lpstr>RQ1: Root cause</vt:lpstr>
      <vt:lpstr>RQ1: Root cause</vt:lpstr>
      <vt:lpstr>RQ1: Root cause</vt:lpstr>
      <vt:lpstr>RQ1: Root cause</vt:lpstr>
      <vt:lpstr>RQ1: Root cause</vt:lpstr>
      <vt:lpstr>RQ1: Root cause</vt:lpstr>
      <vt:lpstr>RQ1: Root cause</vt:lpstr>
      <vt:lpstr>RQ1: Root cause</vt:lpstr>
      <vt:lpstr>RQ1: Root cause</vt:lpstr>
      <vt:lpstr>RQ1: Root cause</vt:lpstr>
      <vt:lpstr>RQ1: Root cause</vt:lpstr>
      <vt:lpstr>RQ1: Root cause</vt:lpstr>
      <vt:lpstr>RQ1: Root cause</vt:lpstr>
      <vt:lpstr>RQ1: Root cause</vt:lpstr>
      <vt:lpstr>RQ1: Root cause</vt:lpstr>
      <vt:lpstr>RQ1: Root cause</vt:lpstr>
      <vt:lpstr>PowerPoint 演示文稿</vt:lpstr>
      <vt:lpstr>RQ2: Triggering condition</vt:lpstr>
      <vt:lpstr>RQ2: Triggering condition</vt:lpstr>
      <vt:lpstr>RQ2: Triggering condition</vt:lpstr>
      <vt:lpstr>PowerPoint 演示文稿</vt:lpstr>
      <vt:lpstr>RQ3: Bug impact</vt:lpstr>
      <vt:lpstr>PowerPoint 演示文稿</vt:lpstr>
      <vt:lpstr>RQ4: Bug fix patterns</vt:lpstr>
      <vt:lpstr>RQ4: Incomplete fixes</vt:lpstr>
      <vt:lpstr>RQ4: Incomplete fixes</vt:lpstr>
      <vt:lpstr>RQ4: Incomplete fixes</vt:lpstr>
      <vt:lpstr>RQ4: Incomplete fixes</vt:lpstr>
      <vt:lpstr>More lessons</vt:lpstr>
      <vt:lpstr>Conclusion</vt:lpstr>
      <vt:lpstr>PowerPoint 演示文稿</vt:lpstr>
      <vt:lpstr>Bug selection</vt:lpstr>
      <vt:lpstr>Threats to validity</vt:lpstr>
      <vt:lpstr>How significant are crash recovery bugs?</vt:lpstr>
      <vt:lpstr>How significant are crash recovery bugs?</vt:lpstr>
      <vt:lpstr>Bug distribution</vt:lpstr>
      <vt:lpstr>Root causes</vt:lpstr>
      <vt:lpstr>Crashes on/during recovery</vt:lpstr>
      <vt:lpstr>CR bugs caused by concurrency</vt:lpstr>
      <vt:lpstr>Triggering condition – crash/reboot triggering window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Gao Yu</dc:creator>
  <cp:lastModifiedBy>Gao Yu</cp:lastModifiedBy>
  <cp:revision>1053</cp:revision>
  <dcterms:created xsi:type="dcterms:W3CDTF">2018-10-10T02:25:20Z</dcterms:created>
  <dcterms:modified xsi:type="dcterms:W3CDTF">2018-11-23T04:56:46Z</dcterms:modified>
</cp:coreProperties>
</file>