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74" r:id="rId4"/>
    <p:sldId id="257" r:id="rId5"/>
    <p:sldId id="273" r:id="rId6"/>
    <p:sldId id="259" r:id="rId7"/>
    <p:sldId id="275" r:id="rId8"/>
    <p:sldId id="276" r:id="rId9"/>
    <p:sldId id="264" r:id="rId10"/>
    <p:sldId id="271" r:id="rId11"/>
    <p:sldId id="266" r:id="rId12"/>
    <p:sldId id="268" r:id="rId13"/>
    <p:sldId id="263" r:id="rId14"/>
    <p:sldId id="262" r:id="rId15"/>
    <p:sldId id="269" r:id="rId16"/>
    <p:sldId id="272" r:id="rId17"/>
    <p:sldId id="27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Page 0.25'" id="{FEF6FF9E-16FE-4319-B803-7F2A7CA0E8C7}">
          <p14:sldIdLst>
            <p14:sldId id="256"/>
          </p14:sldIdLst>
        </p14:section>
        <p14:section name="Introduction 0.75'" id="{762346AA-5C4A-4234-91AC-AA28801CD4CF}">
          <p14:sldIdLst>
            <p14:sldId id="258"/>
            <p14:sldId id="274"/>
            <p14:sldId id="257"/>
          </p14:sldIdLst>
        </p14:section>
        <p14:section name="Fault Detection 1  1.5'" id="{A14CA0DD-EEB1-4568-91E5-9D1505ED32A2}">
          <p14:sldIdLst>
            <p14:sldId id="273"/>
            <p14:sldId id="259"/>
            <p14:sldId id="275"/>
            <p14:sldId id="276"/>
          </p14:sldIdLst>
        </p14:section>
        <p14:section name="Fault Detection 2  1.5'" id="{9E686A71-8D09-4BC2-8E6C-2904CC0E9099}">
          <p14:sldIdLst>
            <p14:sldId id="264"/>
            <p14:sldId id="271"/>
          </p14:sldIdLst>
        </p14:section>
        <p14:section name="Fault Detection 3  2'" id="{A215D2A4-C87B-4C0E-99DB-930960673F13}">
          <p14:sldIdLst>
            <p14:sldId id="266"/>
            <p14:sldId id="268"/>
          </p14:sldIdLst>
        </p14:section>
        <p14:section name="Implementation  1'" id="{19446AAD-1478-4E3F-AAB0-DADFAE96F101}">
          <p14:sldIdLst>
            <p14:sldId id="263"/>
          </p14:sldIdLst>
        </p14:section>
        <p14:section name="Error Recovery" id="{6CACE77D-A571-4488-B68A-CDB2F8D62319}">
          <p14:sldIdLst>
            <p14:sldId id="262"/>
          </p14:sldIdLst>
        </p14:section>
        <p14:section name="Testing" id="{E67A16E9-B602-42FF-A87E-A744BABE8706}">
          <p14:sldIdLst>
            <p14:sldId id="269"/>
            <p14:sldId id="272"/>
          </p14:sldIdLst>
        </p14:section>
        <p14:section name="Ending" id="{3DFC0546-C7AA-4849-BE36-6730BCF8A910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E2B028-A564-4559-A913-2C0B06BA890D}" v="609" dt="2018-11-21T13:19:20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1637" autoAdjust="0"/>
  </p:normalViewPr>
  <p:slideViewPr>
    <p:cSldViewPr snapToGrid="0">
      <p:cViewPr varScale="1">
        <p:scale>
          <a:sx n="104" d="100"/>
          <a:sy n="104" d="100"/>
        </p:scale>
        <p:origin x="7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qi Zhen" userId="304c5054c3f58483" providerId="LiveId" clId="{6BE2B028-A564-4559-A913-2C0B06BA890D}"/>
    <pc:docChg chg="undo redo custSel addSld delSld modSld sldOrd modSection">
      <pc:chgData name="Ziqi Zhen" userId="304c5054c3f58483" providerId="LiveId" clId="{6BE2B028-A564-4559-A913-2C0B06BA890D}" dt="2018-11-22T12:07:50.447" v="1096" actId="20577"/>
      <pc:docMkLst>
        <pc:docMk/>
      </pc:docMkLst>
      <pc:sldChg chg="modSp modTransition">
        <pc:chgData name="Ziqi Zhen" userId="304c5054c3f58483" providerId="LiveId" clId="{6BE2B028-A564-4559-A913-2C0B06BA890D}" dt="2018-11-21T13:10:32.730" v="1087"/>
        <pc:sldMkLst>
          <pc:docMk/>
          <pc:sldMk cId="2041136548" sldId="256"/>
        </pc:sldMkLst>
        <pc:spChg chg="mod">
          <ac:chgData name="Ziqi Zhen" userId="304c5054c3f58483" providerId="LiveId" clId="{6BE2B028-A564-4559-A913-2C0B06BA890D}" dt="2018-11-20T08:20:17.628" v="800" actId="113"/>
          <ac:spMkLst>
            <pc:docMk/>
            <pc:sldMk cId="2041136548" sldId="256"/>
            <ac:spMk id="3" creationId="{E154A020-EC04-4D76-8E44-2215D8C3704A}"/>
          </ac:spMkLst>
        </pc:spChg>
      </pc:sldChg>
      <pc:sldChg chg="modSp modTransition modNotesTx">
        <pc:chgData name="Ziqi Zhen" userId="304c5054c3f58483" providerId="LiveId" clId="{6BE2B028-A564-4559-A913-2C0B06BA890D}" dt="2018-11-20T01:05:54.305" v="613"/>
        <pc:sldMkLst>
          <pc:docMk/>
          <pc:sldMk cId="2109909551" sldId="257"/>
        </pc:sldMkLst>
        <pc:spChg chg="mod">
          <ac:chgData name="Ziqi Zhen" userId="304c5054c3f58483" providerId="LiveId" clId="{6BE2B028-A564-4559-A913-2C0B06BA890D}" dt="2018-11-18T09:59:54.199" v="611" actId="20577"/>
          <ac:spMkLst>
            <pc:docMk/>
            <pc:sldMk cId="2109909551" sldId="257"/>
            <ac:spMk id="3" creationId="{5D048FFB-9C5D-4E60-81DF-8C7AE6AB8811}"/>
          </ac:spMkLst>
        </pc:spChg>
      </pc:sldChg>
      <pc:sldChg chg="modSp ord modTransition">
        <pc:chgData name="Ziqi Zhen" userId="304c5054c3f58483" providerId="LiveId" clId="{6BE2B028-A564-4559-A913-2C0B06BA890D}" dt="2018-11-21T13:10:32.730" v="1087"/>
        <pc:sldMkLst>
          <pc:docMk/>
          <pc:sldMk cId="243087009" sldId="258"/>
        </pc:sldMkLst>
        <pc:spChg chg="mod">
          <ac:chgData name="Ziqi Zhen" userId="304c5054c3f58483" providerId="LiveId" clId="{6BE2B028-A564-4559-A913-2C0B06BA890D}" dt="2018-11-18T01:30:51.548" v="115"/>
          <ac:spMkLst>
            <pc:docMk/>
            <pc:sldMk cId="243087009" sldId="258"/>
            <ac:spMk id="2" creationId="{C14DE341-8B7A-41BF-9D22-D82ECE048756}"/>
          </ac:spMkLst>
        </pc:spChg>
        <pc:spChg chg="mod">
          <ac:chgData name="Ziqi Zhen" userId="304c5054c3f58483" providerId="LiveId" clId="{6BE2B028-A564-4559-A913-2C0B06BA890D}" dt="2018-11-18T01:34:43.186" v="151"/>
          <ac:spMkLst>
            <pc:docMk/>
            <pc:sldMk cId="243087009" sldId="258"/>
            <ac:spMk id="3" creationId="{B41B7417-A89C-4502-B8E6-1E42FCE9A2FD}"/>
          </ac:spMkLst>
        </pc:spChg>
      </pc:sldChg>
      <pc:sldChg chg="modSp modTransition">
        <pc:chgData name="Ziqi Zhen" userId="304c5054c3f58483" providerId="LiveId" clId="{6BE2B028-A564-4559-A913-2C0B06BA890D}" dt="2018-11-21T13:03:19.462" v="1059" actId="20577"/>
        <pc:sldMkLst>
          <pc:docMk/>
          <pc:sldMk cId="1161200425" sldId="259"/>
        </pc:sldMkLst>
        <pc:spChg chg="mod">
          <ac:chgData name="Ziqi Zhen" userId="304c5054c3f58483" providerId="LiveId" clId="{6BE2B028-A564-4559-A913-2C0B06BA890D}" dt="2018-11-21T13:03:19.462" v="1059" actId="20577"/>
          <ac:spMkLst>
            <pc:docMk/>
            <pc:sldMk cId="1161200425" sldId="259"/>
            <ac:spMk id="3" creationId="{C580C513-AC88-4FC5-B6D8-D2B45D9FDF79}"/>
          </ac:spMkLst>
        </pc:spChg>
      </pc:sldChg>
      <pc:sldChg chg="modSp">
        <pc:chgData name="Ziqi Zhen" userId="304c5054c3f58483" providerId="LiveId" clId="{6BE2B028-A564-4559-A913-2C0B06BA890D}" dt="2018-11-20T06:05:43.854" v="773" actId="1076"/>
        <pc:sldMkLst>
          <pc:docMk/>
          <pc:sldMk cId="1833711259" sldId="262"/>
        </pc:sldMkLst>
        <pc:spChg chg="mod">
          <ac:chgData name="Ziqi Zhen" userId="304c5054c3f58483" providerId="LiveId" clId="{6BE2B028-A564-4559-A913-2C0B06BA890D}" dt="2018-11-20T06:05:43.854" v="773" actId="1076"/>
          <ac:spMkLst>
            <pc:docMk/>
            <pc:sldMk cId="1833711259" sldId="262"/>
            <ac:spMk id="3" creationId="{E8273E9D-AB09-4DA0-870B-ECDFB1801246}"/>
          </ac:spMkLst>
        </pc:spChg>
      </pc:sldChg>
      <pc:sldChg chg="modSp ord modTransition">
        <pc:chgData name="Ziqi Zhen" userId="304c5054c3f58483" providerId="LiveId" clId="{6BE2B028-A564-4559-A913-2C0B06BA890D}" dt="2018-11-20T08:20:57.133" v="806" actId="20577"/>
        <pc:sldMkLst>
          <pc:docMk/>
          <pc:sldMk cId="3539934075" sldId="263"/>
        </pc:sldMkLst>
        <pc:spChg chg="mod">
          <ac:chgData name="Ziqi Zhen" userId="304c5054c3f58483" providerId="LiveId" clId="{6BE2B028-A564-4559-A913-2C0B06BA890D}" dt="2018-11-20T08:20:51.273" v="803"/>
          <ac:spMkLst>
            <pc:docMk/>
            <pc:sldMk cId="3539934075" sldId="263"/>
            <ac:spMk id="2" creationId="{D67094B1-1D89-4D6D-B4A7-48B3A2E0C374}"/>
          </ac:spMkLst>
        </pc:spChg>
        <pc:spChg chg="mod">
          <ac:chgData name="Ziqi Zhen" userId="304c5054c3f58483" providerId="LiveId" clId="{6BE2B028-A564-4559-A913-2C0B06BA890D}" dt="2018-11-20T08:20:57.133" v="806" actId="20577"/>
          <ac:spMkLst>
            <pc:docMk/>
            <pc:sldMk cId="3539934075" sldId="263"/>
            <ac:spMk id="3" creationId="{94730FDE-CDED-450F-8026-315C13CC6730}"/>
          </ac:spMkLst>
        </pc:spChg>
      </pc:sldChg>
      <pc:sldChg chg="modSp modTransition">
        <pc:chgData name="Ziqi Zhen" userId="304c5054c3f58483" providerId="LiveId" clId="{6BE2B028-A564-4559-A913-2C0B06BA890D}" dt="2018-11-20T01:05:54.305" v="613"/>
        <pc:sldMkLst>
          <pc:docMk/>
          <pc:sldMk cId="2999005108" sldId="264"/>
        </pc:sldMkLst>
        <pc:spChg chg="mod">
          <ac:chgData name="Ziqi Zhen" userId="304c5054c3f58483" providerId="LiveId" clId="{6BE2B028-A564-4559-A913-2C0B06BA890D}" dt="2018-11-18T03:05:38.981" v="353" actId="27636"/>
          <ac:spMkLst>
            <pc:docMk/>
            <pc:sldMk cId="2999005108" sldId="264"/>
            <ac:spMk id="3" creationId="{4DB9F9EC-5032-4B8A-8461-3D74123C492C}"/>
          </ac:spMkLst>
        </pc:spChg>
      </pc:sldChg>
      <pc:sldChg chg="modSp del modTransition">
        <pc:chgData name="Ziqi Zhen" userId="304c5054c3f58483" providerId="LiveId" clId="{6BE2B028-A564-4559-A913-2C0B06BA890D}" dt="2018-11-21T01:58:41.625" v="857" actId="2696"/>
        <pc:sldMkLst>
          <pc:docMk/>
          <pc:sldMk cId="2929435627" sldId="265"/>
        </pc:sldMkLst>
        <pc:spChg chg="mod">
          <ac:chgData name="Ziqi Zhen" userId="304c5054c3f58483" providerId="LiveId" clId="{6BE2B028-A564-4559-A913-2C0B06BA890D}" dt="2018-11-20T07:14:45.744" v="795" actId="20577"/>
          <ac:spMkLst>
            <pc:docMk/>
            <pc:sldMk cId="2929435627" sldId="265"/>
            <ac:spMk id="3" creationId="{2AA9F224-77D8-4581-8022-AE7F0D59D257}"/>
          </ac:spMkLst>
        </pc:spChg>
      </pc:sldChg>
      <pc:sldChg chg="modSp modTransition">
        <pc:chgData name="Ziqi Zhen" userId="304c5054c3f58483" providerId="LiveId" clId="{6BE2B028-A564-4559-A913-2C0B06BA890D}" dt="2018-11-20T01:05:54.305" v="613"/>
        <pc:sldMkLst>
          <pc:docMk/>
          <pc:sldMk cId="2494127957" sldId="266"/>
        </pc:sldMkLst>
        <pc:spChg chg="mod">
          <ac:chgData name="Ziqi Zhen" userId="304c5054c3f58483" providerId="LiveId" clId="{6BE2B028-A564-4559-A913-2C0B06BA890D}" dt="2018-11-18T05:00:17.572" v="506"/>
          <ac:spMkLst>
            <pc:docMk/>
            <pc:sldMk cId="2494127957" sldId="266"/>
            <ac:spMk id="4" creationId="{E83C683C-741E-47B0-B78F-DBD9B020662F}"/>
          </ac:spMkLst>
        </pc:spChg>
      </pc:sldChg>
      <pc:sldChg chg="modTransition">
        <pc:chgData name="Ziqi Zhen" userId="304c5054c3f58483" providerId="LiveId" clId="{6BE2B028-A564-4559-A913-2C0B06BA890D}" dt="2018-11-20T01:05:54.305" v="613"/>
        <pc:sldMkLst>
          <pc:docMk/>
          <pc:sldMk cId="1533336340" sldId="268"/>
        </pc:sldMkLst>
      </pc:sldChg>
      <pc:sldChg chg="addSp delSp modSp">
        <pc:chgData name="Ziqi Zhen" userId="304c5054c3f58483" providerId="LiveId" clId="{6BE2B028-A564-4559-A913-2C0B06BA890D}" dt="2018-11-17T02:06:18.022" v="91" actId="1076"/>
        <pc:sldMkLst>
          <pc:docMk/>
          <pc:sldMk cId="4171601690" sldId="269"/>
        </pc:sldMkLst>
        <pc:spChg chg="mod">
          <ac:chgData name="Ziqi Zhen" userId="304c5054c3f58483" providerId="LiveId" clId="{6BE2B028-A564-4559-A913-2C0B06BA890D}" dt="2018-11-17T02:01:11.461" v="79"/>
          <ac:spMkLst>
            <pc:docMk/>
            <pc:sldMk cId="4171601690" sldId="269"/>
            <ac:spMk id="2" creationId="{176E213E-BCE5-4E3B-A646-8EDC1AFF2BA1}"/>
          </ac:spMkLst>
        </pc:spChg>
        <pc:spChg chg="del">
          <ac:chgData name="Ziqi Zhen" userId="304c5054c3f58483" providerId="LiveId" clId="{6BE2B028-A564-4559-A913-2C0B06BA890D}" dt="2018-11-17T02:00:29.831" v="71" actId="931"/>
          <ac:spMkLst>
            <pc:docMk/>
            <pc:sldMk cId="4171601690" sldId="269"/>
            <ac:spMk id="3" creationId="{67743E11-4C16-417B-8B6E-6A8779EB9E8F}"/>
          </ac:spMkLst>
        </pc:spChg>
        <pc:picChg chg="add mod modCrop">
          <ac:chgData name="Ziqi Zhen" userId="304c5054c3f58483" providerId="LiveId" clId="{6BE2B028-A564-4559-A913-2C0B06BA890D}" dt="2018-11-17T02:06:18.022" v="91" actId="1076"/>
          <ac:picMkLst>
            <pc:docMk/>
            <pc:sldMk cId="4171601690" sldId="269"/>
            <ac:picMk id="5" creationId="{E359B39C-AFAF-48F9-AD11-217939239207}"/>
          </ac:picMkLst>
        </pc:picChg>
      </pc:sldChg>
      <pc:sldChg chg="addSp delSp modSp add">
        <pc:chgData name="Ziqi Zhen" userId="304c5054c3f58483" providerId="LiveId" clId="{6BE2B028-A564-4559-A913-2C0B06BA890D}" dt="2018-11-17T02:02:11.505" v="89" actId="20577"/>
        <pc:sldMkLst>
          <pc:docMk/>
          <pc:sldMk cId="3343425725" sldId="270"/>
        </pc:sldMkLst>
        <pc:spChg chg="del">
          <ac:chgData name="Ziqi Zhen" userId="304c5054c3f58483" providerId="LiveId" clId="{6BE2B028-A564-4559-A913-2C0B06BA890D}" dt="2018-11-17T02:01:57.622" v="80"/>
          <ac:spMkLst>
            <pc:docMk/>
            <pc:sldMk cId="3343425725" sldId="270"/>
            <ac:spMk id="2" creationId="{6D2BE25F-DABB-4F68-B900-0B6B3443298F}"/>
          </ac:spMkLst>
        </pc:spChg>
        <pc:spChg chg="del">
          <ac:chgData name="Ziqi Zhen" userId="304c5054c3f58483" providerId="LiveId" clId="{6BE2B028-A564-4559-A913-2C0B06BA890D}" dt="2018-11-17T02:01:57.622" v="80"/>
          <ac:spMkLst>
            <pc:docMk/>
            <pc:sldMk cId="3343425725" sldId="270"/>
            <ac:spMk id="3" creationId="{7FDD6324-FE65-4D4B-BE52-4605CA7511FF}"/>
          </ac:spMkLst>
        </pc:spChg>
        <pc:spChg chg="add mod">
          <ac:chgData name="Ziqi Zhen" userId="304c5054c3f58483" providerId="LiveId" clId="{6BE2B028-A564-4559-A913-2C0B06BA890D}" dt="2018-11-17T02:02:11.505" v="89" actId="20577"/>
          <ac:spMkLst>
            <pc:docMk/>
            <pc:sldMk cId="3343425725" sldId="270"/>
            <ac:spMk id="4" creationId="{70875949-CD39-493E-BC2B-A3C3815FF839}"/>
          </ac:spMkLst>
        </pc:spChg>
        <pc:spChg chg="add mod">
          <ac:chgData name="Ziqi Zhen" userId="304c5054c3f58483" providerId="LiveId" clId="{6BE2B028-A564-4559-A913-2C0B06BA890D}" dt="2018-11-17T02:01:57.622" v="80"/>
          <ac:spMkLst>
            <pc:docMk/>
            <pc:sldMk cId="3343425725" sldId="270"/>
            <ac:spMk id="5" creationId="{3F529949-0D1C-4449-AEEB-F5A50DCF9504}"/>
          </ac:spMkLst>
        </pc:spChg>
      </pc:sldChg>
      <pc:sldChg chg="addSp modSp add modTransition">
        <pc:chgData name="Ziqi Zhen" userId="304c5054c3f58483" providerId="LiveId" clId="{6BE2B028-A564-4559-A913-2C0B06BA890D}" dt="2018-11-20T01:05:54.305" v="613"/>
        <pc:sldMkLst>
          <pc:docMk/>
          <pc:sldMk cId="3676682408" sldId="271"/>
        </pc:sldMkLst>
        <pc:spChg chg="mod">
          <ac:chgData name="Ziqi Zhen" userId="304c5054c3f58483" providerId="LiveId" clId="{6BE2B028-A564-4559-A913-2C0B06BA890D}" dt="2018-11-18T03:05:44.685" v="355"/>
          <ac:spMkLst>
            <pc:docMk/>
            <pc:sldMk cId="3676682408" sldId="271"/>
            <ac:spMk id="2" creationId="{CE5300AD-5EF5-4F4D-BFE8-4172316F933E}"/>
          </ac:spMkLst>
        </pc:spChg>
        <pc:spChg chg="mod">
          <ac:chgData name="Ziqi Zhen" userId="304c5054c3f58483" providerId="LiveId" clId="{6BE2B028-A564-4559-A913-2C0B06BA890D}" dt="2018-11-18T03:11:28.192" v="487" actId="20577"/>
          <ac:spMkLst>
            <pc:docMk/>
            <pc:sldMk cId="3676682408" sldId="271"/>
            <ac:spMk id="3" creationId="{B888D62F-788C-40EA-9148-BC9DAB8F2E36}"/>
          </ac:spMkLst>
        </pc:spChg>
        <pc:spChg chg="add mod">
          <ac:chgData name="Ziqi Zhen" userId="304c5054c3f58483" providerId="LiveId" clId="{6BE2B028-A564-4559-A913-2C0B06BA890D}" dt="2018-11-18T03:32:52.672" v="489" actId="114"/>
          <ac:spMkLst>
            <pc:docMk/>
            <pc:sldMk cId="3676682408" sldId="271"/>
            <ac:spMk id="4" creationId="{32CF6C98-8BFD-4632-80B7-5E5FE6334CB4}"/>
          </ac:spMkLst>
        </pc:spChg>
      </pc:sldChg>
      <pc:sldChg chg="addSp delSp modSp add">
        <pc:chgData name="Ziqi Zhen" userId="304c5054c3f58483" providerId="LiveId" clId="{6BE2B028-A564-4559-A913-2C0B06BA890D}" dt="2018-11-21T13:19:20.038" v="1089"/>
        <pc:sldMkLst>
          <pc:docMk/>
          <pc:sldMk cId="3840715904" sldId="272"/>
        </pc:sldMkLst>
        <pc:spChg chg="mod">
          <ac:chgData name="Ziqi Zhen" userId="304c5054c3f58483" providerId="LiveId" clId="{6BE2B028-A564-4559-A913-2C0B06BA890D}" dt="2018-11-18T06:41:13.601" v="563"/>
          <ac:spMkLst>
            <pc:docMk/>
            <pc:sldMk cId="3840715904" sldId="272"/>
            <ac:spMk id="2" creationId="{E13802A6-4A53-4374-8971-99C07F930152}"/>
          </ac:spMkLst>
        </pc:spChg>
        <pc:spChg chg="add del">
          <ac:chgData name="Ziqi Zhen" userId="304c5054c3f58483" providerId="LiveId" clId="{6BE2B028-A564-4559-A913-2C0B06BA890D}" dt="2018-11-18T06:38:21.038" v="547" actId="931"/>
          <ac:spMkLst>
            <pc:docMk/>
            <pc:sldMk cId="3840715904" sldId="272"/>
            <ac:spMk id="3" creationId="{58273D1D-842D-40D3-B94D-7CF8D4D3039B}"/>
          </ac:spMkLst>
        </pc:spChg>
        <pc:spChg chg="add mod">
          <ac:chgData name="Ziqi Zhen" userId="304c5054c3f58483" providerId="LiveId" clId="{6BE2B028-A564-4559-A913-2C0B06BA890D}" dt="2018-11-21T13:19:20.038" v="1089"/>
          <ac:spMkLst>
            <pc:docMk/>
            <pc:sldMk cId="3840715904" sldId="272"/>
            <ac:spMk id="8" creationId="{259A5556-C2D0-4C2C-8927-D3534A7AC7A6}"/>
          </ac:spMkLst>
        </pc:spChg>
        <pc:picChg chg="add del mod">
          <ac:chgData name="Ziqi Zhen" userId="304c5054c3f58483" providerId="LiveId" clId="{6BE2B028-A564-4559-A913-2C0B06BA890D}" dt="2018-11-18T06:37:13.493" v="546" actId="931"/>
          <ac:picMkLst>
            <pc:docMk/>
            <pc:sldMk cId="3840715904" sldId="272"/>
            <ac:picMk id="5" creationId="{86E61FE6-F092-45E8-B027-F095CAAEFC89}"/>
          </ac:picMkLst>
        </pc:picChg>
        <pc:picChg chg="add mod modCrop">
          <ac:chgData name="Ziqi Zhen" userId="304c5054c3f58483" providerId="LiveId" clId="{6BE2B028-A564-4559-A913-2C0B06BA890D}" dt="2018-11-20T07:14:45.111" v="792" actId="1076"/>
          <ac:picMkLst>
            <pc:docMk/>
            <pc:sldMk cId="3840715904" sldId="272"/>
            <ac:picMk id="7" creationId="{836D729B-573E-4522-B496-2EC510A592EC}"/>
          </ac:picMkLst>
        </pc:picChg>
      </pc:sldChg>
      <pc:sldChg chg="addSp delSp modSp add">
        <pc:chgData name="Ziqi Zhen" userId="304c5054c3f58483" providerId="LiveId" clId="{6BE2B028-A564-4559-A913-2C0B06BA890D}" dt="2018-11-20T01:41:35.839" v="770" actId="14100"/>
        <pc:sldMkLst>
          <pc:docMk/>
          <pc:sldMk cId="2468989407" sldId="273"/>
        </pc:sldMkLst>
        <pc:spChg chg="mod">
          <ac:chgData name="Ziqi Zhen" userId="304c5054c3f58483" providerId="LiveId" clId="{6BE2B028-A564-4559-A913-2C0B06BA890D}" dt="2018-11-20T01:34:58.298" v="679" actId="20577"/>
          <ac:spMkLst>
            <pc:docMk/>
            <pc:sldMk cId="2468989407" sldId="273"/>
            <ac:spMk id="2" creationId="{0567ED69-860A-41DF-94CA-27409C25222A}"/>
          </ac:spMkLst>
        </pc:spChg>
        <pc:spChg chg="del mod">
          <ac:chgData name="Ziqi Zhen" userId="304c5054c3f58483" providerId="LiveId" clId="{6BE2B028-A564-4559-A913-2C0B06BA890D}" dt="2018-11-20T01:34:20.921" v="657" actId="478"/>
          <ac:spMkLst>
            <pc:docMk/>
            <pc:sldMk cId="2468989407" sldId="273"/>
            <ac:spMk id="3" creationId="{2612B818-D7D3-4AE2-8BED-BBA5FBE19D96}"/>
          </ac:spMkLst>
        </pc:spChg>
        <pc:spChg chg="add del mod">
          <ac:chgData name="Ziqi Zhen" userId="304c5054c3f58483" providerId="LiveId" clId="{6BE2B028-A564-4559-A913-2C0B06BA890D}" dt="2018-11-20T01:34:23.493" v="658" actId="478"/>
          <ac:spMkLst>
            <pc:docMk/>
            <pc:sldMk cId="2468989407" sldId="273"/>
            <ac:spMk id="9" creationId="{06A59386-795D-4A07-B500-D9EC6441C448}"/>
          </ac:spMkLst>
        </pc:spChg>
        <pc:spChg chg="add mod">
          <ac:chgData name="Ziqi Zhen" userId="304c5054c3f58483" providerId="LiveId" clId="{6BE2B028-A564-4559-A913-2C0B06BA890D}" dt="2018-11-20T01:41:33.273" v="769" actId="14100"/>
          <ac:spMkLst>
            <pc:docMk/>
            <pc:sldMk cId="2468989407" sldId="273"/>
            <ac:spMk id="10" creationId="{21341896-6C50-4E21-815C-6F8875E5A5D3}"/>
          </ac:spMkLst>
        </pc:spChg>
        <pc:spChg chg="add mod">
          <ac:chgData name="Ziqi Zhen" userId="304c5054c3f58483" providerId="LiveId" clId="{6BE2B028-A564-4559-A913-2C0B06BA890D}" dt="2018-11-20T01:41:35.839" v="770" actId="14100"/>
          <ac:spMkLst>
            <pc:docMk/>
            <pc:sldMk cId="2468989407" sldId="273"/>
            <ac:spMk id="11" creationId="{B4F2C48B-D897-42B3-86C5-E10097A71D7B}"/>
          </ac:spMkLst>
        </pc:spChg>
        <pc:picChg chg="add del mod">
          <ac:chgData name="Ziqi Zhen" userId="304c5054c3f58483" providerId="LiveId" clId="{6BE2B028-A564-4559-A913-2C0B06BA890D}" dt="2018-11-20T01:32:20.756" v="637"/>
          <ac:picMkLst>
            <pc:docMk/>
            <pc:sldMk cId="2468989407" sldId="273"/>
            <ac:picMk id="4" creationId="{30B5DF5F-A5F1-45AD-9A3E-995BA6FF585D}"/>
          </ac:picMkLst>
        </pc:picChg>
        <pc:picChg chg="add del mod">
          <ac:chgData name="Ziqi Zhen" userId="304c5054c3f58483" providerId="LiveId" clId="{6BE2B028-A564-4559-A913-2C0B06BA890D}" dt="2018-11-20T01:33:12.423" v="642" actId="478"/>
          <ac:picMkLst>
            <pc:docMk/>
            <pc:sldMk cId="2468989407" sldId="273"/>
            <ac:picMk id="5" creationId="{8C2DD693-55CE-4157-861D-3326B54E92D8}"/>
          </ac:picMkLst>
        </pc:picChg>
        <pc:picChg chg="add del mod">
          <ac:chgData name="Ziqi Zhen" userId="304c5054c3f58483" providerId="LiveId" clId="{6BE2B028-A564-4559-A913-2C0B06BA890D}" dt="2018-11-20T01:33:57.571" v="649" actId="478"/>
          <ac:picMkLst>
            <pc:docMk/>
            <pc:sldMk cId="2468989407" sldId="273"/>
            <ac:picMk id="6" creationId="{DF970FD1-15F0-47ED-80C2-C5E292D3157B}"/>
          </ac:picMkLst>
        </pc:picChg>
        <pc:picChg chg="add mod">
          <ac:chgData name="Ziqi Zhen" userId="304c5054c3f58483" providerId="LiveId" clId="{6BE2B028-A564-4559-A913-2C0B06BA890D}" dt="2018-11-20T01:38:40.675" v="701" actId="1076"/>
          <ac:picMkLst>
            <pc:docMk/>
            <pc:sldMk cId="2468989407" sldId="273"/>
            <ac:picMk id="7" creationId="{DECB36F4-D924-4739-A9A6-EB2D1BE99EE0}"/>
          </ac:picMkLst>
        </pc:picChg>
      </pc:sldChg>
      <pc:sldChg chg="modSp add del modTransition">
        <pc:chgData name="Ziqi Zhen" userId="304c5054c3f58483" providerId="LiveId" clId="{6BE2B028-A564-4559-A913-2C0B06BA890D}" dt="2018-11-22T12:07:50.447" v="1096" actId="20577"/>
        <pc:sldMkLst>
          <pc:docMk/>
          <pc:sldMk cId="3853562256" sldId="274"/>
        </pc:sldMkLst>
        <pc:spChg chg="mod">
          <ac:chgData name="Ziqi Zhen" userId="304c5054c3f58483" providerId="LiveId" clId="{6BE2B028-A564-4559-A913-2C0B06BA890D}" dt="2018-11-22T12:07:50.447" v="1096" actId="20577"/>
          <ac:spMkLst>
            <pc:docMk/>
            <pc:sldMk cId="3853562256" sldId="274"/>
            <ac:spMk id="2" creationId="{AD284E3B-F1C7-4E99-BCDE-F13CE0EA8AE1}"/>
          </ac:spMkLst>
        </pc:spChg>
        <pc:spChg chg="mod">
          <ac:chgData name="Ziqi Zhen" userId="304c5054c3f58483" providerId="LiveId" clId="{6BE2B028-A564-4559-A913-2C0B06BA890D}" dt="2018-11-21T12:52:09.925" v="1058"/>
          <ac:spMkLst>
            <pc:docMk/>
            <pc:sldMk cId="3853562256" sldId="274"/>
            <ac:spMk id="3" creationId="{7C1DDA2A-D24F-464B-9E42-D2A3723735A7}"/>
          </ac:spMkLst>
        </pc:spChg>
      </pc:sldChg>
      <pc:sldChg chg="addSp modSp add">
        <pc:chgData name="Ziqi Zhen" userId="304c5054c3f58483" providerId="LiveId" clId="{6BE2B028-A564-4559-A913-2C0B06BA890D}" dt="2018-11-21T02:01:41.042" v="876" actId="1076"/>
        <pc:sldMkLst>
          <pc:docMk/>
          <pc:sldMk cId="3095082018" sldId="275"/>
        </pc:sldMkLst>
        <pc:spChg chg="mod">
          <ac:chgData name="Ziqi Zhen" userId="304c5054c3f58483" providerId="LiveId" clId="{6BE2B028-A564-4559-A913-2C0B06BA890D}" dt="2018-11-21T01:58:59.873" v="860"/>
          <ac:spMkLst>
            <pc:docMk/>
            <pc:sldMk cId="3095082018" sldId="275"/>
            <ac:spMk id="2" creationId="{7757591E-2400-4681-8E39-7E00EED3ED7D}"/>
          </ac:spMkLst>
        </pc:spChg>
        <pc:spChg chg="mod">
          <ac:chgData name="Ziqi Zhen" userId="304c5054c3f58483" providerId="LiveId" clId="{6BE2B028-A564-4559-A913-2C0B06BA890D}" dt="2018-11-21T01:58:34.284" v="856"/>
          <ac:spMkLst>
            <pc:docMk/>
            <pc:sldMk cId="3095082018" sldId="275"/>
            <ac:spMk id="3" creationId="{F1F2EE8C-1F7C-472D-80CE-4E71DE88B389}"/>
          </ac:spMkLst>
        </pc:spChg>
        <pc:spChg chg="add mod">
          <ac:chgData name="Ziqi Zhen" userId="304c5054c3f58483" providerId="LiveId" clId="{6BE2B028-A564-4559-A913-2C0B06BA890D}" dt="2018-11-21T02:01:41.042" v="876" actId="1076"/>
          <ac:spMkLst>
            <pc:docMk/>
            <pc:sldMk cId="3095082018" sldId="275"/>
            <ac:spMk id="5" creationId="{40604094-DA8F-4CED-8C63-DF744BEA45EB}"/>
          </ac:spMkLst>
        </pc:spChg>
        <pc:picChg chg="add mod modCrop">
          <ac:chgData name="Ziqi Zhen" userId="304c5054c3f58483" providerId="LiveId" clId="{6BE2B028-A564-4559-A913-2C0B06BA890D}" dt="2018-11-21T02:00:09.682" v="868" actId="1036"/>
          <ac:picMkLst>
            <pc:docMk/>
            <pc:sldMk cId="3095082018" sldId="275"/>
            <ac:picMk id="4" creationId="{C93A7100-8D77-4588-AE70-61CB6D36A211}"/>
          </ac:picMkLst>
        </pc:picChg>
      </pc:sldChg>
      <pc:sldChg chg="addSp delSp modSp add">
        <pc:chgData name="Ziqi Zhen" userId="304c5054c3f58483" providerId="LiveId" clId="{6BE2B028-A564-4559-A913-2C0B06BA890D}" dt="2018-11-21T02:00:16.657" v="874" actId="1035"/>
        <pc:sldMkLst>
          <pc:docMk/>
          <pc:sldMk cId="1496982004" sldId="276"/>
        </pc:sldMkLst>
        <pc:spChg chg="mod">
          <ac:chgData name="Ziqi Zhen" userId="304c5054c3f58483" providerId="LiveId" clId="{6BE2B028-A564-4559-A913-2C0B06BA890D}" dt="2018-11-21T01:59:01.105" v="861"/>
          <ac:spMkLst>
            <pc:docMk/>
            <pc:sldMk cId="1496982004" sldId="276"/>
            <ac:spMk id="2" creationId="{7757591E-2400-4681-8E39-7E00EED3ED7D}"/>
          </ac:spMkLst>
        </pc:spChg>
        <pc:spChg chg="mod">
          <ac:chgData name="Ziqi Zhen" userId="304c5054c3f58483" providerId="LiveId" clId="{6BE2B028-A564-4559-A913-2C0B06BA890D}" dt="2018-11-21T01:58:26.567" v="855"/>
          <ac:spMkLst>
            <pc:docMk/>
            <pc:sldMk cId="1496982004" sldId="276"/>
            <ac:spMk id="3" creationId="{F1F2EE8C-1F7C-472D-80CE-4E71DE88B389}"/>
          </ac:spMkLst>
        </pc:spChg>
        <pc:spChg chg="mod">
          <ac:chgData name="Ziqi Zhen" userId="304c5054c3f58483" providerId="LiveId" clId="{6BE2B028-A564-4559-A913-2C0B06BA890D}" dt="2018-11-21T01:57:53.267" v="854" actId="1076"/>
          <ac:spMkLst>
            <pc:docMk/>
            <pc:sldMk cId="1496982004" sldId="276"/>
            <ac:spMk id="5" creationId="{40604094-DA8F-4CED-8C63-DF744BEA45EB}"/>
          </ac:spMkLst>
        </pc:spChg>
        <pc:picChg chg="del">
          <ac:chgData name="Ziqi Zhen" userId="304c5054c3f58483" providerId="LiveId" clId="{6BE2B028-A564-4559-A913-2C0B06BA890D}" dt="2018-11-21T01:56:59.093" v="845" actId="478"/>
          <ac:picMkLst>
            <pc:docMk/>
            <pc:sldMk cId="1496982004" sldId="276"/>
            <ac:picMk id="4" creationId="{C93A7100-8D77-4588-AE70-61CB6D36A211}"/>
          </ac:picMkLst>
        </pc:picChg>
        <pc:picChg chg="add mod modCrop">
          <ac:chgData name="Ziqi Zhen" userId="304c5054c3f58483" providerId="LiveId" clId="{6BE2B028-A564-4559-A913-2C0B06BA890D}" dt="2018-11-21T02:00:16.657" v="874" actId="1035"/>
          <ac:picMkLst>
            <pc:docMk/>
            <pc:sldMk cId="1496982004" sldId="276"/>
            <ac:picMk id="6" creationId="{814163A0-E469-43C4-8F76-EE1AEA11D50C}"/>
          </ac:picMkLst>
        </pc:picChg>
      </pc:sldChg>
    </pc:docChg>
  </pc:docChgLst>
  <pc:docChgLst>
    <pc:chgData name="Ziqi Zhen" userId="304c5054c3f58483" providerId="LiveId" clId="{F0477F3C-1CDE-4E17-A72C-5EBA50D8B2E9}"/>
    <pc:docChg chg="undo custSel addSld delSld modSld modSection">
      <pc:chgData name="Ziqi Zhen" userId="304c5054c3f58483" providerId="LiveId" clId="{F0477F3C-1CDE-4E17-A72C-5EBA50D8B2E9}" dt="2018-11-15T08:39:45.323" v="815" actId="14"/>
      <pc:docMkLst>
        <pc:docMk/>
      </pc:docMkLst>
      <pc:sldChg chg="modSp">
        <pc:chgData name="Ziqi Zhen" userId="304c5054c3f58483" providerId="LiveId" clId="{F0477F3C-1CDE-4E17-A72C-5EBA50D8B2E9}" dt="2018-11-15T04:49:00.553" v="67" actId="20577"/>
        <pc:sldMkLst>
          <pc:docMk/>
          <pc:sldMk cId="2109909551" sldId="257"/>
        </pc:sldMkLst>
        <pc:spChg chg="mod">
          <ac:chgData name="Ziqi Zhen" userId="304c5054c3f58483" providerId="LiveId" clId="{F0477F3C-1CDE-4E17-A72C-5EBA50D8B2E9}" dt="2018-11-15T04:49:00.553" v="67" actId="20577"/>
          <ac:spMkLst>
            <pc:docMk/>
            <pc:sldMk cId="2109909551" sldId="257"/>
            <ac:spMk id="2" creationId="{292A98F7-0E28-4015-B45A-6794F146610C}"/>
          </ac:spMkLst>
        </pc:spChg>
      </pc:sldChg>
      <pc:sldChg chg="modSp">
        <pc:chgData name="Ziqi Zhen" userId="304c5054c3f58483" providerId="LiveId" clId="{F0477F3C-1CDE-4E17-A72C-5EBA50D8B2E9}" dt="2018-11-15T04:49:09.434" v="75" actId="20577"/>
        <pc:sldMkLst>
          <pc:docMk/>
          <pc:sldMk cId="243087009" sldId="258"/>
        </pc:sldMkLst>
        <pc:spChg chg="mod">
          <ac:chgData name="Ziqi Zhen" userId="304c5054c3f58483" providerId="LiveId" clId="{F0477F3C-1CDE-4E17-A72C-5EBA50D8B2E9}" dt="2018-11-15T04:49:09.434" v="75" actId="20577"/>
          <ac:spMkLst>
            <pc:docMk/>
            <pc:sldMk cId="243087009" sldId="258"/>
            <ac:spMk id="2" creationId="{C14DE341-8B7A-41BF-9D22-D82ECE048756}"/>
          </ac:spMkLst>
        </pc:spChg>
      </pc:sldChg>
      <pc:sldChg chg="modSp">
        <pc:chgData name="Ziqi Zhen" userId="304c5054c3f58483" providerId="LiveId" clId="{F0477F3C-1CDE-4E17-A72C-5EBA50D8B2E9}" dt="2018-11-15T04:42:54.260" v="56" actId="20577"/>
        <pc:sldMkLst>
          <pc:docMk/>
          <pc:sldMk cId="1161200425" sldId="259"/>
        </pc:sldMkLst>
        <pc:spChg chg="mod">
          <ac:chgData name="Ziqi Zhen" userId="304c5054c3f58483" providerId="LiveId" clId="{F0477F3C-1CDE-4E17-A72C-5EBA50D8B2E9}" dt="2018-11-15T04:42:54.260" v="56" actId="20577"/>
          <ac:spMkLst>
            <pc:docMk/>
            <pc:sldMk cId="1161200425" sldId="259"/>
            <ac:spMk id="3" creationId="{C580C513-AC88-4FC5-B6D8-D2B45D9FDF79}"/>
          </ac:spMkLst>
        </pc:spChg>
      </pc:sldChg>
      <pc:sldChg chg="modSp">
        <pc:chgData name="Ziqi Zhen" userId="304c5054c3f58483" providerId="LiveId" clId="{F0477F3C-1CDE-4E17-A72C-5EBA50D8B2E9}" dt="2018-11-15T08:22:44.759" v="674" actId="20577"/>
        <pc:sldMkLst>
          <pc:docMk/>
          <pc:sldMk cId="1833711259" sldId="262"/>
        </pc:sldMkLst>
        <pc:spChg chg="mod">
          <ac:chgData name="Ziqi Zhen" userId="304c5054c3f58483" providerId="LiveId" clId="{F0477F3C-1CDE-4E17-A72C-5EBA50D8B2E9}" dt="2018-11-15T07:20:32.917" v="526" actId="20577"/>
          <ac:spMkLst>
            <pc:docMk/>
            <pc:sldMk cId="1833711259" sldId="262"/>
            <ac:spMk id="2" creationId="{9CCC5467-CC73-4067-83A2-844C78E9AD4D}"/>
          </ac:spMkLst>
        </pc:spChg>
        <pc:spChg chg="mod">
          <ac:chgData name="Ziqi Zhen" userId="304c5054c3f58483" providerId="LiveId" clId="{F0477F3C-1CDE-4E17-A72C-5EBA50D8B2E9}" dt="2018-11-15T08:22:44.759" v="674" actId="20577"/>
          <ac:spMkLst>
            <pc:docMk/>
            <pc:sldMk cId="1833711259" sldId="262"/>
            <ac:spMk id="3" creationId="{E8273E9D-AB09-4DA0-870B-ECDFB1801246}"/>
          </ac:spMkLst>
        </pc:spChg>
      </pc:sldChg>
      <pc:sldChg chg="modSp">
        <pc:chgData name="Ziqi Zhen" userId="304c5054c3f58483" providerId="LiveId" clId="{F0477F3C-1CDE-4E17-A72C-5EBA50D8B2E9}" dt="2018-11-15T08:39:45.323" v="815" actId="14"/>
        <pc:sldMkLst>
          <pc:docMk/>
          <pc:sldMk cId="3539934075" sldId="263"/>
        </pc:sldMkLst>
        <pc:spChg chg="mod">
          <ac:chgData name="Ziqi Zhen" userId="304c5054c3f58483" providerId="LiveId" clId="{F0477F3C-1CDE-4E17-A72C-5EBA50D8B2E9}" dt="2018-11-15T08:34:39.849" v="680" actId="6549"/>
          <ac:spMkLst>
            <pc:docMk/>
            <pc:sldMk cId="3539934075" sldId="263"/>
            <ac:spMk id="2" creationId="{D67094B1-1D89-4D6D-B4A7-48B3A2E0C374}"/>
          </ac:spMkLst>
        </pc:spChg>
        <pc:spChg chg="mod">
          <ac:chgData name="Ziqi Zhen" userId="304c5054c3f58483" providerId="LiveId" clId="{F0477F3C-1CDE-4E17-A72C-5EBA50D8B2E9}" dt="2018-11-15T08:39:45.323" v="815" actId="14"/>
          <ac:spMkLst>
            <pc:docMk/>
            <pc:sldMk cId="3539934075" sldId="263"/>
            <ac:spMk id="3" creationId="{94730FDE-CDED-450F-8026-315C13CC6730}"/>
          </ac:spMkLst>
        </pc:spChg>
      </pc:sldChg>
      <pc:sldChg chg="modSp">
        <pc:chgData name="Ziqi Zhen" userId="304c5054c3f58483" providerId="LiveId" clId="{F0477F3C-1CDE-4E17-A72C-5EBA50D8B2E9}" dt="2018-11-15T06:50:06.435" v="308" actId="6549"/>
        <pc:sldMkLst>
          <pc:docMk/>
          <pc:sldMk cId="2999005108" sldId="264"/>
        </pc:sldMkLst>
        <pc:spChg chg="mod">
          <ac:chgData name="Ziqi Zhen" userId="304c5054c3f58483" providerId="LiveId" clId="{F0477F3C-1CDE-4E17-A72C-5EBA50D8B2E9}" dt="2018-11-15T06:05:28.052" v="282"/>
          <ac:spMkLst>
            <pc:docMk/>
            <pc:sldMk cId="2999005108" sldId="264"/>
            <ac:spMk id="2" creationId="{3233342E-ABA2-42A0-98A0-5C5765264425}"/>
          </ac:spMkLst>
        </pc:spChg>
        <pc:spChg chg="mod">
          <ac:chgData name="Ziqi Zhen" userId="304c5054c3f58483" providerId="LiveId" clId="{F0477F3C-1CDE-4E17-A72C-5EBA50D8B2E9}" dt="2018-11-15T06:50:06.435" v="308" actId="6549"/>
          <ac:spMkLst>
            <pc:docMk/>
            <pc:sldMk cId="2999005108" sldId="264"/>
            <ac:spMk id="3" creationId="{4DB9F9EC-5032-4B8A-8461-3D74123C492C}"/>
          </ac:spMkLst>
        </pc:spChg>
      </pc:sldChg>
      <pc:sldChg chg="addSp modSp add">
        <pc:chgData name="Ziqi Zhen" userId="304c5054c3f58483" providerId="LiveId" clId="{F0477F3C-1CDE-4E17-A72C-5EBA50D8B2E9}" dt="2018-11-15T07:03:59.840" v="507" actId="20577"/>
        <pc:sldMkLst>
          <pc:docMk/>
          <pc:sldMk cId="2494127957" sldId="266"/>
        </pc:sldMkLst>
        <pc:spChg chg="mod">
          <ac:chgData name="Ziqi Zhen" userId="304c5054c3f58483" providerId="LiveId" clId="{F0477F3C-1CDE-4E17-A72C-5EBA50D8B2E9}" dt="2018-11-15T06:50:28.377" v="313" actId="20577"/>
          <ac:spMkLst>
            <pc:docMk/>
            <pc:sldMk cId="2494127957" sldId="266"/>
            <ac:spMk id="2" creationId="{B01AEA37-841E-4CA7-A99F-0D107B4E6122}"/>
          </ac:spMkLst>
        </pc:spChg>
        <pc:spChg chg="mod">
          <ac:chgData name="Ziqi Zhen" userId="304c5054c3f58483" providerId="LiveId" clId="{F0477F3C-1CDE-4E17-A72C-5EBA50D8B2E9}" dt="2018-11-15T07:03:59.840" v="507" actId="20577"/>
          <ac:spMkLst>
            <pc:docMk/>
            <pc:sldMk cId="2494127957" sldId="266"/>
            <ac:spMk id="3" creationId="{DA25DB33-91D3-40B7-B8B1-D96F73DAE756}"/>
          </ac:spMkLst>
        </pc:spChg>
        <pc:spChg chg="add mod">
          <ac:chgData name="Ziqi Zhen" userId="304c5054c3f58483" providerId="LiveId" clId="{F0477F3C-1CDE-4E17-A72C-5EBA50D8B2E9}" dt="2018-11-15T07:00:30.730" v="467" actId="114"/>
          <ac:spMkLst>
            <pc:docMk/>
            <pc:sldMk cId="2494127957" sldId="266"/>
            <ac:spMk id="4" creationId="{E83C683C-741E-47B0-B78F-DBD9B020662F}"/>
          </ac:spMkLst>
        </pc:spChg>
      </pc:sldChg>
      <pc:sldChg chg="addSp delSp modSp">
        <pc:chgData name="Ziqi Zhen" userId="304c5054c3f58483" providerId="LiveId" clId="{F0477F3C-1CDE-4E17-A72C-5EBA50D8B2E9}" dt="2018-11-15T07:04:09.058" v="512" actId="20577"/>
        <pc:sldMkLst>
          <pc:docMk/>
          <pc:sldMk cId="1533336340" sldId="268"/>
        </pc:sldMkLst>
        <pc:spChg chg="mod">
          <ac:chgData name="Ziqi Zhen" userId="304c5054c3f58483" providerId="LiveId" clId="{F0477F3C-1CDE-4E17-A72C-5EBA50D8B2E9}" dt="2018-11-15T06:59:53.788" v="458" actId="20577"/>
          <ac:spMkLst>
            <pc:docMk/>
            <pc:sldMk cId="1533336340" sldId="268"/>
            <ac:spMk id="2" creationId="{B01AEA37-841E-4CA7-A99F-0D107B4E6122}"/>
          </ac:spMkLst>
        </pc:spChg>
        <pc:spChg chg="mod">
          <ac:chgData name="Ziqi Zhen" userId="304c5054c3f58483" providerId="LiveId" clId="{F0477F3C-1CDE-4E17-A72C-5EBA50D8B2E9}" dt="2018-11-15T07:04:04.339" v="508"/>
          <ac:spMkLst>
            <pc:docMk/>
            <pc:sldMk cId="1533336340" sldId="268"/>
            <ac:spMk id="3" creationId="{DA25DB33-91D3-40B7-B8B1-D96F73DAE756}"/>
          </ac:spMkLst>
        </pc:spChg>
        <pc:spChg chg="add del mod">
          <ac:chgData name="Ziqi Zhen" userId="304c5054c3f58483" providerId="LiveId" clId="{F0477F3C-1CDE-4E17-A72C-5EBA50D8B2E9}" dt="2018-11-15T07:04:09.058" v="512" actId="20577"/>
          <ac:spMkLst>
            <pc:docMk/>
            <pc:sldMk cId="1533336340" sldId="268"/>
            <ac:spMk id="4" creationId="{E83C683C-741E-47B0-B78F-DBD9B020662F}"/>
          </ac:spMkLst>
        </pc:spChg>
        <pc:spChg chg="add del">
          <ac:chgData name="Ziqi Zhen" userId="304c5054c3f58483" providerId="LiveId" clId="{F0477F3C-1CDE-4E17-A72C-5EBA50D8B2E9}" dt="2018-11-15T07:00:08.051" v="462"/>
          <ac:spMkLst>
            <pc:docMk/>
            <pc:sldMk cId="1533336340" sldId="268"/>
            <ac:spMk id="6" creationId="{83798A06-F3F8-4116-BFC2-1E84986521CE}"/>
          </ac:spMkLst>
        </pc:spChg>
        <pc:graphicFrameChg chg="add del">
          <ac:chgData name="Ziqi Zhen" userId="304c5054c3f58483" providerId="LiveId" clId="{F0477F3C-1CDE-4E17-A72C-5EBA50D8B2E9}" dt="2018-11-15T07:00:08.051" v="462"/>
          <ac:graphicFrameMkLst>
            <pc:docMk/>
            <pc:sldMk cId="1533336340" sldId="268"/>
            <ac:graphicFrameMk id="5" creationId="{F7E0C9D5-9B0D-4771-8AE5-DE486799D42D}"/>
          </ac:graphicFrameMkLst>
        </pc:graphicFrameChg>
      </pc:sldChg>
      <pc:sldChg chg="add">
        <pc:chgData name="Ziqi Zhen" userId="304c5054c3f58483" providerId="LiveId" clId="{F0477F3C-1CDE-4E17-A72C-5EBA50D8B2E9}" dt="2018-11-15T08:27:17.737" v="676"/>
        <pc:sldMkLst>
          <pc:docMk/>
          <pc:sldMk cId="4171601690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6068D-DD23-43A8-AF9A-CB0C970A6E9D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87367-BF6A-4237-9997-14F1274CD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28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87367-BF6A-4237-9997-14F1274CDFA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793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87367-BF6A-4237-9997-14F1274CDFA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345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87367-BF6A-4237-9997-14F1274CDFA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808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general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87367-BF6A-4237-9997-14F1274CDFA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256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87367-BF6A-4237-9997-14F1274CDFA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357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87367-BF6A-4237-9997-14F1274CDFA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609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080E1-1684-413A-8EAF-65DAA8359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D0380B-90BC-4689-8641-467C8AE43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F0370F-747F-442D-9F80-FA486BB6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3D80-27B7-45B0-BF79-410B8A547458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F0E613-0305-4CA6-A123-662745B1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F93B06-29D0-472F-92B7-0269763F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DE2D-8A80-4641-9DC5-0CE14B726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33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A0185-BD88-4A42-9349-5D55F997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2AC898-A09C-4564-8F88-5027013EE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F66558-F863-45DB-A87E-9AD4B4BB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3D80-27B7-45B0-BF79-410B8A547458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581F6A-B8CB-43DD-9347-FC46B9F81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9B98FF-6FE4-47A7-B484-E893A5F6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DE2D-8A80-4641-9DC5-0CE14B726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97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4E0DBA-0174-467A-B486-656D5E3BC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7D73E5-377B-4306-9A2C-1848ED280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D4D89-3DE1-4365-8935-33E83C1C9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3D80-27B7-45B0-BF79-410B8A547458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E577E3-79E5-48D5-801A-03C50D62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CFC0FD-B915-4446-A57B-8ED3E6DA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DE2D-8A80-4641-9DC5-0CE14B726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07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D9DCC-3FE6-43CC-8972-993C3136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D99474-3FC1-4E8F-830D-0FC46FA9B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4089F5-4C2B-4A79-A354-9CCB173A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3D80-27B7-45B0-BF79-410B8A547458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EFD96-2A91-444B-B7ED-8CE3D42F5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61BBD-BB01-4E6E-82C2-F695ADF2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DE2D-8A80-4641-9DC5-0CE14B726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33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BB862-B26F-47E6-AC4A-995354BC4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29AC13-7C3E-4ACD-939C-BA749CDF0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7536CB-9989-4D3B-A8C4-A8577523E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3D80-27B7-45B0-BF79-410B8A547458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50C3F6-5C87-4321-A2DE-D85D4953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3C6D8-469D-47F4-9B61-A8CE5FDA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DE2D-8A80-4641-9DC5-0CE14B726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72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DFED4-0901-41E6-BD07-21D6AF8D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0D000-5CC6-41B5-A8D1-F4310BCF8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6A0F1A-4FE8-43E1-8A15-98D25B016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6224D0-721F-41D5-9A3C-BDB97C22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3D80-27B7-45B0-BF79-410B8A547458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02EBA4-FA97-4887-BFF4-4E6243E3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9B7BEE-7856-4AFD-9C4E-C5169777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DE2D-8A80-4641-9DC5-0CE14B726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7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B90B0-C10E-416A-B555-D662484EE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0E9099-573D-40F0-BCAC-44C46BAAA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884DE6-4C12-4E41-9BC2-4BF5D98CE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F398A8-ABDC-46F5-A6D1-975CC83DF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455ADB-5D8C-4B0C-B82E-6913508C8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6E9267-9A5C-4EE2-AE76-2EDDD9B3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3D80-27B7-45B0-BF79-410B8A547458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BBEB9F-F440-401A-A72F-08DBA787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FF5201-95ED-4AEA-B10A-B15F236A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DE2D-8A80-4641-9DC5-0CE14B726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93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97E04-411E-4B91-A5D9-1440F77A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8FB169-72E5-443D-8A13-F609D7FD2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3D80-27B7-45B0-BF79-410B8A547458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A05C1F-8F04-44A7-A597-C7AA814B9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40626A-3941-45E1-9762-55C930C8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DE2D-8A80-4641-9DC5-0CE14B726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74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C725F7-D3F2-425F-A5F4-377A52A0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3D80-27B7-45B0-BF79-410B8A547458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8D7602-2A40-4C17-B898-44B88A67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2A84A3-3906-4D86-AAC3-B6DD30D2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DE2D-8A80-4641-9DC5-0CE14B726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77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6227B-0CF2-46E5-ADCA-80CBDA7AB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A7588-4F51-41E4-B41C-315337AF5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9815C6-F125-4971-B495-65B30C667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43E2F-401C-441D-80D8-F95CEA1DA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3D80-27B7-45B0-BF79-410B8A547458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967361-E022-4089-B60E-D7785531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D88FB2-1A42-4746-80EC-34987B004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DE2D-8A80-4641-9DC5-0CE14B726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33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EBAD7-5A8E-4996-A880-B8B3E81BA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659BCB-6A6A-45A6-917A-D224C0B8E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D93D85-BBFF-4FE2-9870-8B09E51CD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27D651-D9F3-4A9B-88CB-CC5A89F8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3D80-27B7-45B0-BF79-410B8A547458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A02B4F-FABE-4C06-9ACB-17AE667E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2F2A69-862B-4847-9094-2DF9EFCF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DE2D-8A80-4641-9DC5-0CE14B726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4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0BB443-0C19-4C16-B466-DDE7C83E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4F301A-30D2-4E87-8F81-EACA618C9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A0FA6E-85AD-49DF-8363-037BF064E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43D80-27B7-45B0-BF79-410B8A547458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912CB0-EDC3-4E30-9FEA-7D758BB86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E46D16-9F8D-4C23-8525-60324180B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9DE2D-8A80-4641-9DC5-0CE14B726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85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CAE2B-D6E4-4B43-8724-C58954FC0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Transient Fault Detection and Recovery Mechanisms in μC/OS-II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4A020-EC04-4D76-8E44-2215D8C37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 err="1"/>
              <a:t>Chengrui</a:t>
            </a:r>
            <a:r>
              <a:rPr lang="en-US" altLang="zh-CN" dirty="0"/>
              <a:t> He, Li Zhang, Gang Wang, </a:t>
            </a:r>
            <a:r>
              <a:rPr lang="en-US" altLang="zh-CN" b="1" dirty="0"/>
              <a:t>Ziqi Zhen</a:t>
            </a:r>
            <a:r>
              <a:rPr lang="en-US" altLang="zh-CN" dirty="0"/>
              <a:t>, Lei Wang</a:t>
            </a:r>
            <a:endParaRPr lang="zh-CN" altLang="zh-CN" dirty="0"/>
          </a:p>
          <a:p>
            <a:endParaRPr lang="en-US" altLang="zh-CN" dirty="0"/>
          </a:p>
          <a:p>
            <a:r>
              <a:rPr lang="en-US" altLang="zh-CN" dirty="0"/>
              <a:t>Beihang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13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68"/>
    </mc:Choice>
    <mc:Fallback xmlns="">
      <p:transition spd="slow" advTm="1066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300AD-5EF5-4F4D-BFE8-4172316F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Details - Signature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8D62F-788C-40EA-9148-BC9DAB8F2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19021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void P() 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A();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B();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baseline="-25000" dirty="0">
              <a:latin typeface="+mn-ea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2CF6C98-8BFD-4632-80B7-5E5FE6334CB4}"/>
              </a:ext>
            </a:extLst>
          </p:cNvPr>
          <p:cNvSpPr txBox="1">
            <a:spLocks/>
          </p:cNvSpPr>
          <p:nvPr/>
        </p:nvSpPr>
        <p:spPr>
          <a:xfrm>
            <a:off x="5336356" y="1825625"/>
            <a:ext cx="33190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i="1" dirty="0">
              <a:latin typeface="+mn-ea"/>
            </a:endParaRPr>
          </a:p>
          <a:p>
            <a:pPr marL="0" indent="0">
              <a:buNone/>
            </a:pPr>
            <a:r>
              <a:rPr lang="en-US" altLang="zh-CN" i="1" dirty="0" err="1">
                <a:latin typeface="+mn-ea"/>
              </a:rPr>
              <a:t>Li</a:t>
            </a:r>
            <a:r>
              <a:rPr lang="en-US" altLang="zh-CN" i="1" baseline="-25000" dirty="0" err="1">
                <a:latin typeface="+mn-ea"/>
              </a:rPr>
              <a:t>A</a:t>
            </a:r>
            <a:r>
              <a:rPr lang="en-US" altLang="zh-CN" i="1" dirty="0">
                <a:latin typeface="+mn-ea"/>
              </a:rPr>
              <a:t> = 0001</a:t>
            </a:r>
            <a:r>
              <a:rPr lang="en-US" altLang="zh-CN" i="1" baseline="-25000" dirty="0">
                <a:latin typeface="+mn-ea"/>
              </a:rPr>
              <a:t>2</a:t>
            </a:r>
          </a:p>
          <a:p>
            <a:pPr marL="0" indent="0">
              <a:buNone/>
            </a:pPr>
            <a:r>
              <a:rPr lang="en-US" altLang="zh-CN" i="1" dirty="0" err="1">
                <a:latin typeface="+mn-ea"/>
              </a:rPr>
              <a:t>Li</a:t>
            </a:r>
            <a:r>
              <a:rPr lang="en-US" altLang="zh-CN" i="1" baseline="-25000" dirty="0" err="1">
                <a:latin typeface="+mn-ea"/>
              </a:rPr>
              <a:t>B</a:t>
            </a:r>
            <a:r>
              <a:rPr lang="en-US" altLang="zh-CN" i="1" dirty="0">
                <a:latin typeface="+mn-ea"/>
              </a:rPr>
              <a:t> = 0010</a:t>
            </a:r>
            <a:r>
              <a:rPr lang="en-US" altLang="zh-CN" i="1" baseline="-25000" dirty="0">
                <a:latin typeface="+mn-ea"/>
              </a:rPr>
              <a:t>2</a:t>
            </a:r>
          </a:p>
          <a:p>
            <a:pPr marL="0" indent="0">
              <a:buNone/>
            </a:pPr>
            <a:r>
              <a:rPr lang="en-US" altLang="zh-CN" i="1" dirty="0" err="1">
                <a:latin typeface="+mn-ea"/>
              </a:rPr>
              <a:t>Li</a:t>
            </a:r>
            <a:r>
              <a:rPr lang="en-US" altLang="zh-CN" i="1" baseline="-25000" dirty="0" err="1">
                <a:latin typeface="+mn-ea"/>
              </a:rPr>
              <a:t>C</a:t>
            </a:r>
            <a:r>
              <a:rPr lang="en-US" altLang="zh-CN" i="1" dirty="0">
                <a:latin typeface="+mn-ea"/>
              </a:rPr>
              <a:t> = 0100</a:t>
            </a:r>
            <a:r>
              <a:rPr lang="en-US" altLang="zh-CN" i="1" baseline="-25000" dirty="0">
                <a:latin typeface="+mn-ea"/>
              </a:rPr>
              <a:t>2</a:t>
            </a:r>
            <a:endParaRPr lang="zh-CN" altLang="en-US" i="1" baseline="-25000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i="1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 err="1">
                <a:latin typeface="+mn-ea"/>
              </a:rPr>
              <a:t>Si</a:t>
            </a:r>
            <a:r>
              <a:rPr lang="en-US" altLang="zh-CN" i="1" baseline="-25000" dirty="0" err="1">
                <a:latin typeface="+mn-ea"/>
              </a:rPr>
              <a:t>P</a:t>
            </a:r>
            <a:r>
              <a:rPr lang="en-US" altLang="zh-CN" i="1" dirty="0">
                <a:latin typeface="+mn-ea"/>
              </a:rPr>
              <a:t> = 0011</a:t>
            </a:r>
            <a:r>
              <a:rPr lang="en-US" altLang="zh-CN" i="1" baseline="-25000" dirty="0">
                <a:latin typeface="+mn-ea"/>
              </a:rPr>
              <a:t>2</a:t>
            </a:r>
            <a:endParaRPr lang="zh-CN" altLang="en-US" i="1" baseline="-25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668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393"/>
    </mc:Choice>
    <mc:Fallback xmlns="">
      <p:transition spd="slow" advTm="5639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AEA37-841E-4CA7-A99F-0D107B4E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Details - Entry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25DB33-91D3-40B7-B8B1-D96F73DAE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36178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i="1" dirty="0"/>
              <a:t>Sin = S; </a:t>
            </a:r>
          </a:p>
          <a:p>
            <a:pPr marL="0" indent="0">
              <a:buNone/>
            </a:pPr>
            <a:r>
              <a:rPr lang="en-US" altLang="zh-CN" i="1" dirty="0"/>
              <a:t>Lin = L; </a:t>
            </a:r>
          </a:p>
          <a:p>
            <a:pPr marL="0" indent="0">
              <a:buNone/>
            </a:pPr>
            <a:r>
              <a:rPr lang="en-US" altLang="zh-CN" i="1" dirty="0"/>
              <a:t>L = Li; </a:t>
            </a:r>
          </a:p>
          <a:p>
            <a:pPr marL="0" indent="0">
              <a:buNone/>
            </a:pPr>
            <a:r>
              <a:rPr lang="en-US" altLang="zh-CN" i="1" dirty="0"/>
              <a:t>if (Li &amp; Sin == 0) </a:t>
            </a:r>
          </a:p>
          <a:p>
            <a:pPr marL="0" indent="0">
              <a:buNone/>
            </a:pPr>
            <a:r>
              <a:rPr lang="en-US" altLang="zh-CN" i="1" dirty="0"/>
              <a:t>    error; </a:t>
            </a:r>
          </a:p>
          <a:p>
            <a:pPr marL="0" indent="0">
              <a:buNone/>
            </a:pPr>
            <a:r>
              <a:rPr lang="en-US" altLang="zh-CN" i="1" dirty="0"/>
              <a:t>S = Si;</a:t>
            </a:r>
            <a:endParaRPr lang="zh-CN" altLang="en-US" i="1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83C683C-741E-47B0-B78F-DBD9B020662F}"/>
              </a:ext>
            </a:extLst>
          </p:cNvPr>
          <p:cNvSpPr txBox="1">
            <a:spLocks/>
          </p:cNvSpPr>
          <p:nvPr/>
        </p:nvSpPr>
        <p:spPr>
          <a:xfrm>
            <a:off x="4262306" y="1825625"/>
            <a:ext cx="70914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i="1" dirty="0"/>
              <a:t>S, L </a:t>
            </a:r>
            <a:r>
              <a:rPr lang="en-US" altLang="zh-CN" dirty="0"/>
              <a:t>– global variables used to deliver info from the caller</a:t>
            </a:r>
          </a:p>
          <a:p>
            <a:endParaRPr lang="en-US" altLang="zh-CN" dirty="0"/>
          </a:p>
          <a:p>
            <a:r>
              <a:rPr lang="en-US" altLang="zh-CN" i="1" dirty="0"/>
              <a:t>Li, Si </a:t>
            </a:r>
            <a:r>
              <a:rPr lang="en-US" altLang="zh-CN" dirty="0"/>
              <a:t>– const local attributes mentioned before</a:t>
            </a:r>
          </a:p>
          <a:p>
            <a:endParaRPr lang="en-US" altLang="zh-CN" dirty="0"/>
          </a:p>
          <a:p>
            <a:r>
              <a:rPr lang="en-US" altLang="zh-CN" i="1" dirty="0"/>
              <a:t>Lin, Sin </a:t>
            </a:r>
            <a:r>
              <a:rPr lang="en-US" altLang="zh-CN" dirty="0"/>
              <a:t>– local variables used to save info of the caller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412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419"/>
    </mc:Choice>
    <mc:Fallback xmlns="">
      <p:transition spd="slow" advTm="9141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AEA37-841E-4CA7-A99F-0D107B4E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Details - Exit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25DB33-91D3-40B7-B8B1-D96F73DAE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36178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Entry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i="1" dirty="0"/>
              <a:t>Sin = S; </a:t>
            </a:r>
          </a:p>
          <a:p>
            <a:pPr marL="0" indent="0">
              <a:buNone/>
            </a:pPr>
            <a:r>
              <a:rPr lang="en-US" altLang="zh-CN" i="1" dirty="0"/>
              <a:t>Lin = L; </a:t>
            </a:r>
          </a:p>
          <a:p>
            <a:pPr marL="0" indent="0">
              <a:buNone/>
            </a:pPr>
            <a:r>
              <a:rPr lang="en-US" altLang="zh-CN" i="1" dirty="0"/>
              <a:t>L = Li; </a:t>
            </a:r>
          </a:p>
          <a:p>
            <a:pPr marL="0" indent="0">
              <a:buNone/>
            </a:pPr>
            <a:r>
              <a:rPr lang="en-US" altLang="zh-CN" i="1" dirty="0"/>
              <a:t>if (Li &amp; Sin == 0) </a:t>
            </a:r>
          </a:p>
          <a:p>
            <a:pPr marL="0" indent="0">
              <a:buNone/>
            </a:pPr>
            <a:r>
              <a:rPr lang="en-US" altLang="zh-CN" i="1" dirty="0"/>
              <a:t>    error; </a:t>
            </a:r>
          </a:p>
          <a:p>
            <a:pPr marL="0" indent="0">
              <a:buNone/>
            </a:pPr>
            <a:r>
              <a:rPr lang="en-US" altLang="zh-CN" i="1" dirty="0"/>
              <a:t>S = Si;</a:t>
            </a:r>
            <a:endParaRPr lang="zh-CN" altLang="en-US" i="1" dirty="0"/>
          </a:p>
          <a:p>
            <a:pPr marL="0" indent="0">
              <a:buNone/>
            </a:pPr>
            <a:endParaRPr lang="zh-CN" altLang="en-US" i="1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83C683C-741E-47B0-B78F-DBD9B020662F}"/>
              </a:ext>
            </a:extLst>
          </p:cNvPr>
          <p:cNvSpPr txBox="1">
            <a:spLocks/>
          </p:cNvSpPr>
          <p:nvPr/>
        </p:nvSpPr>
        <p:spPr>
          <a:xfrm>
            <a:off x="4262306" y="1825625"/>
            <a:ext cx="70914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Exit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i="1" dirty="0"/>
              <a:t>if (Li != L) </a:t>
            </a:r>
          </a:p>
          <a:p>
            <a:pPr marL="0" indent="0">
              <a:buNone/>
            </a:pPr>
            <a:r>
              <a:rPr lang="en-US" altLang="zh-CN" i="1" dirty="0"/>
              <a:t>    error; </a:t>
            </a:r>
          </a:p>
          <a:p>
            <a:pPr marL="0" indent="0">
              <a:buNone/>
            </a:pPr>
            <a:r>
              <a:rPr lang="en-US" altLang="zh-CN" i="1" dirty="0"/>
              <a:t>S = Sin; </a:t>
            </a:r>
          </a:p>
          <a:p>
            <a:pPr marL="0" indent="0">
              <a:buNone/>
            </a:pPr>
            <a:r>
              <a:rPr lang="en-US" altLang="zh-CN" i="1" dirty="0"/>
              <a:t>L = Lin;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53333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680"/>
    </mc:Choice>
    <mc:Fallback xmlns="">
      <p:transition spd="slow" advTm="4968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094B1-1D89-4D6D-B4A7-48B3A2E0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730FDE-CDED-450F-8026-315C13CC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Get call graph</a:t>
            </a:r>
          </a:p>
          <a:p>
            <a:pPr lvl="1"/>
            <a:r>
              <a:rPr lang="en-US" altLang="zh-CN" dirty="0"/>
              <a:t>open source tools such as </a:t>
            </a:r>
            <a:r>
              <a:rPr lang="en-US" altLang="zh-CN" dirty="0" err="1"/>
              <a:t>Codeviz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Insert detection code</a:t>
            </a:r>
          </a:p>
          <a:p>
            <a:pPr lvl="1"/>
            <a:r>
              <a:rPr lang="en-US" altLang="zh-CN" dirty="0"/>
              <a:t>use compilers such as GCC </a:t>
            </a:r>
          </a:p>
          <a:p>
            <a:pPr lvl="1"/>
            <a:r>
              <a:rPr lang="en-US" altLang="zh-CN" dirty="0"/>
              <a:t>generate &amp; insert automatically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93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65"/>
    </mc:Choice>
    <mc:Fallback xmlns="">
      <p:transition spd="slow" advTm="2546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C5467-CC73-4067-83A2-844C78E9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Recover From Fault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73E9D-AB09-4DA0-870B-ECDFB1801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Easiest way – restart module</a:t>
            </a:r>
          </a:p>
          <a:p>
            <a:endParaRPr lang="en-US" altLang="zh-CN" dirty="0"/>
          </a:p>
          <a:p>
            <a:r>
              <a:rPr lang="en-US" altLang="zh-CN" dirty="0"/>
              <a:t>Better way – restart from checkpoint</a:t>
            </a:r>
          </a:p>
          <a:p>
            <a:pPr lvl="1"/>
            <a:r>
              <a:rPr lang="en-US" altLang="zh-CN" dirty="0"/>
              <a:t>when to save information</a:t>
            </a:r>
          </a:p>
          <a:p>
            <a:pPr lvl="2"/>
            <a:r>
              <a:rPr lang="en-US" altLang="zh-CN" dirty="0"/>
              <a:t>correct </a:t>
            </a:r>
          </a:p>
          <a:p>
            <a:pPr lvl="2"/>
            <a:r>
              <a:rPr lang="en-US" altLang="zh-CN" dirty="0"/>
              <a:t>recent </a:t>
            </a:r>
          </a:p>
          <a:p>
            <a:pPr lvl="1"/>
            <a:r>
              <a:rPr lang="en-US" altLang="zh-CN" dirty="0"/>
              <a:t>for the scheduling module, it could be before a schedule process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3711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E213E-BCE5-4E3B-A646-8EDC1AFF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Testing</a:t>
            </a:r>
            <a:endParaRPr lang="zh-CN" altLang="en-US" dirty="0"/>
          </a:p>
        </p:txBody>
      </p:sp>
      <p:pic>
        <p:nvPicPr>
          <p:cNvPr id="5" name="内容占位符 4" descr="何成睿9-27-终版2_mac.pdf - Foxit Reader">
            <a:extLst>
              <a:ext uri="{FF2B5EF4-FFF2-40B4-BE49-F238E27FC236}">
                <a16:creationId xmlns:a16="http://schemas.microsoft.com/office/drawing/2014/main" id="{E359B39C-AFAF-48F9-AD11-217939239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1" t="20895" r="23675" b="16063"/>
          <a:stretch/>
        </p:blipFill>
        <p:spPr>
          <a:xfrm>
            <a:off x="3066398" y="1690688"/>
            <a:ext cx="6059204" cy="4575888"/>
          </a:xfrm>
        </p:spPr>
      </p:pic>
    </p:spTree>
    <p:extLst>
      <p:ext uri="{BB962C8B-B14F-4D97-AF65-F5344CB8AC3E}">
        <p14:creationId xmlns:p14="http://schemas.microsoft.com/office/powerpoint/2010/main" val="4171601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802A6-4A53-4374-8971-99C07F93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Testing</a:t>
            </a:r>
            <a:endParaRPr lang="zh-CN" altLang="en-US" dirty="0"/>
          </a:p>
        </p:txBody>
      </p:sp>
      <p:pic>
        <p:nvPicPr>
          <p:cNvPr id="7" name="内容占位符 6" descr="何成睿9-27-终版2_mac.pdf - Foxit Reader">
            <a:extLst>
              <a:ext uri="{FF2B5EF4-FFF2-40B4-BE49-F238E27FC236}">
                <a16:creationId xmlns:a16="http://schemas.microsoft.com/office/drawing/2014/main" id="{836D729B-573E-4522-B496-2EC510A59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1" t="40585" r="50000" b="23019"/>
          <a:stretch/>
        </p:blipFill>
        <p:spPr>
          <a:xfrm>
            <a:off x="3145410" y="3429000"/>
            <a:ext cx="5901179" cy="2518371"/>
          </a:xfr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59A5556-C2D0-4C2C-8927-D3534A7AC7A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Light-weighted (size, speed)</a:t>
            </a:r>
          </a:p>
          <a:p>
            <a:r>
              <a:rPr lang="en-US" altLang="zh-CN" dirty="0"/>
              <a:t>Not sensitive to system load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0715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0875949-CD39-493E-BC2B-A3C3815FF8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F529949-0D1C-4449-AEEB-F5A50DCF95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42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DE341-8B7A-41BF-9D22-D82ECE048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Transient Fault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1B7417-A89C-4502-B8E6-1E42FCE9A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Transient fault could sometimes happen</a:t>
            </a:r>
          </a:p>
          <a:p>
            <a:pPr lvl="1"/>
            <a:r>
              <a:rPr lang="en-US" altLang="zh-CN" dirty="0"/>
              <a:t>bit reverse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Satellites</a:t>
            </a:r>
          </a:p>
          <a:p>
            <a:r>
              <a:rPr lang="en-US" altLang="zh-CN" dirty="0"/>
              <a:t>Hospitals</a:t>
            </a:r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8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79"/>
    </mc:Choice>
    <mc:Fallback xmlns="">
      <p:transition spd="slow" advTm="2927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84E3B-F1C7-4E99-BCDE-F13CE0EA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Existed Methods </a:t>
            </a:r>
            <a:r>
              <a:rPr lang="en-US" altLang="zh-CN" dirty="0"/>
              <a:t>To Detect Transient Fault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DDA2A-D24F-464B-9E42-D2A372373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Hardware-based solutions</a:t>
            </a:r>
          </a:p>
          <a:p>
            <a:pPr lvl="1"/>
            <a:r>
              <a:rPr lang="en-US" altLang="zh-CN" dirty="0"/>
              <a:t>detect most of the faults</a:t>
            </a:r>
          </a:p>
          <a:p>
            <a:pPr lvl="1"/>
            <a:r>
              <a:rPr lang="en-US" altLang="zh-CN" dirty="0"/>
              <a:t>higher cost, lower flexibility </a:t>
            </a:r>
          </a:p>
          <a:p>
            <a:r>
              <a:rPr lang="en-US" altLang="zh-CN" dirty="0"/>
              <a:t>Software-based solutions</a:t>
            </a:r>
          </a:p>
          <a:p>
            <a:pPr lvl="1"/>
            <a:r>
              <a:rPr lang="en-US" altLang="zh-CN" dirty="0"/>
              <a:t>the ECCA signature algorithm (</a:t>
            </a:r>
            <a:r>
              <a:rPr lang="en-US" altLang="zh-CN" dirty="0" err="1"/>
              <a:t>Z.Alkhalifa</a:t>
            </a:r>
            <a:r>
              <a:rPr lang="en-US" altLang="zh-CN" dirty="0"/>
              <a:t> et al.)</a:t>
            </a:r>
          </a:p>
          <a:p>
            <a:pPr lvl="1"/>
            <a:r>
              <a:rPr lang="en-US" altLang="zh-CN" dirty="0"/>
              <a:t>a pure software-based CFCSS algorithm (</a:t>
            </a:r>
            <a:r>
              <a:rPr lang="en-US" altLang="zh-CN" dirty="0" err="1"/>
              <a:t>Nahmsuk</a:t>
            </a:r>
            <a:r>
              <a:rPr lang="en-US" altLang="zh-CN" dirty="0"/>
              <a:t> Oh et al.)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356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504"/>
    </mc:Choice>
    <mc:Fallback xmlns="">
      <p:transition spd="slow" advTm="10350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A98F7-0E28-4015-B45A-6794F146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 Put Forward ...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48FFB-9C5D-4E60-81DF-8C7AE6AB8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/>
              <a:t>a coarse-grained error detection scheme based on function call relationships </a:t>
            </a:r>
          </a:p>
          <a:p>
            <a:pPr lvl="1"/>
            <a:r>
              <a:rPr lang="en-US" altLang="zh-CN" sz="3200" dirty="0"/>
              <a:t>detects illegal jump at runtime</a:t>
            </a:r>
          </a:p>
          <a:p>
            <a:pPr lvl="1"/>
            <a:r>
              <a:rPr lang="en-US" altLang="zh-CN" sz="3200" dirty="0"/>
              <a:t>recover from fault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90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72"/>
    </mc:Choice>
    <mc:Fallback xmlns="">
      <p:transition spd="slow" advTm="2107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7ED69-860A-41DF-94CA-27409C25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Types Of Illegal Jumps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CB36F4-D924-4739-A9A6-EB2D1BE99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762" y="1690688"/>
            <a:ext cx="7024476" cy="3064147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1341896-6C50-4E21-815C-6F8875E5A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7183" y="5111282"/>
            <a:ext cx="3513221" cy="969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Jump to a function entry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B4F2C48B-D897-42B3-86C5-E10097A71D7B}"/>
              </a:ext>
            </a:extLst>
          </p:cNvPr>
          <p:cNvSpPr txBox="1">
            <a:spLocks/>
          </p:cNvSpPr>
          <p:nvPr/>
        </p:nvSpPr>
        <p:spPr>
          <a:xfrm>
            <a:off x="6928587" y="5111282"/>
            <a:ext cx="3678453" cy="969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Jump into a function body</a:t>
            </a:r>
          </a:p>
        </p:txBody>
      </p:sp>
    </p:spTree>
    <p:extLst>
      <p:ext uri="{BB962C8B-B14F-4D97-AF65-F5344CB8AC3E}">
        <p14:creationId xmlns:p14="http://schemas.microsoft.com/office/powerpoint/2010/main" val="246898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17C65-9FBA-4872-B022-7334B9152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Fault Detection Scheme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80C513-AC88-4FC5-B6D8-D2B45D9FD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Insert detection codes at compilation</a:t>
            </a:r>
          </a:p>
        </p:txBody>
      </p:sp>
    </p:spTree>
    <p:extLst>
      <p:ext uri="{BB962C8B-B14F-4D97-AF65-F5344CB8AC3E}">
        <p14:creationId xmlns:p14="http://schemas.microsoft.com/office/powerpoint/2010/main" val="116120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423"/>
    </mc:Choice>
    <mc:Fallback xmlns="">
      <p:transition spd="slow" advTm="3242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7591E-2400-4681-8E39-7E00EED3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Fault Detection Scheme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F2EE8C-1F7C-472D-80CE-4E71DE88B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618" y="1825625"/>
            <a:ext cx="6523182" cy="4351338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At the entry of every function</a:t>
            </a:r>
          </a:p>
          <a:p>
            <a:pPr lvl="1"/>
            <a:r>
              <a:rPr lang="en-US" altLang="zh-CN" dirty="0"/>
              <a:t>check if the calling is legal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get info of the caller dynamically</a:t>
            </a:r>
          </a:p>
          <a:p>
            <a:pPr lvl="1"/>
            <a:r>
              <a:rPr lang="en-US" altLang="zh-CN" dirty="0"/>
              <a:t>check whether the caller and the callee has the calling relationship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3A7100-8D77-4588-AE70-61CB6D36A2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337"/>
          <a:stretch/>
        </p:blipFill>
        <p:spPr>
          <a:xfrm>
            <a:off x="1649691" y="1856292"/>
            <a:ext cx="2410552" cy="3123635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0604094-DA8F-4CED-8C63-DF744BEA45EB}"/>
              </a:ext>
            </a:extLst>
          </p:cNvPr>
          <p:cNvSpPr txBox="1">
            <a:spLocks/>
          </p:cNvSpPr>
          <p:nvPr/>
        </p:nvSpPr>
        <p:spPr>
          <a:xfrm>
            <a:off x="1244367" y="5167311"/>
            <a:ext cx="3395653" cy="969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Jump to a function entry</a:t>
            </a:r>
          </a:p>
        </p:txBody>
      </p:sp>
    </p:spTree>
    <p:extLst>
      <p:ext uri="{BB962C8B-B14F-4D97-AF65-F5344CB8AC3E}">
        <p14:creationId xmlns:p14="http://schemas.microsoft.com/office/powerpoint/2010/main" val="309508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7591E-2400-4681-8E39-7E00EED3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Fault Detection Scheme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F2EE8C-1F7C-472D-80CE-4E71DE88B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618" y="1825625"/>
            <a:ext cx="6523182" cy="4351338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At the exit of every function</a:t>
            </a:r>
          </a:p>
          <a:p>
            <a:pPr lvl="1"/>
            <a:r>
              <a:rPr lang="en-US" altLang="zh-CN" dirty="0"/>
              <a:t>check if the function was entered from its entry point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mark at entrance with a flag</a:t>
            </a:r>
          </a:p>
          <a:p>
            <a:pPr lvl="1"/>
            <a:r>
              <a:rPr lang="en-US" altLang="zh-CN" dirty="0"/>
              <a:t>check if the mark exists at exit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0604094-DA8F-4CED-8C63-DF744BEA45EB}"/>
              </a:ext>
            </a:extLst>
          </p:cNvPr>
          <p:cNvSpPr txBox="1">
            <a:spLocks/>
          </p:cNvSpPr>
          <p:nvPr/>
        </p:nvSpPr>
        <p:spPr>
          <a:xfrm>
            <a:off x="1108694" y="5167311"/>
            <a:ext cx="3666998" cy="969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Jump into a function body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4163A0-E469-43C4-8F76-EE1AEA11D5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088"/>
          <a:stretch/>
        </p:blipFill>
        <p:spPr>
          <a:xfrm>
            <a:off x="1597710" y="1868645"/>
            <a:ext cx="2311892" cy="306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82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3342E-ABA2-42A0-98A0-5C576526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Details - Signature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9F9EC-5032-4B8A-8461-3D74123C4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Each function is assigned a unique signature attribute value </a:t>
            </a:r>
            <a:r>
              <a:rPr lang="en-US" altLang="zh-CN" i="1" dirty="0"/>
              <a:t>Li</a:t>
            </a:r>
          </a:p>
          <a:p>
            <a:endParaRPr lang="en-US" altLang="zh-CN" i="1" dirty="0"/>
          </a:p>
          <a:p>
            <a:r>
              <a:rPr lang="en-US" altLang="zh-CN" dirty="0"/>
              <a:t>Each function is assigned a relationship attribute </a:t>
            </a:r>
            <a:r>
              <a:rPr lang="en-US" altLang="zh-CN" i="1" dirty="0"/>
              <a:t>Si</a:t>
            </a:r>
            <a:r>
              <a:rPr lang="en-US" altLang="zh-CN" dirty="0"/>
              <a:t> to record which function it might call</a:t>
            </a:r>
          </a:p>
          <a:p>
            <a:endParaRPr lang="en-US" altLang="zh-CN" dirty="0"/>
          </a:p>
          <a:p>
            <a:r>
              <a:rPr lang="en-US" altLang="zh-CN" dirty="0"/>
              <a:t>For each </a:t>
            </a:r>
            <a:r>
              <a:rPr lang="en-US" altLang="zh-CN" i="1" dirty="0"/>
              <a:t>Li</a:t>
            </a:r>
            <a:r>
              <a:rPr lang="en-US" altLang="zh-CN" i="1" baseline="-25000" dirty="0"/>
              <a:t>1</a:t>
            </a:r>
            <a:r>
              <a:rPr lang="en-US" altLang="zh-CN" dirty="0"/>
              <a:t> of function 1 and </a:t>
            </a:r>
            <a:r>
              <a:rPr lang="en-US" altLang="zh-CN" i="1" dirty="0"/>
              <a:t>Si</a:t>
            </a:r>
            <a:r>
              <a:rPr lang="en-US" altLang="zh-CN" i="1" baseline="-25000" dirty="0"/>
              <a:t>2</a:t>
            </a:r>
            <a:r>
              <a:rPr lang="en-US" altLang="zh-CN" dirty="0"/>
              <a:t> of function 2, </a:t>
            </a:r>
            <a:br>
              <a:rPr lang="en-US" altLang="zh-CN" dirty="0"/>
            </a:br>
            <a:r>
              <a:rPr lang="en-US" altLang="zh-CN" dirty="0"/>
              <a:t>exists an operator </a:t>
            </a:r>
            <a:r>
              <a:rPr lang="en-US" altLang="zh-CN" i="1" dirty="0"/>
              <a:t>Op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which makes </a:t>
            </a:r>
            <a:r>
              <a:rPr lang="en-US" altLang="zh-CN" i="1" dirty="0"/>
              <a:t>Op(Li</a:t>
            </a:r>
            <a:r>
              <a:rPr lang="en-US" altLang="zh-CN" i="1" baseline="-25000" dirty="0"/>
              <a:t>1</a:t>
            </a:r>
            <a:r>
              <a:rPr lang="en-US" altLang="zh-CN" i="1" dirty="0"/>
              <a:t>, Si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) == true </a:t>
            </a:r>
            <a:r>
              <a:rPr lang="en-US" altLang="zh-CN" dirty="0"/>
              <a:t>if and only if function 2 is a caller of function 1</a:t>
            </a:r>
          </a:p>
        </p:txBody>
      </p:sp>
    </p:spTree>
    <p:extLst>
      <p:ext uri="{BB962C8B-B14F-4D97-AF65-F5344CB8AC3E}">
        <p14:creationId xmlns:p14="http://schemas.microsoft.com/office/powerpoint/2010/main" val="299900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41"/>
    </mc:Choice>
    <mc:Fallback xmlns="">
      <p:transition spd="slow" advTm="44141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3902</TotalTime>
  <Words>459</Words>
  <Application>Microsoft Office PowerPoint</Application>
  <PresentationFormat>宽屏</PresentationFormat>
  <Paragraphs>116</Paragraphs>
  <Slides>17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Consolas</vt:lpstr>
      <vt:lpstr>Office 主题​​</vt:lpstr>
      <vt:lpstr>Transient Fault Detection and Recovery Mechanisms in μC/OS-II</vt:lpstr>
      <vt:lpstr>Transient Fault</vt:lpstr>
      <vt:lpstr>Existed Methods To Detect Transient Fault</vt:lpstr>
      <vt:lpstr>We Put Forward ...</vt:lpstr>
      <vt:lpstr>Types Of Illegal Jumps</vt:lpstr>
      <vt:lpstr>Our Fault Detection Scheme</vt:lpstr>
      <vt:lpstr>Our Fault Detection Scheme</vt:lpstr>
      <vt:lpstr>Our Fault Detection Scheme</vt:lpstr>
      <vt:lpstr>More Details - Signature</vt:lpstr>
      <vt:lpstr>More Details - Signature</vt:lpstr>
      <vt:lpstr>More Details - Entry</vt:lpstr>
      <vt:lpstr>More Details - Exit</vt:lpstr>
      <vt:lpstr>Implementation</vt:lpstr>
      <vt:lpstr>Recover From Fault</vt:lpstr>
      <vt:lpstr>Testing</vt:lpstr>
      <vt:lpstr>Testing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Transient Fault Detection and Recovery Mechanisms in μC/OS-II</dc:title>
  <dc:creator>Ziqi Zhen</dc:creator>
  <cp:lastModifiedBy>Ziqi Zhen</cp:lastModifiedBy>
  <cp:revision>16</cp:revision>
  <dcterms:created xsi:type="dcterms:W3CDTF">2018-11-14T11:31:37Z</dcterms:created>
  <dcterms:modified xsi:type="dcterms:W3CDTF">2018-11-22T12:07:51Z</dcterms:modified>
</cp:coreProperties>
</file>