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5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87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56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74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9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52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3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72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97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06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35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772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338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2960" y="404664"/>
            <a:ext cx="7543800" cy="2120248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dirty="0" smtClean="0"/>
              <a:t>Node.js</a:t>
            </a:r>
            <a:r>
              <a:rPr lang="zh-CN" altLang="en-US" sz="6600" dirty="0" smtClean="0"/>
              <a:t>开发指南</a:t>
            </a: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2960" y="2924944"/>
            <a:ext cx="7543800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陈荣鑫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13760277012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019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简介、安装</a:t>
            </a:r>
            <a:r>
              <a:rPr lang="en-US" altLang="zh-CN" sz="4000" dirty="0" smtClean="0"/>
              <a:t>&amp;</a:t>
            </a:r>
            <a:r>
              <a:rPr lang="zh-CN" altLang="en-US" sz="4000" dirty="0" smtClean="0"/>
              <a:t>配置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目标：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1.nodejs</a:t>
            </a:r>
            <a:r>
              <a:rPr lang="zh-CN" altLang="en-US" dirty="0" smtClean="0"/>
              <a:t>是什么，能做什么，性能如何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2.</a:t>
            </a:r>
            <a:r>
              <a:rPr lang="zh-CN" altLang="en-US" dirty="0" smtClean="0"/>
              <a:t>异步</a:t>
            </a:r>
            <a:r>
              <a:rPr lang="en-US" altLang="zh-CN" dirty="0" smtClean="0"/>
              <a:t>I/O</a:t>
            </a:r>
            <a:r>
              <a:rPr lang="zh-CN" altLang="en-US" dirty="0" smtClean="0"/>
              <a:t>与事件驱动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3.Javascript</a:t>
            </a:r>
            <a:r>
              <a:rPr lang="zh-CN" altLang="en-US" dirty="0" smtClean="0"/>
              <a:t>简史与</a:t>
            </a:r>
            <a:r>
              <a:rPr lang="en-US" altLang="zh-CN" dirty="0" err="1" smtClean="0"/>
              <a:t>CommonJS</a:t>
            </a:r>
            <a:r>
              <a:rPr lang="zh-CN" altLang="en-US" dirty="0" smtClean="0"/>
              <a:t>规范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4.</a:t>
            </a:r>
            <a:r>
              <a:rPr lang="zh-CN" altLang="en-US" dirty="0" smtClean="0"/>
              <a:t>不同系统上的安装与编译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710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30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07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烟灰色玻璃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TM02900769[[fn=回顾]]</Template>
  <TotalTime>256</TotalTime>
  <Words>47</Words>
  <Application>Microsoft Office PowerPoint</Application>
  <PresentationFormat>全屏显示(4:3)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宋体</vt:lpstr>
      <vt:lpstr>Calibri</vt:lpstr>
      <vt:lpstr>Calibri Light</vt:lpstr>
      <vt:lpstr>回顾</vt:lpstr>
      <vt:lpstr>Node.js开发指南</vt:lpstr>
      <vt:lpstr>简介、安装&amp;配置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</dc:creator>
  <cp:lastModifiedBy>d</cp:lastModifiedBy>
  <cp:revision>5</cp:revision>
  <dcterms:created xsi:type="dcterms:W3CDTF">2018-07-06T02:47:02Z</dcterms:created>
  <dcterms:modified xsi:type="dcterms:W3CDTF">2018-07-06T07:45:45Z</dcterms:modified>
</cp:coreProperties>
</file>