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112440E-C1ED-43A5-B56E-798294C4717C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BAB8D54-BD37-4103-8965-921C4E2799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332656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5.2 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直接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程序传送方式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2192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指令编程实现信息传送。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86200" y="332656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   （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程序查询）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18288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）外设状态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667000" y="2819400"/>
            <a:ext cx="2057400" cy="1295400"/>
            <a:chOff x="1392" y="1968"/>
            <a:chExt cx="1296" cy="816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空闲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48400" y="2819400"/>
            <a:ext cx="2057400" cy="1295400"/>
            <a:chOff x="1392" y="1968"/>
            <a:chExt cx="1296" cy="816"/>
          </a:xfrm>
        </p:grpSpPr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工作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648200" y="4876800"/>
            <a:ext cx="2057400" cy="1295400"/>
            <a:chOff x="1392" y="1968"/>
            <a:chExt cx="1296" cy="816"/>
          </a:xfrm>
        </p:grpSpPr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结束</a:t>
              </a:r>
            </a:p>
          </p:txBody>
        </p:sp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191000" y="2971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724400" y="23622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启动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477000" y="4038600"/>
            <a:ext cx="1066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086600" y="4572000"/>
            <a:ext cx="25146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完成一次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工作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3810000" y="41148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048000" y="4572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调用完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6096000" y="40386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105400" y="40386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再请求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276600" y="22098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781800" y="22098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257800" y="6096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0" y="44958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空闲</a:t>
            </a:r>
            <a:r>
              <a:rPr lang="zh-CN" altLang="en-US" sz="3200" b="1">
                <a:ea typeface="黑体" pitchFamily="2" charset="-122"/>
              </a:rPr>
              <a:t>：调用前，设备不工作；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0" y="55626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结束</a:t>
            </a:r>
            <a:r>
              <a:rPr lang="zh-CN" altLang="en-US" sz="3200" b="1">
                <a:ea typeface="黑体" pitchFamily="2" charset="-122"/>
              </a:rPr>
              <a:t>：调用后，设备完成工作。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0" y="2895600"/>
            <a:ext cx="3200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在接口中设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置</a:t>
            </a: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状态字</a:t>
            </a:r>
            <a:r>
              <a:rPr lang="zh-CN" altLang="en-US" sz="3200" b="1">
                <a:ea typeface="黑体" pitchFamily="2" charset="-122"/>
              </a:rPr>
              <a:t>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示这些状态。</a:t>
            </a:r>
          </a:p>
        </p:txBody>
      </p:sp>
    </p:spTree>
    <p:extLst>
      <p:ext uri="{BB962C8B-B14F-4D97-AF65-F5344CB8AC3E}">
        <p14:creationId xmlns:p14="http://schemas.microsoft.com/office/powerpoint/2010/main" val="2586626875"/>
      </p:ext>
    </p:extLst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autoUpdateAnimBg="0"/>
      <p:bldP spid="12304" grpId="0" animBg="1"/>
      <p:bldP spid="12305" grpId="0" autoUpdateAnimBg="0"/>
      <p:bldP spid="12306" grpId="0" animBg="1"/>
      <p:bldP spid="12307" grpId="0" autoUpdateAnimBg="0"/>
      <p:bldP spid="12308" grpId="0" animBg="1"/>
      <p:bldP spid="12309" grpId="0" autoUpdateAnimBg="0"/>
      <p:bldP spid="12310" grpId="0" animBg="1"/>
      <p:bldP spid="12311" grpId="0" autoUpdateAnimBg="0"/>
      <p:bldP spid="12312" grpId="0" build="p" autoUpdateAnimBg="0"/>
      <p:bldP spid="12313" grpId="0" build="p" autoUpdateAnimBg="0"/>
      <p:bldP spid="12314" grpId="0" build="p" autoUpdateAnimBg="0"/>
      <p:bldP spid="12315" grpId="0" autoUpdateAnimBg="0"/>
      <p:bldP spid="12316" grpId="0" autoUpdateAnimBg="0"/>
      <p:bldP spid="123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）查询流程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867400" y="15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648200" y="6858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启动外设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5867400" y="129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4038600" y="1828800"/>
            <a:ext cx="3733800" cy="1143000"/>
            <a:chOff x="2400" y="1344"/>
            <a:chExt cx="2352" cy="720"/>
          </a:xfrm>
        </p:grpSpPr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2640" y="1488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2" charset="-122"/>
                </a:rPr>
                <a:t>外设工作完成？</a:t>
              </a:r>
            </a:p>
          </p:txBody>
        </p:sp>
      </p:grp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7772400" y="2438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V="1">
            <a:off x="8610600" y="1524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867400" y="15240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7696200" y="1905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867400" y="2819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5867400" y="2971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572000" y="35052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入</a:t>
            </a: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/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出操作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8674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0" y="41910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）优缺点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0" y="48006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硬件开销小；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743200" y="48006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实时处理能力差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并行程度低。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0" y="54102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）应用场合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0" y="598805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效率要求不高的场合，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5562600" y="598805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或诊断、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7086600" y="598805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调试过程。</a:t>
            </a:r>
          </a:p>
        </p:txBody>
      </p:sp>
    </p:spTree>
    <p:extLst>
      <p:ext uri="{BB962C8B-B14F-4D97-AF65-F5344CB8AC3E}">
        <p14:creationId xmlns:p14="http://schemas.microsoft.com/office/powerpoint/2010/main" val="1474631725"/>
      </p:ext>
    </p:extLst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42" grpId="0" animBg="1"/>
      <p:bldP spid="13344" grpId="0" animBg="1" autoUpdateAnimBg="0"/>
      <p:bldP spid="13345" grpId="0" animBg="1"/>
      <p:bldP spid="13350" grpId="0" animBg="1"/>
      <p:bldP spid="13351" grpId="0" animBg="1"/>
      <p:bldP spid="13352" grpId="0" animBg="1"/>
      <p:bldP spid="13353" grpId="0" build="p" autoUpdateAnimBg="0"/>
      <p:bldP spid="13354" grpId="0" build="p" autoUpdateAnimBg="0"/>
      <p:bldP spid="13355" grpId="0" animBg="1"/>
      <p:bldP spid="13356" grpId="0" animBg="1" autoUpdateAnimBg="0"/>
      <p:bldP spid="13358" grpId="0" animBg="1"/>
      <p:bldP spid="13361" grpId="0" autoUpdateAnimBg="0"/>
      <p:bldP spid="13362" grpId="0" autoUpdateAnimBg="0"/>
      <p:bldP spid="13363" grpId="0" autoUpdateAnimBg="0"/>
      <p:bldP spid="13364" grpId="0" autoUpdateAnimBg="0"/>
      <p:bldP spid="13365" grpId="0" autoUpdateAnimBg="0"/>
      <p:bldP spid="13367" grpId="0" autoUpdateAnimBg="0"/>
      <p:bldP spid="1336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</TotalTime>
  <Words>123</Words>
  <Application>Microsoft Office PowerPoint</Application>
  <PresentationFormat>全屏显示(4:3)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波形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liuanjilh@163.com</dc:creator>
  <cp:lastModifiedBy>liuanjilh@163.com</cp:lastModifiedBy>
  <cp:revision>1</cp:revision>
  <dcterms:created xsi:type="dcterms:W3CDTF">2015-08-29T09:19:02Z</dcterms:created>
  <dcterms:modified xsi:type="dcterms:W3CDTF">2015-08-29T09:22:24Z</dcterms:modified>
</cp:coreProperties>
</file>